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A9E5"/>
    <a:srgbClr val="B5C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45E5C0-8E1A-4AF7-AECB-49EDF741BAB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1B342D-39AA-41E0-AD3D-1B17F288E780}">
      <dgm:prSet phldrT="[Text]" custT="1"/>
      <dgm:spPr/>
      <dgm:t>
        <a:bodyPr/>
        <a:lstStyle/>
        <a:p>
          <a:r>
            <a:rPr lang="en-US" sz="1600" dirty="0" smtClean="0"/>
            <a:t>1. Introduction to regression</a:t>
          </a:r>
          <a:endParaRPr lang="en-US" sz="1600" dirty="0"/>
        </a:p>
      </dgm:t>
    </dgm:pt>
    <dgm:pt modelId="{E9482C38-A94F-48CA-A565-E4CB3BAE34EE}" type="parTrans" cxnId="{0F609E90-3839-483A-82EB-C431532BE898}">
      <dgm:prSet/>
      <dgm:spPr/>
      <dgm:t>
        <a:bodyPr/>
        <a:lstStyle/>
        <a:p>
          <a:endParaRPr lang="en-US"/>
        </a:p>
      </dgm:t>
    </dgm:pt>
    <dgm:pt modelId="{DF727156-C29C-4664-92ED-B0EE9980ADFA}" type="sibTrans" cxnId="{0F609E90-3839-483A-82EB-C431532BE898}">
      <dgm:prSet/>
      <dgm:spPr>
        <a:solidFill>
          <a:srgbClr val="B5CBE7"/>
        </a:solidFill>
      </dgm:spPr>
      <dgm:t>
        <a:bodyPr/>
        <a:lstStyle/>
        <a:p>
          <a:endParaRPr lang="en-US"/>
        </a:p>
      </dgm:t>
    </dgm:pt>
    <dgm:pt modelId="{F9C41CFB-6014-46DB-B77E-A8B821D87A61}">
      <dgm:prSet phldrT="[Text]"/>
      <dgm:spPr/>
      <dgm:t>
        <a:bodyPr/>
        <a:lstStyle/>
        <a:p>
          <a:r>
            <a:rPr lang="en-US" dirty="0" smtClean="0"/>
            <a:t>The General Linear Model (GLM)</a:t>
          </a:r>
          <a:endParaRPr lang="en-US" dirty="0"/>
        </a:p>
      </dgm:t>
    </dgm:pt>
    <dgm:pt modelId="{8F93B06D-5CAE-468E-9D4F-29F3807E8375}" type="parTrans" cxnId="{A1FC8F9A-7454-44C3-8C3A-38D1F985339B}">
      <dgm:prSet/>
      <dgm:spPr/>
      <dgm:t>
        <a:bodyPr/>
        <a:lstStyle/>
        <a:p>
          <a:endParaRPr lang="en-US"/>
        </a:p>
      </dgm:t>
    </dgm:pt>
    <dgm:pt modelId="{21F2012E-B761-43B3-94BF-19E1C925D993}" type="sibTrans" cxnId="{A1FC8F9A-7454-44C3-8C3A-38D1F985339B}">
      <dgm:prSet/>
      <dgm:spPr/>
      <dgm:t>
        <a:bodyPr/>
        <a:lstStyle/>
        <a:p>
          <a:endParaRPr lang="en-US"/>
        </a:p>
      </dgm:t>
    </dgm:pt>
    <dgm:pt modelId="{989B89E7-4C20-4B35-9A45-23829166F101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600" dirty="0" smtClean="0"/>
            <a:t>2. Assumptions &amp; Diagnostics</a:t>
          </a:r>
          <a:endParaRPr lang="en-US" sz="1600" dirty="0"/>
        </a:p>
      </dgm:t>
    </dgm:pt>
    <dgm:pt modelId="{8514F357-7BF4-470D-9D23-A4E28B9A792B}" type="parTrans" cxnId="{4E0B5D0B-5CA7-49C3-A027-1A6F80E0B81F}">
      <dgm:prSet/>
      <dgm:spPr/>
      <dgm:t>
        <a:bodyPr/>
        <a:lstStyle/>
        <a:p>
          <a:endParaRPr lang="en-US"/>
        </a:p>
      </dgm:t>
    </dgm:pt>
    <dgm:pt modelId="{7A1A0DDD-D7E7-4F2B-A9BE-50C601F5E8B1}" type="sibTrans" cxnId="{4E0B5D0B-5CA7-49C3-A027-1A6F80E0B81F}">
      <dgm:prSet/>
      <dgm:spPr/>
      <dgm:t>
        <a:bodyPr/>
        <a:lstStyle/>
        <a:p>
          <a:endParaRPr lang="en-US"/>
        </a:p>
      </dgm:t>
    </dgm:pt>
    <dgm:pt modelId="{A62DF972-B1C0-430F-A221-160340C4D903}">
      <dgm:prSet phldrT="[Text]"/>
      <dgm:spPr>
        <a:ln>
          <a:solidFill>
            <a:schemeClr val="accent4"/>
          </a:solidFill>
        </a:ln>
      </dgm:spPr>
      <dgm:t>
        <a:bodyPr/>
        <a:lstStyle/>
        <a:p>
          <a:r>
            <a:rPr lang="en-US" dirty="0" smtClean="0"/>
            <a:t>Measurement error, normality</a:t>
          </a:r>
          <a:r>
            <a:rPr lang="en-US" dirty="0" smtClean="0"/>
            <a:t>, </a:t>
          </a:r>
          <a:r>
            <a:rPr lang="en-US" dirty="0" smtClean="0"/>
            <a:t>linearity, homoscedasticity</a:t>
          </a:r>
          <a:r>
            <a:rPr lang="en-US" dirty="0" smtClean="0"/>
            <a:t>, </a:t>
          </a:r>
          <a:r>
            <a:rPr lang="en-US" dirty="0" smtClean="0"/>
            <a:t>and independence</a:t>
          </a:r>
          <a:endParaRPr lang="en-US" dirty="0"/>
        </a:p>
      </dgm:t>
    </dgm:pt>
    <dgm:pt modelId="{6705E72D-4301-4576-B177-E53DAE7C23D0}" type="parTrans" cxnId="{480E7354-5325-4FD8-9E33-CD3ABC70E674}">
      <dgm:prSet/>
      <dgm:spPr/>
      <dgm:t>
        <a:bodyPr/>
        <a:lstStyle/>
        <a:p>
          <a:endParaRPr lang="en-US"/>
        </a:p>
      </dgm:t>
    </dgm:pt>
    <dgm:pt modelId="{61ED29F4-2CF6-45E4-8687-4CB3512C400C}" type="sibTrans" cxnId="{480E7354-5325-4FD8-9E33-CD3ABC70E674}">
      <dgm:prSet/>
      <dgm:spPr/>
      <dgm:t>
        <a:bodyPr/>
        <a:lstStyle/>
        <a:p>
          <a:endParaRPr lang="en-US"/>
        </a:p>
      </dgm:t>
    </dgm:pt>
    <dgm:pt modelId="{031615EA-FA11-4107-8245-27C82B969141}">
      <dgm:prSet phldrT="[Text]"/>
      <dgm:spPr/>
      <dgm:t>
        <a:bodyPr/>
        <a:lstStyle/>
        <a:p>
          <a:r>
            <a:rPr lang="en-US" dirty="0" smtClean="0"/>
            <a:t>Review of bivariate regression</a:t>
          </a:r>
          <a:endParaRPr lang="en-US" dirty="0"/>
        </a:p>
      </dgm:t>
    </dgm:pt>
    <dgm:pt modelId="{1A2EAF4A-ACB9-408B-BB4F-FB0B590C50A4}" type="parTrans" cxnId="{53630368-9E9B-492B-9FAF-A79F85678D97}">
      <dgm:prSet/>
      <dgm:spPr/>
      <dgm:t>
        <a:bodyPr/>
        <a:lstStyle/>
        <a:p>
          <a:endParaRPr lang="en-US"/>
        </a:p>
      </dgm:t>
    </dgm:pt>
    <dgm:pt modelId="{1818ADAF-D8F6-4EE7-BE09-6A80370DD8CE}" type="sibTrans" cxnId="{53630368-9E9B-492B-9FAF-A79F85678D97}">
      <dgm:prSet/>
      <dgm:spPr/>
      <dgm:t>
        <a:bodyPr/>
        <a:lstStyle/>
        <a:p>
          <a:endParaRPr lang="en-US"/>
        </a:p>
      </dgm:t>
    </dgm:pt>
    <dgm:pt modelId="{8F7F7E2A-F410-42C7-8B45-1307FCDA956A}">
      <dgm:prSet phldrT="[Text]"/>
      <dgm:spPr/>
      <dgm:t>
        <a:bodyPr/>
        <a:lstStyle/>
        <a:p>
          <a:r>
            <a:rPr lang="en-US" dirty="0" smtClean="0"/>
            <a:t>Coefficient- and model-level inference</a:t>
          </a:r>
          <a:endParaRPr lang="en-US" dirty="0"/>
        </a:p>
      </dgm:t>
    </dgm:pt>
    <dgm:pt modelId="{AF3D963D-3D08-4693-9717-AD62C14B5472}" type="parTrans" cxnId="{B53E0D74-1E71-42C0-8BE5-A7449D0F5B04}">
      <dgm:prSet/>
      <dgm:spPr/>
      <dgm:t>
        <a:bodyPr/>
        <a:lstStyle/>
        <a:p>
          <a:endParaRPr lang="en-US"/>
        </a:p>
      </dgm:t>
    </dgm:pt>
    <dgm:pt modelId="{191B3D3C-1376-48C6-AEA1-4D37D530CC8A}" type="sibTrans" cxnId="{B53E0D74-1E71-42C0-8BE5-A7449D0F5B04}">
      <dgm:prSet/>
      <dgm:spPr/>
      <dgm:t>
        <a:bodyPr/>
        <a:lstStyle/>
        <a:p>
          <a:endParaRPr lang="en-US"/>
        </a:p>
      </dgm:t>
    </dgm:pt>
    <dgm:pt modelId="{C79F49F7-7A07-4BE5-B714-8D0EB38CA390}">
      <dgm:prSet phldrT="[Text]"/>
      <dgm:spPr/>
      <dgm:t>
        <a:bodyPr/>
        <a:lstStyle/>
        <a:p>
          <a:r>
            <a:rPr lang="en-US" dirty="0" smtClean="0"/>
            <a:t>Correlation…and </a:t>
          </a:r>
          <a:r>
            <a:rPr lang="en-US" dirty="0" smtClean="0"/>
            <a:t>causality</a:t>
          </a:r>
          <a:endParaRPr lang="en-US" dirty="0"/>
        </a:p>
      </dgm:t>
    </dgm:pt>
    <dgm:pt modelId="{F9A7E902-D817-466C-AA9B-B5F134F4AF2A}" type="parTrans" cxnId="{C48DD496-47F6-4BB1-9D09-78C7CAFE3EA9}">
      <dgm:prSet/>
      <dgm:spPr/>
      <dgm:t>
        <a:bodyPr/>
        <a:lstStyle/>
        <a:p>
          <a:endParaRPr lang="en-US"/>
        </a:p>
      </dgm:t>
    </dgm:pt>
    <dgm:pt modelId="{7FC3F55F-5ED7-4726-9569-0121251308C8}" type="sibTrans" cxnId="{C48DD496-47F6-4BB1-9D09-78C7CAFE3EA9}">
      <dgm:prSet/>
      <dgm:spPr/>
      <dgm:t>
        <a:bodyPr/>
        <a:lstStyle/>
        <a:p>
          <a:endParaRPr lang="en-US"/>
        </a:p>
      </dgm:t>
    </dgm:pt>
    <dgm:pt modelId="{C5716A3D-F799-416B-9E44-F935B9390DD5}">
      <dgm:prSet phldrT="[Text]"/>
      <dgm:spPr>
        <a:ln>
          <a:solidFill>
            <a:schemeClr val="accent4"/>
          </a:solidFill>
        </a:ln>
      </dgm:spPr>
      <dgm:t>
        <a:bodyPr/>
        <a:lstStyle/>
        <a:p>
          <a:r>
            <a:rPr lang="en-US" dirty="0" smtClean="0"/>
            <a:t>Diagnostics and solutions</a:t>
          </a:r>
          <a:endParaRPr lang="en-US" dirty="0"/>
        </a:p>
      </dgm:t>
    </dgm:pt>
    <dgm:pt modelId="{155A95F4-E909-45C5-9B1F-078690918165}" type="parTrans" cxnId="{E304D7B4-BDCF-484F-9D64-913A186E924F}">
      <dgm:prSet/>
      <dgm:spPr/>
      <dgm:t>
        <a:bodyPr/>
        <a:lstStyle/>
        <a:p>
          <a:endParaRPr lang="en-US"/>
        </a:p>
      </dgm:t>
    </dgm:pt>
    <dgm:pt modelId="{76983B5E-954B-4C31-B01E-3B17BF43F7F6}" type="sibTrans" cxnId="{E304D7B4-BDCF-484F-9D64-913A186E924F}">
      <dgm:prSet/>
      <dgm:spPr/>
      <dgm:t>
        <a:bodyPr/>
        <a:lstStyle/>
        <a:p>
          <a:endParaRPr lang="en-US"/>
        </a:p>
      </dgm:t>
    </dgm:pt>
    <dgm:pt modelId="{88DCB6DD-65EA-4D2C-B057-1EE122DB965B}">
      <dgm:prSet phldrT="[Text]"/>
      <dgm:spPr>
        <a:ln>
          <a:solidFill>
            <a:schemeClr val="accent4"/>
          </a:solidFill>
        </a:ln>
      </dgm:spPr>
      <dgm:t>
        <a:bodyPr/>
        <a:lstStyle/>
        <a:p>
          <a:r>
            <a:rPr lang="en-US" dirty="0" smtClean="0"/>
            <a:t>Residuals</a:t>
          </a:r>
          <a:r>
            <a:rPr lang="en-US" dirty="0" smtClean="0"/>
            <a:t>: raw, </a:t>
          </a:r>
          <a:r>
            <a:rPr lang="en-US" dirty="0" err="1" smtClean="0"/>
            <a:t>studentized</a:t>
          </a:r>
          <a:r>
            <a:rPr lang="en-US" dirty="0" smtClean="0"/>
            <a:t> &amp; standardized</a:t>
          </a:r>
          <a:endParaRPr lang="en-US" dirty="0"/>
        </a:p>
      </dgm:t>
    </dgm:pt>
    <dgm:pt modelId="{50045229-C663-4CF5-A827-69438766CFF9}" type="parTrans" cxnId="{053A7ACB-2E39-405F-B090-757AD48AE176}">
      <dgm:prSet/>
      <dgm:spPr/>
      <dgm:t>
        <a:bodyPr/>
        <a:lstStyle/>
        <a:p>
          <a:endParaRPr lang="en-US"/>
        </a:p>
      </dgm:t>
    </dgm:pt>
    <dgm:pt modelId="{C46A6EB2-3ECE-4E30-B1E8-A692B43542DA}" type="sibTrans" cxnId="{053A7ACB-2E39-405F-B090-757AD48AE176}">
      <dgm:prSet/>
      <dgm:spPr/>
      <dgm:t>
        <a:bodyPr/>
        <a:lstStyle/>
        <a:p>
          <a:endParaRPr lang="en-US"/>
        </a:p>
      </dgm:t>
    </dgm:pt>
    <dgm:pt modelId="{0F818D36-FCCA-4DC5-AA6C-B2DADC67EEB4}">
      <dgm:prSet phldrT="[Text]"/>
      <dgm:spPr>
        <a:ln>
          <a:solidFill>
            <a:schemeClr val="accent4"/>
          </a:solidFill>
        </a:ln>
      </dgm:spPr>
      <dgm:t>
        <a:bodyPr/>
        <a:lstStyle/>
        <a:p>
          <a:r>
            <a:rPr lang="en-US" dirty="0" smtClean="0"/>
            <a:t>Outliers</a:t>
          </a:r>
          <a:endParaRPr lang="en-US" dirty="0"/>
        </a:p>
      </dgm:t>
    </dgm:pt>
    <dgm:pt modelId="{1784B3FA-4E9F-4032-AF1E-20F41C588576}" type="parTrans" cxnId="{5958F67A-2312-488F-96B2-759F9CB29221}">
      <dgm:prSet/>
      <dgm:spPr/>
      <dgm:t>
        <a:bodyPr/>
        <a:lstStyle/>
        <a:p>
          <a:endParaRPr lang="en-US"/>
        </a:p>
      </dgm:t>
    </dgm:pt>
    <dgm:pt modelId="{2D45BE66-DBB4-4A48-8FE8-E04EC97F5890}" type="sibTrans" cxnId="{5958F67A-2312-488F-96B2-759F9CB29221}">
      <dgm:prSet/>
      <dgm:spPr/>
      <dgm:t>
        <a:bodyPr/>
        <a:lstStyle/>
        <a:p>
          <a:endParaRPr lang="en-US"/>
        </a:p>
      </dgm:t>
    </dgm:pt>
    <dgm:pt modelId="{693D3DDE-3950-4939-96FB-91FBC0C1029C}" type="pres">
      <dgm:prSet presAssocID="{BB45E5C0-8E1A-4AF7-AECB-49EDF741BAB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F2ADD8-F044-4A89-812D-1FF0AE16C854}" type="pres">
      <dgm:prSet presAssocID="{CA1B342D-39AA-41E0-AD3D-1B17F288E780}" presName="composite" presStyleCnt="0"/>
      <dgm:spPr/>
    </dgm:pt>
    <dgm:pt modelId="{F34F8D81-A194-40CB-B510-CE1174FA1224}" type="pres">
      <dgm:prSet presAssocID="{CA1B342D-39AA-41E0-AD3D-1B17F288E780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62C95-E171-49CB-AAD4-76BC14E53260}" type="pres">
      <dgm:prSet presAssocID="{CA1B342D-39AA-41E0-AD3D-1B17F288E780}" presName="parSh" presStyleLbl="node1" presStyleIdx="0" presStyleCnt="2"/>
      <dgm:spPr/>
      <dgm:t>
        <a:bodyPr/>
        <a:lstStyle/>
        <a:p>
          <a:endParaRPr lang="en-US"/>
        </a:p>
      </dgm:t>
    </dgm:pt>
    <dgm:pt modelId="{20EF4D02-B786-4ED8-A7DB-6412BC03F26D}" type="pres">
      <dgm:prSet presAssocID="{CA1B342D-39AA-41E0-AD3D-1B17F288E780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64E1B-0CBF-4EA9-AE5E-D5BDC503EFD8}" type="pres">
      <dgm:prSet presAssocID="{DF727156-C29C-4664-92ED-B0EE9980ADFA}" presName="sibTrans" presStyleLbl="sibTrans2D1" presStyleIdx="0" presStyleCnt="1"/>
      <dgm:spPr/>
      <dgm:t>
        <a:bodyPr/>
        <a:lstStyle/>
        <a:p>
          <a:endParaRPr lang="en-US"/>
        </a:p>
      </dgm:t>
    </dgm:pt>
    <dgm:pt modelId="{8140C2FF-2412-403B-A208-C12CCFA9CE32}" type="pres">
      <dgm:prSet presAssocID="{DF727156-C29C-4664-92ED-B0EE9980ADFA}" presName="connTx" presStyleLbl="sibTrans2D1" presStyleIdx="0" presStyleCnt="1"/>
      <dgm:spPr/>
      <dgm:t>
        <a:bodyPr/>
        <a:lstStyle/>
        <a:p>
          <a:endParaRPr lang="en-US"/>
        </a:p>
      </dgm:t>
    </dgm:pt>
    <dgm:pt modelId="{EB2A4868-C097-49FD-A91C-A45B0F152919}" type="pres">
      <dgm:prSet presAssocID="{989B89E7-4C20-4B35-9A45-23829166F101}" presName="composite" presStyleCnt="0"/>
      <dgm:spPr/>
    </dgm:pt>
    <dgm:pt modelId="{7199E636-3A55-440E-A5FD-F7D9BC437CDE}" type="pres">
      <dgm:prSet presAssocID="{989B89E7-4C20-4B35-9A45-23829166F101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CAA81-CBD4-4564-AAD4-A97FF7B53AC9}" type="pres">
      <dgm:prSet presAssocID="{989B89E7-4C20-4B35-9A45-23829166F101}" presName="parSh" presStyleLbl="node1" presStyleIdx="1" presStyleCnt="2"/>
      <dgm:spPr/>
      <dgm:t>
        <a:bodyPr/>
        <a:lstStyle/>
        <a:p>
          <a:endParaRPr lang="en-US"/>
        </a:p>
      </dgm:t>
    </dgm:pt>
    <dgm:pt modelId="{AB972662-6B60-4671-AB70-0A8CA502C5FC}" type="pres">
      <dgm:prSet presAssocID="{989B89E7-4C20-4B35-9A45-23829166F101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58F67A-2312-488F-96B2-759F9CB29221}" srcId="{989B89E7-4C20-4B35-9A45-23829166F101}" destId="{0F818D36-FCCA-4DC5-AA6C-B2DADC67EEB4}" srcOrd="2" destOrd="0" parTransId="{1784B3FA-4E9F-4032-AF1E-20F41C588576}" sibTransId="{2D45BE66-DBB4-4A48-8FE8-E04EC97F5890}"/>
    <dgm:cxn modelId="{53630368-9E9B-492B-9FAF-A79F85678D97}" srcId="{CA1B342D-39AA-41E0-AD3D-1B17F288E780}" destId="{031615EA-FA11-4107-8245-27C82B969141}" srcOrd="1" destOrd="0" parTransId="{1A2EAF4A-ACB9-408B-BB4F-FB0B590C50A4}" sibTransId="{1818ADAF-D8F6-4EE7-BE09-6A80370DD8CE}"/>
    <dgm:cxn modelId="{C7332C92-F558-4134-93E8-B314CFA707DC}" type="presOf" srcId="{989B89E7-4C20-4B35-9A45-23829166F101}" destId="{7199E636-3A55-440E-A5FD-F7D9BC437CDE}" srcOrd="0" destOrd="0" presId="urn:microsoft.com/office/officeart/2005/8/layout/process3"/>
    <dgm:cxn modelId="{0F609E90-3839-483A-82EB-C431532BE898}" srcId="{BB45E5C0-8E1A-4AF7-AECB-49EDF741BAB8}" destId="{CA1B342D-39AA-41E0-AD3D-1B17F288E780}" srcOrd="0" destOrd="0" parTransId="{E9482C38-A94F-48CA-A565-E4CB3BAE34EE}" sibTransId="{DF727156-C29C-4664-92ED-B0EE9980ADFA}"/>
    <dgm:cxn modelId="{B53E0D74-1E71-42C0-8BE5-A7449D0F5B04}" srcId="{CA1B342D-39AA-41E0-AD3D-1B17F288E780}" destId="{8F7F7E2A-F410-42C7-8B45-1307FCDA956A}" srcOrd="2" destOrd="0" parTransId="{AF3D963D-3D08-4693-9717-AD62C14B5472}" sibTransId="{191B3D3C-1376-48C6-AEA1-4D37D530CC8A}"/>
    <dgm:cxn modelId="{7F0BCC39-E8D0-45DE-8DB8-947282C912FD}" type="presOf" srcId="{CA1B342D-39AA-41E0-AD3D-1B17F288E780}" destId="{EC762C95-E171-49CB-AAD4-76BC14E53260}" srcOrd="1" destOrd="0" presId="urn:microsoft.com/office/officeart/2005/8/layout/process3"/>
    <dgm:cxn modelId="{A5AB5F96-5B6F-44A7-84BF-9A57614415FC}" type="presOf" srcId="{989B89E7-4C20-4B35-9A45-23829166F101}" destId="{AC8CAA81-CBD4-4564-AAD4-A97FF7B53AC9}" srcOrd="1" destOrd="0" presId="urn:microsoft.com/office/officeart/2005/8/layout/process3"/>
    <dgm:cxn modelId="{C48DD496-47F6-4BB1-9D09-78C7CAFE3EA9}" srcId="{CA1B342D-39AA-41E0-AD3D-1B17F288E780}" destId="{C79F49F7-7A07-4BE5-B714-8D0EB38CA390}" srcOrd="3" destOrd="0" parTransId="{F9A7E902-D817-466C-AA9B-B5F134F4AF2A}" sibTransId="{7FC3F55F-5ED7-4726-9569-0121251308C8}"/>
    <dgm:cxn modelId="{E304D7B4-BDCF-484F-9D64-913A186E924F}" srcId="{989B89E7-4C20-4B35-9A45-23829166F101}" destId="{C5716A3D-F799-416B-9E44-F935B9390DD5}" srcOrd="3" destOrd="0" parTransId="{155A95F4-E909-45C5-9B1F-078690918165}" sibTransId="{76983B5E-954B-4C31-B01E-3B17BF43F7F6}"/>
    <dgm:cxn modelId="{231C8ACB-BC9D-41A9-9B12-8AB7074B0BD6}" type="presOf" srcId="{BB45E5C0-8E1A-4AF7-AECB-49EDF741BAB8}" destId="{693D3DDE-3950-4939-96FB-91FBC0C1029C}" srcOrd="0" destOrd="0" presId="urn:microsoft.com/office/officeart/2005/8/layout/process3"/>
    <dgm:cxn modelId="{D5553AFA-9852-4E73-8A23-14632DBD1C21}" type="presOf" srcId="{CA1B342D-39AA-41E0-AD3D-1B17F288E780}" destId="{F34F8D81-A194-40CB-B510-CE1174FA1224}" srcOrd="0" destOrd="0" presId="urn:microsoft.com/office/officeart/2005/8/layout/process3"/>
    <dgm:cxn modelId="{A1FC8F9A-7454-44C3-8C3A-38D1F985339B}" srcId="{CA1B342D-39AA-41E0-AD3D-1B17F288E780}" destId="{F9C41CFB-6014-46DB-B77E-A8B821D87A61}" srcOrd="0" destOrd="0" parTransId="{8F93B06D-5CAE-468E-9D4F-29F3807E8375}" sibTransId="{21F2012E-B761-43B3-94BF-19E1C925D993}"/>
    <dgm:cxn modelId="{4E0B5D0B-5CA7-49C3-A027-1A6F80E0B81F}" srcId="{BB45E5C0-8E1A-4AF7-AECB-49EDF741BAB8}" destId="{989B89E7-4C20-4B35-9A45-23829166F101}" srcOrd="1" destOrd="0" parTransId="{8514F357-7BF4-470D-9D23-A4E28B9A792B}" sibTransId="{7A1A0DDD-D7E7-4F2B-A9BE-50C601F5E8B1}"/>
    <dgm:cxn modelId="{2F5496E8-5348-4183-A30C-651467C1C7C8}" type="presOf" srcId="{0F818D36-FCCA-4DC5-AA6C-B2DADC67EEB4}" destId="{AB972662-6B60-4671-AB70-0A8CA502C5FC}" srcOrd="0" destOrd="2" presId="urn:microsoft.com/office/officeart/2005/8/layout/process3"/>
    <dgm:cxn modelId="{480E7354-5325-4FD8-9E33-CD3ABC70E674}" srcId="{989B89E7-4C20-4B35-9A45-23829166F101}" destId="{A62DF972-B1C0-430F-A221-160340C4D903}" srcOrd="0" destOrd="0" parTransId="{6705E72D-4301-4576-B177-E53DAE7C23D0}" sibTransId="{61ED29F4-2CF6-45E4-8687-4CB3512C400C}"/>
    <dgm:cxn modelId="{053A7ACB-2E39-405F-B090-757AD48AE176}" srcId="{989B89E7-4C20-4B35-9A45-23829166F101}" destId="{88DCB6DD-65EA-4D2C-B057-1EE122DB965B}" srcOrd="1" destOrd="0" parTransId="{50045229-C663-4CF5-A827-69438766CFF9}" sibTransId="{C46A6EB2-3ECE-4E30-B1E8-A692B43542DA}"/>
    <dgm:cxn modelId="{19270CB5-FE14-4445-98F3-DD87CAF8DEF4}" type="presOf" srcId="{C79F49F7-7A07-4BE5-B714-8D0EB38CA390}" destId="{20EF4D02-B786-4ED8-A7DB-6412BC03F26D}" srcOrd="0" destOrd="3" presId="urn:microsoft.com/office/officeart/2005/8/layout/process3"/>
    <dgm:cxn modelId="{A7282778-C176-4B83-AB4C-266B60478FD2}" type="presOf" srcId="{8F7F7E2A-F410-42C7-8B45-1307FCDA956A}" destId="{20EF4D02-B786-4ED8-A7DB-6412BC03F26D}" srcOrd="0" destOrd="2" presId="urn:microsoft.com/office/officeart/2005/8/layout/process3"/>
    <dgm:cxn modelId="{DAE0813B-3116-4981-B0DC-B8031892964D}" type="presOf" srcId="{F9C41CFB-6014-46DB-B77E-A8B821D87A61}" destId="{20EF4D02-B786-4ED8-A7DB-6412BC03F26D}" srcOrd="0" destOrd="0" presId="urn:microsoft.com/office/officeart/2005/8/layout/process3"/>
    <dgm:cxn modelId="{5C39334F-6C81-4B0C-9AD2-50A8F1C2B6F0}" type="presOf" srcId="{031615EA-FA11-4107-8245-27C82B969141}" destId="{20EF4D02-B786-4ED8-A7DB-6412BC03F26D}" srcOrd="0" destOrd="1" presId="urn:microsoft.com/office/officeart/2005/8/layout/process3"/>
    <dgm:cxn modelId="{BB5F2DF6-61B3-4263-8F1A-9FA6F5CDB07D}" type="presOf" srcId="{A62DF972-B1C0-430F-A221-160340C4D903}" destId="{AB972662-6B60-4671-AB70-0A8CA502C5FC}" srcOrd="0" destOrd="0" presId="urn:microsoft.com/office/officeart/2005/8/layout/process3"/>
    <dgm:cxn modelId="{64BF58F2-2885-490E-8E93-F796CED63BAA}" type="presOf" srcId="{DF727156-C29C-4664-92ED-B0EE9980ADFA}" destId="{2B964E1B-0CBF-4EA9-AE5E-D5BDC503EFD8}" srcOrd="0" destOrd="0" presId="urn:microsoft.com/office/officeart/2005/8/layout/process3"/>
    <dgm:cxn modelId="{9AC09C24-B7CE-4A9B-A6BC-DA73D76BF462}" type="presOf" srcId="{88DCB6DD-65EA-4D2C-B057-1EE122DB965B}" destId="{AB972662-6B60-4671-AB70-0A8CA502C5FC}" srcOrd="0" destOrd="1" presId="urn:microsoft.com/office/officeart/2005/8/layout/process3"/>
    <dgm:cxn modelId="{826EA20E-1B18-4B61-8F12-577C80F181AC}" type="presOf" srcId="{C5716A3D-F799-416B-9E44-F935B9390DD5}" destId="{AB972662-6B60-4671-AB70-0A8CA502C5FC}" srcOrd="0" destOrd="3" presId="urn:microsoft.com/office/officeart/2005/8/layout/process3"/>
    <dgm:cxn modelId="{B82157B3-6C8B-4CD5-BF49-2782F216D90F}" type="presOf" srcId="{DF727156-C29C-4664-92ED-B0EE9980ADFA}" destId="{8140C2FF-2412-403B-A208-C12CCFA9CE32}" srcOrd="1" destOrd="0" presId="urn:microsoft.com/office/officeart/2005/8/layout/process3"/>
    <dgm:cxn modelId="{2678F7F8-D8E0-413B-88B8-F69B8D4F7CA7}" type="presParOf" srcId="{693D3DDE-3950-4939-96FB-91FBC0C1029C}" destId="{6BF2ADD8-F044-4A89-812D-1FF0AE16C854}" srcOrd="0" destOrd="0" presId="urn:microsoft.com/office/officeart/2005/8/layout/process3"/>
    <dgm:cxn modelId="{B4E90B3F-BAEC-45D9-A574-55765997FD7B}" type="presParOf" srcId="{6BF2ADD8-F044-4A89-812D-1FF0AE16C854}" destId="{F34F8D81-A194-40CB-B510-CE1174FA1224}" srcOrd="0" destOrd="0" presId="urn:microsoft.com/office/officeart/2005/8/layout/process3"/>
    <dgm:cxn modelId="{58AB4D5A-59C5-4B3E-9A30-0680C6D145F9}" type="presParOf" srcId="{6BF2ADD8-F044-4A89-812D-1FF0AE16C854}" destId="{EC762C95-E171-49CB-AAD4-76BC14E53260}" srcOrd="1" destOrd="0" presId="urn:microsoft.com/office/officeart/2005/8/layout/process3"/>
    <dgm:cxn modelId="{EAB8FEC7-1E71-4668-8863-FA0A5A39220C}" type="presParOf" srcId="{6BF2ADD8-F044-4A89-812D-1FF0AE16C854}" destId="{20EF4D02-B786-4ED8-A7DB-6412BC03F26D}" srcOrd="2" destOrd="0" presId="urn:microsoft.com/office/officeart/2005/8/layout/process3"/>
    <dgm:cxn modelId="{C6C7889E-35F3-404E-A30F-155701C8905C}" type="presParOf" srcId="{693D3DDE-3950-4939-96FB-91FBC0C1029C}" destId="{2B964E1B-0CBF-4EA9-AE5E-D5BDC503EFD8}" srcOrd="1" destOrd="0" presId="urn:microsoft.com/office/officeart/2005/8/layout/process3"/>
    <dgm:cxn modelId="{1567AE2F-98F6-4B6A-9ABA-8B4EC7F06611}" type="presParOf" srcId="{2B964E1B-0CBF-4EA9-AE5E-D5BDC503EFD8}" destId="{8140C2FF-2412-403B-A208-C12CCFA9CE32}" srcOrd="0" destOrd="0" presId="urn:microsoft.com/office/officeart/2005/8/layout/process3"/>
    <dgm:cxn modelId="{BF1AAC0A-4E9B-4651-B158-E8C0E0A5BF0D}" type="presParOf" srcId="{693D3DDE-3950-4939-96FB-91FBC0C1029C}" destId="{EB2A4868-C097-49FD-A91C-A45B0F152919}" srcOrd="2" destOrd="0" presId="urn:microsoft.com/office/officeart/2005/8/layout/process3"/>
    <dgm:cxn modelId="{2F1E6DFB-45FD-49E0-B650-5281EC0247BB}" type="presParOf" srcId="{EB2A4868-C097-49FD-A91C-A45B0F152919}" destId="{7199E636-3A55-440E-A5FD-F7D9BC437CDE}" srcOrd="0" destOrd="0" presId="urn:microsoft.com/office/officeart/2005/8/layout/process3"/>
    <dgm:cxn modelId="{0630D2EB-C1F5-40F2-8FB3-DC68A98E88B0}" type="presParOf" srcId="{EB2A4868-C097-49FD-A91C-A45B0F152919}" destId="{AC8CAA81-CBD4-4564-AAD4-A97FF7B53AC9}" srcOrd="1" destOrd="0" presId="urn:microsoft.com/office/officeart/2005/8/layout/process3"/>
    <dgm:cxn modelId="{B58834C7-4DB0-4A53-A9BA-FC94EDFAD6DA}" type="presParOf" srcId="{EB2A4868-C097-49FD-A91C-A45B0F152919}" destId="{AB972662-6B60-4671-AB70-0A8CA502C5F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45E5C0-8E1A-4AF7-AECB-49EDF741BAB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1B342D-39AA-41E0-AD3D-1B17F288E780}">
      <dgm:prSet phldrT="[Text]" custT="1"/>
      <dgm:spPr/>
      <dgm:t>
        <a:bodyPr/>
        <a:lstStyle/>
        <a:p>
          <a:r>
            <a:rPr lang="en-US" sz="1600" dirty="0" smtClean="0"/>
            <a:t>3. Multiple regression</a:t>
          </a:r>
          <a:endParaRPr lang="en-US" sz="1600" dirty="0"/>
        </a:p>
      </dgm:t>
    </dgm:pt>
    <dgm:pt modelId="{E9482C38-A94F-48CA-A565-E4CB3BAE34EE}" type="parTrans" cxnId="{0F609E90-3839-483A-82EB-C431532BE898}">
      <dgm:prSet/>
      <dgm:spPr/>
      <dgm:t>
        <a:bodyPr/>
        <a:lstStyle/>
        <a:p>
          <a:endParaRPr lang="en-US"/>
        </a:p>
      </dgm:t>
    </dgm:pt>
    <dgm:pt modelId="{DF727156-C29C-4664-92ED-B0EE9980ADFA}" type="sibTrans" cxnId="{0F609E90-3839-483A-82EB-C431532BE898}">
      <dgm:prSet/>
      <dgm:spPr/>
      <dgm:t>
        <a:bodyPr/>
        <a:lstStyle/>
        <a:p>
          <a:endParaRPr lang="en-US"/>
        </a:p>
      </dgm:t>
    </dgm:pt>
    <dgm:pt modelId="{F9C41CFB-6014-46DB-B77E-A8B821D87A61}">
      <dgm:prSet phldrT="[Text]"/>
      <dgm:spPr/>
      <dgm:t>
        <a:bodyPr/>
        <a:lstStyle/>
        <a:p>
          <a:r>
            <a:rPr lang="en-US" dirty="0" smtClean="0"/>
            <a:t>Statistical adjustments (“controls”)</a:t>
          </a:r>
          <a:endParaRPr lang="en-US" dirty="0"/>
        </a:p>
      </dgm:t>
    </dgm:pt>
    <dgm:pt modelId="{8F93B06D-5CAE-468E-9D4F-29F3807E8375}" type="parTrans" cxnId="{A1FC8F9A-7454-44C3-8C3A-38D1F985339B}">
      <dgm:prSet/>
      <dgm:spPr/>
      <dgm:t>
        <a:bodyPr/>
        <a:lstStyle/>
        <a:p>
          <a:endParaRPr lang="en-US"/>
        </a:p>
      </dgm:t>
    </dgm:pt>
    <dgm:pt modelId="{21F2012E-B761-43B3-94BF-19E1C925D993}" type="sibTrans" cxnId="{A1FC8F9A-7454-44C3-8C3A-38D1F985339B}">
      <dgm:prSet/>
      <dgm:spPr/>
      <dgm:t>
        <a:bodyPr/>
        <a:lstStyle/>
        <a:p>
          <a:endParaRPr lang="en-US"/>
        </a:p>
      </dgm:t>
    </dgm:pt>
    <dgm:pt modelId="{989B89E7-4C20-4B35-9A45-23829166F101}">
      <dgm:prSet phldrT="[Text]" custT="1"/>
      <dgm:spPr/>
      <dgm:t>
        <a:bodyPr/>
        <a:lstStyle/>
        <a:p>
          <a:r>
            <a:rPr lang="en-US" sz="1600" dirty="0" smtClean="0"/>
            <a:t>4. Categorical predictors</a:t>
          </a:r>
          <a:endParaRPr lang="en-US" sz="1600" dirty="0"/>
        </a:p>
      </dgm:t>
    </dgm:pt>
    <dgm:pt modelId="{8514F357-7BF4-470D-9D23-A4E28B9A792B}" type="parTrans" cxnId="{4E0B5D0B-5CA7-49C3-A027-1A6F80E0B81F}">
      <dgm:prSet/>
      <dgm:spPr/>
      <dgm:t>
        <a:bodyPr/>
        <a:lstStyle/>
        <a:p>
          <a:endParaRPr lang="en-US"/>
        </a:p>
      </dgm:t>
    </dgm:pt>
    <dgm:pt modelId="{7A1A0DDD-D7E7-4F2B-A9BE-50C601F5E8B1}" type="sibTrans" cxnId="{4E0B5D0B-5CA7-49C3-A027-1A6F80E0B81F}">
      <dgm:prSet/>
      <dgm:spPr/>
      <dgm:t>
        <a:bodyPr/>
        <a:lstStyle/>
        <a:p>
          <a:endParaRPr lang="en-US"/>
        </a:p>
      </dgm:t>
    </dgm:pt>
    <dgm:pt modelId="{031615EA-FA11-4107-8245-27C82B969141}">
      <dgm:prSet phldrT="[Text]"/>
      <dgm:spPr/>
      <dgm:t>
        <a:bodyPr/>
        <a:lstStyle/>
        <a:p>
          <a:r>
            <a:rPr lang="en-US" dirty="0" smtClean="0"/>
            <a:t>Statistical inference</a:t>
          </a:r>
          <a:endParaRPr lang="en-US" dirty="0"/>
        </a:p>
      </dgm:t>
    </dgm:pt>
    <dgm:pt modelId="{1A2EAF4A-ACB9-408B-BB4F-FB0B590C50A4}" type="parTrans" cxnId="{53630368-9E9B-492B-9FAF-A79F85678D97}">
      <dgm:prSet/>
      <dgm:spPr/>
      <dgm:t>
        <a:bodyPr/>
        <a:lstStyle/>
        <a:p>
          <a:endParaRPr lang="en-US"/>
        </a:p>
      </dgm:t>
    </dgm:pt>
    <dgm:pt modelId="{1818ADAF-D8F6-4EE7-BE09-6A80370DD8CE}" type="sibTrans" cxnId="{53630368-9E9B-492B-9FAF-A79F85678D97}">
      <dgm:prSet/>
      <dgm:spPr/>
      <dgm:t>
        <a:bodyPr/>
        <a:lstStyle/>
        <a:p>
          <a:endParaRPr lang="en-US"/>
        </a:p>
      </dgm:t>
    </dgm:pt>
    <dgm:pt modelId="{C79F49F7-7A07-4BE5-B714-8D0EB38CA390}">
      <dgm:prSet phldrT="[Text]"/>
      <dgm:spPr/>
      <dgm:t>
        <a:bodyPr/>
        <a:lstStyle/>
        <a:p>
          <a:r>
            <a:rPr lang="en-US" dirty="0" smtClean="0"/>
            <a:t>Multi-collinearity</a:t>
          </a:r>
          <a:endParaRPr lang="en-US" dirty="0"/>
        </a:p>
      </dgm:t>
    </dgm:pt>
    <dgm:pt modelId="{F9A7E902-D817-466C-AA9B-B5F134F4AF2A}" type="parTrans" cxnId="{C48DD496-47F6-4BB1-9D09-78C7CAFE3EA9}">
      <dgm:prSet/>
      <dgm:spPr/>
      <dgm:t>
        <a:bodyPr/>
        <a:lstStyle/>
        <a:p>
          <a:endParaRPr lang="en-US"/>
        </a:p>
      </dgm:t>
    </dgm:pt>
    <dgm:pt modelId="{7FC3F55F-5ED7-4726-9569-0121251308C8}" type="sibTrans" cxnId="{C48DD496-47F6-4BB1-9D09-78C7CAFE3EA9}">
      <dgm:prSet/>
      <dgm:spPr/>
      <dgm:t>
        <a:bodyPr/>
        <a:lstStyle/>
        <a:p>
          <a:endParaRPr lang="en-US"/>
        </a:p>
      </dgm:t>
    </dgm:pt>
    <dgm:pt modelId="{1931B42D-D4A8-4DD8-B9F8-A13ED12450B1}">
      <dgm:prSet phldrT="[Text]"/>
      <dgm:spPr/>
      <dgm:t>
        <a:bodyPr/>
        <a:lstStyle/>
        <a:p>
          <a:r>
            <a:rPr lang="en-US" dirty="0" smtClean="0"/>
            <a:t>Two-sample </a:t>
          </a:r>
          <a:r>
            <a:rPr lang="en-US" i="1" dirty="0" smtClean="0"/>
            <a:t>t</a:t>
          </a:r>
          <a:r>
            <a:rPr lang="en-US" dirty="0" smtClean="0"/>
            <a:t>-tests</a:t>
          </a:r>
          <a:endParaRPr lang="en-US" dirty="0"/>
        </a:p>
      </dgm:t>
    </dgm:pt>
    <dgm:pt modelId="{596E77FB-F786-4E77-A783-87E081325626}" type="parTrans" cxnId="{B54D10F7-85C7-4E7A-9F2D-C947B89EAE17}">
      <dgm:prSet/>
      <dgm:spPr/>
      <dgm:t>
        <a:bodyPr/>
        <a:lstStyle/>
        <a:p>
          <a:endParaRPr lang="en-US"/>
        </a:p>
      </dgm:t>
    </dgm:pt>
    <dgm:pt modelId="{F5157164-D9ED-4CD4-913B-BD073641B52A}" type="sibTrans" cxnId="{B54D10F7-85C7-4E7A-9F2D-C947B89EAE17}">
      <dgm:prSet/>
      <dgm:spPr/>
      <dgm:t>
        <a:bodyPr/>
        <a:lstStyle/>
        <a:p>
          <a:endParaRPr lang="en-US"/>
        </a:p>
      </dgm:t>
    </dgm:pt>
    <dgm:pt modelId="{C5716A3D-F799-416B-9E44-F935B9390DD5}">
      <dgm:prSet phldrT="[Text]"/>
      <dgm:spPr/>
      <dgm:t>
        <a:bodyPr/>
        <a:lstStyle/>
        <a:p>
          <a:r>
            <a:rPr lang="en-US" dirty="0" smtClean="0"/>
            <a:t>ANOVA</a:t>
          </a:r>
          <a:endParaRPr lang="en-US" dirty="0"/>
        </a:p>
      </dgm:t>
    </dgm:pt>
    <dgm:pt modelId="{155A95F4-E909-45C5-9B1F-078690918165}" type="parTrans" cxnId="{E304D7B4-BDCF-484F-9D64-913A186E924F}">
      <dgm:prSet/>
      <dgm:spPr/>
      <dgm:t>
        <a:bodyPr/>
        <a:lstStyle/>
        <a:p>
          <a:endParaRPr lang="en-US"/>
        </a:p>
      </dgm:t>
    </dgm:pt>
    <dgm:pt modelId="{76983B5E-954B-4C31-B01E-3B17BF43F7F6}" type="sibTrans" cxnId="{E304D7B4-BDCF-484F-9D64-913A186E924F}">
      <dgm:prSet/>
      <dgm:spPr/>
      <dgm:t>
        <a:bodyPr/>
        <a:lstStyle/>
        <a:p>
          <a:endParaRPr lang="en-US"/>
        </a:p>
      </dgm:t>
    </dgm:pt>
    <dgm:pt modelId="{36889FEF-DA84-4E2E-8231-6A598D9B9AA2}">
      <dgm:prSet phldrT="[Text]"/>
      <dgm:spPr/>
      <dgm:t>
        <a:bodyPr/>
        <a:lstStyle/>
        <a:p>
          <a:r>
            <a:rPr lang="en-US" dirty="0" smtClean="0"/>
            <a:t>ANCOVA</a:t>
          </a:r>
          <a:endParaRPr lang="en-US" dirty="0"/>
        </a:p>
      </dgm:t>
    </dgm:pt>
    <dgm:pt modelId="{7FD594C4-07D5-466A-A6B8-7F69E8567E44}" type="parTrans" cxnId="{B4EB8BD7-D990-43CE-AE18-EDE8509F5513}">
      <dgm:prSet/>
      <dgm:spPr/>
      <dgm:t>
        <a:bodyPr/>
        <a:lstStyle/>
        <a:p>
          <a:endParaRPr lang="en-US"/>
        </a:p>
      </dgm:t>
    </dgm:pt>
    <dgm:pt modelId="{DFD86833-CD0B-4623-90D4-FE5E887C8CE3}" type="sibTrans" cxnId="{B4EB8BD7-D990-43CE-AE18-EDE8509F5513}">
      <dgm:prSet/>
      <dgm:spPr/>
      <dgm:t>
        <a:bodyPr/>
        <a:lstStyle/>
        <a:p>
          <a:endParaRPr lang="en-US"/>
        </a:p>
      </dgm:t>
    </dgm:pt>
    <dgm:pt modelId="{8D14978D-DBB9-4E92-8AFD-363EC4082539}">
      <dgm:prSet phldrT="[Text]"/>
      <dgm:spPr/>
      <dgm:t>
        <a:bodyPr/>
        <a:lstStyle/>
        <a:p>
          <a:r>
            <a:rPr lang="en-US" dirty="0" smtClean="0"/>
            <a:t>Variance decomposition</a:t>
          </a:r>
          <a:endParaRPr lang="en-US" dirty="0"/>
        </a:p>
      </dgm:t>
    </dgm:pt>
    <dgm:pt modelId="{511BAE3A-E333-442A-BD6E-27EFE61D7C01}" type="parTrans" cxnId="{F04CC524-F74A-4D0C-BC77-1A9B2547989A}">
      <dgm:prSet/>
      <dgm:spPr/>
      <dgm:t>
        <a:bodyPr/>
        <a:lstStyle/>
        <a:p>
          <a:endParaRPr lang="en-US"/>
        </a:p>
      </dgm:t>
    </dgm:pt>
    <dgm:pt modelId="{DF0E109E-CE68-4595-99C1-0593A066EA81}" type="sibTrans" cxnId="{F04CC524-F74A-4D0C-BC77-1A9B2547989A}">
      <dgm:prSet/>
      <dgm:spPr/>
      <dgm:t>
        <a:bodyPr/>
        <a:lstStyle/>
        <a:p>
          <a:endParaRPr lang="en-US"/>
        </a:p>
      </dgm:t>
    </dgm:pt>
    <dgm:pt modelId="{E4A67761-7AAD-474E-9FA5-542EDFE86231}">
      <dgm:prSet phldrT="[Text]" custT="1"/>
      <dgm:spPr/>
      <dgm:t>
        <a:bodyPr/>
        <a:lstStyle/>
        <a:p>
          <a:r>
            <a:rPr lang="en-US" sz="1500" dirty="0" smtClean="0"/>
            <a:t>5. Interactions &amp; Non-linearity</a:t>
          </a:r>
          <a:endParaRPr lang="en-US" sz="1500" dirty="0"/>
        </a:p>
      </dgm:t>
    </dgm:pt>
    <dgm:pt modelId="{043AA81C-4E84-4D0F-96B2-509231B43887}" type="parTrans" cxnId="{3FF1FB37-F4BA-426B-9C5A-DF7F1BD80574}">
      <dgm:prSet/>
      <dgm:spPr/>
      <dgm:t>
        <a:bodyPr/>
        <a:lstStyle/>
        <a:p>
          <a:endParaRPr lang="en-US"/>
        </a:p>
      </dgm:t>
    </dgm:pt>
    <dgm:pt modelId="{5439D33F-8DC9-45E6-B176-CFC7BFC61EA7}" type="sibTrans" cxnId="{3FF1FB37-F4BA-426B-9C5A-DF7F1BD80574}">
      <dgm:prSet/>
      <dgm:spPr/>
      <dgm:t>
        <a:bodyPr/>
        <a:lstStyle/>
        <a:p>
          <a:endParaRPr lang="en-US"/>
        </a:p>
      </dgm:t>
    </dgm:pt>
    <dgm:pt modelId="{7A38BD5E-3DE3-4A82-9233-27F336477B8C}">
      <dgm:prSet phldrT="[Text]"/>
      <dgm:spPr/>
      <dgm:t>
        <a:bodyPr/>
        <a:lstStyle/>
        <a:p>
          <a:r>
            <a:rPr lang="en-US" dirty="0" smtClean="0"/>
            <a:t>Interactions in MR models</a:t>
          </a:r>
          <a:endParaRPr lang="en-US" dirty="0"/>
        </a:p>
      </dgm:t>
    </dgm:pt>
    <dgm:pt modelId="{FD2837F2-2192-4C63-8C46-D80C616B55FB}" type="parTrans" cxnId="{7CE5D1D8-5DC0-471E-A8C8-81FB385494BF}">
      <dgm:prSet/>
      <dgm:spPr/>
      <dgm:t>
        <a:bodyPr/>
        <a:lstStyle/>
        <a:p>
          <a:endParaRPr lang="en-US"/>
        </a:p>
      </dgm:t>
    </dgm:pt>
    <dgm:pt modelId="{7BB00B53-DF1A-44AC-A65A-78FFEF5AD7D9}" type="sibTrans" cxnId="{7CE5D1D8-5DC0-471E-A8C8-81FB385494BF}">
      <dgm:prSet/>
      <dgm:spPr/>
      <dgm:t>
        <a:bodyPr/>
        <a:lstStyle/>
        <a:p>
          <a:endParaRPr lang="en-US"/>
        </a:p>
      </dgm:t>
    </dgm:pt>
    <dgm:pt modelId="{8CAA68B0-8D69-4CDE-A387-8A615A47687D}">
      <dgm:prSet phldrT="[Text]"/>
      <dgm:spPr/>
      <dgm:t>
        <a:bodyPr/>
        <a:lstStyle/>
        <a:p>
          <a:r>
            <a:rPr lang="en-US" dirty="0" smtClean="0"/>
            <a:t>Categorical * continuous</a:t>
          </a:r>
          <a:endParaRPr lang="en-US" dirty="0"/>
        </a:p>
      </dgm:t>
    </dgm:pt>
    <dgm:pt modelId="{DC2B7493-4C5E-4A8A-AD57-02FBFF060D53}" type="parTrans" cxnId="{AAD96A52-5CFB-499D-89E2-6EBBA12119E7}">
      <dgm:prSet/>
      <dgm:spPr/>
      <dgm:t>
        <a:bodyPr/>
        <a:lstStyle/>
        <a:p>
          <a:endParaRPr lang="en-US"/>
        </a:p>
      </dgm:t>
    </dgm:pt>
    <dgm:pt modelId="{AC5079F0-9103-4DAC-A9AA-B0AFF5EDE675}" type="sibTrans" cxnId="{AAD96A52-5CFB-499D-89E2-6EBBA12119E7}">
      <dgm:prSet/>
      <dgm:spPr/>
      <dgm:t>
        <a:bodyPr/>
        <a:lstStyle/>
        <a:p>
          <a:endParaRPr lang="en-US"/>
        </a:p>
      </dgm:t>
    </dgm:pt>
    <dgm:pt modelId="{A6F1D72E-1EC7-4A2F-A7AC-9B4FE891FA60}">
      <dgm:prSet phldrT="[Text]"/>
      <dgm:spPr/>
      <dgm:t>
        <a:bodyPr/>
        <a:lstStyle/>
        <a:p>
          <a:r>
            <a:rPr lang="en-US" dirty="0" smtClean="0"/>
            <a:t>Continuous * continuous</a:t>
          </a:r>
          <a:endParaRPr lang="en-US" dirty="0"/>
        </a:p>
      </dgm:t>
    </dgm:pt>
    <dgm:pt modelId="{F46A70B3-F452-4DBE-82DF-B97F3B6C9DF0}" type="parTrans" cxnId="{E8A25C5A-D0DE-44EE-B45B-5B6425798C7C}">
      <dgm:prSet/>
      <dgm:spPr/>
      <dgm:t>
        <a:bodyPr/>
        <a:lstStyle/>
        <a:p>
          <a:endParaRPr lang="en-US"/>
        </a:p>
      </dgm:t>
    </dgm:pt>
    <dgm:pt modelId="{81FB235B-AB81-40FD-B097-5F0C004D220B}" type="sibTrans" cxnId="{E8A25C5A-D0DE-44EE-B45B-5B6425798C7C}">
      <dgm:prSet/>
      <dgm:spPr/>
      <dgm:t>
        <a:bodyPr/>
        <a:lstStyle/>
        <a:p>
          <a:endParaRPr lang="en-US"/>
        </a:p>
      </dgm:t>
    </dgm:pt>
    <dgm:pt modelId="{16689244-5CA6-498F-8294-69696BD8C57D}">
      <dgm:prSet phldrT="[Text]"/>
      <dgm:spPr/>
      <dgm:t>
        <a:bodyPr/>
        <a:lstStyle/>
        <a:p>
          <a:r>
            <a:rPr lang="en-US" dirty="0" smtClean="0"/>
            <a:t>Transformations to achieve linearity</a:t>
          </a:r>
          <a:endParaRPr lang="en-US" dirty="0"/>
        </a:p>
      </dgm:t>
    </dgm:pt>
    <dgm:pt modelId="{6E60D6D7-75D5-4A22-B8DD-A535AF6863A6}" type="parTrans" cxnId="{7132BC34-D2CF-4ABE-A64E-7D87E9BA6191}">
      <dgm:prSet/>
      <dgm:spPr/>
      <dgm:t>
        <a:bodyPr/>
        <a:lstStyle/>
        <a:p>
          <a:endParaRPr lang="en-US"/>
        </a:p>
      </dgm:t>
    </dgm:pt>
    <dgm:pt modelId="{D4BBD08E-C430-4A5D-B8D8-F5ED76D4B111}" type="sibTrans" cxnId="{7132BC34-D2CF-4ABE-A64E-7D87E9BA6191}">
      <dgm:prSet/>
      <dgm:spPr/>
      <dgm:t>
        <a:bodyPr/>
        <a:lstStyle/>
        <a:p>
          <a:endParaRPr lang="en-US"/>
        </a:p>
      </dgm:t>
    </dgm:pt>
    <dgm:pt modelId="{2C1DB68D-1CD3-457E-A1F3-0305DE7A07A5}">
      <dgm:prSet phldrT="[Text]"/>
      <dgm:spPr/>
      <dgm:t>
        <a:bodyPr/>
        <a:lstStyle/>
        <a:p>
          <a:r>
            <a:rPr lang="en-US" dirty="0" smtClean="0"/>
            <a:t>Regression with dummy variables</a:t>
          </a:r>
          <a:endParaRPr lang="en-US" dirty="0"/>
        </a:p>
      </dgm:t>
    </dgm:pt>
    <dgm:pt modelId="{52CC5809-06B0-47D7-89F9-A8C9AF719675}" type="parTrans" cxnId="{E3D981AA-5607-49E5-8E6F-66F614EDC8F5}">
      <dgm:prSet/>
      <dgm:spPr/>
      <dgm:t>
        <a:bodyPr/>
        <a:lstStyle/>
        <a:p>
          <a:endParaRPr lang="en-US"/>
        </a:p>
      </dgm:t>
    </dgm:pt>
    <dgm:pt modelId="{DD2D5405-CBD2-44A5-9510-4E17BFFE44DB}" type="sibTrans" cxnId="{E3D981AA-5607-49E5-8E6F-66F614EDC8F5}">
      <dgm:prSet/>
      <dgm:spPr/>
      <dgm:t>
        <a:bodyPr/>
        <a:lstStyle/>
        <a:p>
          <a:endParaRPr lang="en-US"/>
        </a:p>
      </dgm:t>
    </dgm:pt>
    <dgm:pt modelId="{693D3DDE-3950-4939-96FB-91FBC0C1029C}" type="pres">
      <dgm:prSet presAssocID="{BB45E5C0-8E1A-4AF7-AECB-49EDF741BAB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F2ADD8-F044-4A89-812D-1FF0AE16C854}" type="pres">
      <dgm:prSet presAssocID="{CA1B342D-39AA-41E0-AD3D-1B17F288E780}" presName="composite" presStyleCnt="0"/>
      <dgm:spPr/>
    </dgm:pt>
    <dgm:pt modelId="{F34F8D81-A194-40CB-B510-CE1174FA1224}" type="pres">
      <dgm:prSet presAssocID="{CA1B342D-39AA-41E0-AD3D-1B17F288E78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62C95-E171-49CB-AAD4-76BC14E53260}" type="pres">
      <dgm:prSet presAssocID="{CA1B342D-39AA-41E0-AD3D-1B17F288E780}" presName="parSh" presStyleLbl="node1" presStyleIdx="0" presStyleCnt="3"/>
      <dgm:spPr/>
      <dgm:t>
        <a:bodyPr/>
        <a:lstStyle/>
        <a:p>
          <a:endParaRPr lang="en-US"/>
        </a:p>
      </dgm:t>
    </dgm:pt>
    <dgm:pt modelId="{20EF4D02-B786-4ED8-A7DB-6412BC03F26D}" type="pres">
      <dgm:prSet presAssocID="{CA1B342D-39AA-41E0-AD3D-1B17F288E780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64E1B-0CBF-4EA9-AE5E-D5BDC503EFD8}" type="pres">
      <dgm:prSet presAssocID="{DF727156-C29C-4664-92ED-B0EE9980ADF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140C2FF-2412-403B-A208-C12CCFA9CE32}" type="pres">
      <dgm:prSet presAssocID="{DF727156-C29C-4664-92ED-B0EE9980ADFA}" presName="connTx" presStyleLbl="sibTrans2D1" presStyleIdx="0" presStyleCnt="2"/>
      <dgm:spPr/>
      <dgm:t>
        <a:bodyPr/>
        <a:lstStyle/>
        <a:p>
          <a:endParaRPr lang="en-US"/>
        </a:p>
      </dgm:t>
    </dgm:pt>
    <dgm:pt modelId="{EB2A4868-C097-49FD-A91C-A45B0F152919}" type="pres">
      <dgm:prSet presAssocID="{989B89E7-4C20-4B35-9A45-23829166F101}" presName="composite" presStyleCnt="0"/>
      <dgm:spPr/>
    </dgm:pt>
    <dgm:pt modelId="{7199E636-3A55-440E-A5FD-F7D9BC437CDE}" type="pres">
      <dgm:prSet presAssocID="{989B89E7-4C20-4B35-9A45-23829166F101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CAA81-CBD4-4564-AAD4-A97FF7B53AC9}" type="pres">
      <dgm:prSet presAssocID="{989B89E7-4C20-4B35-9A45-23829166F101}" presName="parSh" presStyleLbl="node1" presStyleIdx="1" presStyleCnt="3"/>
      <dgm:spPr/>
      <dgm:t>
        <a:bodyPr/>
        <a:lstStyle/>
        <a:p>
          <a:endParaRPr lang="en-US"/>
        </a:p>
      </dgm:t>
    </dgm:pt>
    <dgm:pt modelId="{AB972662-6B60-4671-AB70-0A8CA502C5FC}" type="pres">
      <dgm:prSet presAssocID="{989B89E7-4C20-4B35-9A45-23829166F101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7D291-F96C-48F8-9E41-006A80918726}" type="pres">
      <dgm:prSet presAssocID="{7A1A0DDD-D7E7-4F2B-A9BE-50C601F5E8B1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72837B6-F05E-43B6-A210-80F3508B269D}" type="pres">
      <dgm:prSet presAssocID="{7A1A0DDD-D7E7-4F2B-A9BE-50C601F5E8B1}" presName="connTx" presStyleLbl="sibTrans2D1" presStyleIdx="1" presStyleCnt="2"/>
      <dgm:spPr/>
      <dgm:t>
        <a:bodyPr/>
        <a:lstStyle/>
        <a:p>
          <a:endParaRPr lang="en-US"/>
        </a:p>
      </dgm:t>
    </dgm:pt>
    <dgm:pt modelId="{DC0A0B72-A1AF-4C58-A913-14E31BEC0E13}" type="pres">
      <dgm:prSet presAssocID="{E4A67761-7AAD-474E-9FA5-542EDFE86231}" presName="composite" presStyleCnt="0"/>
      <dgm:spPr/>
    </dgm:pt>
    <dgm:pt modelId="{C7F2155F-9596-43DE-B9FB-433C411F1C8C}" type="pres">
      <dgm:prSet presAssocID="{E4A67761-7AAD-474E-9FA5-542EDFE86231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1430CF-36AA-475C-BD35-A3F5D9A08FA4}" type="pres">
      <dgm:prSet presAssocID="{E4A67761-7AAD-474E-9FA5-542EDFE86231}" presName="parSh" presStyleLbl="node1" presStyleIdx="2" presStyleCnt="3"/>
      <dgm:spPr/>
      <dgm:t>
        <a:bodyPr/>
        <a:lstStyle/>
        <a:p>
          <a:endParaRPr lang="en-US"/>
        </a:p>
      </dgm:t>
    </dgm:pt>
    <dgm:pt modelId="{37A6D49E-44BC-48C2-AFD6-0270251A8634}" type="pres">
      <dgm:prSet presAssocID="{E4A67761-7AAD-474E-9FA5-542EDFE86231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23BA0E-DB51-40B6-AC70-D7335B52CC08}" type="presOf" srcId="{36889FEF-DA84-4E2E-8231-6A598D9B9AA2}" destId="{AB972662-6B60-4671-AB70-0A8CA502C5FC}" srcOrd="0" destOrd="3" presId="urn:microsoft.com/office/officeart/2005/8/layout/process3"/>
    <dgm:cxn modelId="{7132BC34-D2CF-4ABE-A64E-7D87E9BA6191}" srcId="{E4A67761-7AAD-474E-9FA5-542EDFE86231}" destId="{16689244-5CA6-498F-8294-69696BD8C57D}" srcOrd="3" destOrd="0" parTransId="{6E60D6D7-75D5-4A22-B8DD-A535AF6863A6}" sibTransId="{D4BBD08E-C430-4A5D-B8D8-F5ED76D4B111}"/>
    <dgm:cxn modelId="{0F609E90-3839-483A-82EB-C431532BE898}" srcId="{BB45E5C0-8E1A-4AF7-AECB-49EDF741BAB8}" destId="{CA1B342D-39AA-41E0-AD3D-1B17F288E780}" srcOrd="0" destOrd="0" parTransId="{E9482C38-A94F-48CA-A565-E4CB3BAE34EE}" sibTransId="{DF727156-C29C-4664-92ED-B0EE9980ADFA}"/>
    <dgm:cxn modelId="{6CAB9827-B505-4980-A47E-31E2D2F5665D}" type="presOf" srcId="{16689244-5CA6-498F-8294-69696BD8C57D}" destId="{37A6D49E-44BC-48C2-AFD6-0270251A8634}" srcOrd="0" destOrd="3" presId="urn:microsoft.com/office/officeart/2005/8/layout/process3"/>
    <dgm:cxn modelId="{F04CC524-F74A-4D0C-BC77-1A9B2547989A}" srcId="{989B89E7-4C20-4B35-9A45-23829166F101}" destId="{8D14978D-DBB9-4E92-8AFD-363EC4082539}" srcOrd="4" destOrd="0" parTransId="{511BAE3A-E333-442A-BD6E-27EFE61D7C01}" sibTransId="{DF0E109E-CE68-4595-99C1-0593A066EA81}"/>
    <dgm:cxn modelId="{81BB5FA1-361A-43BD-BB1E-24C96C1958C0}" type="presOf" srcId="{2C1DB68D-1CD3-457E-A1F3-0305DE7A07A5}" destId="{AB972662-6B60-4671-AB70-0A8CA502C5FC}" srcOrd="0" destOrd="1" presId="urn:microsoft.com/office/officeart/2005/8/layout/process3"/>
    <dgm:cxn modelId="{E3D981AA-5607-49E5-8E6F-66F614EDC8F5}" srcId="{989B89E7-4C20-4B35-9A45-23829166F101}" destId="{2C1DB68D-1CD3-457E-A1F3-0305DE7A07A5}" srcOrd="1" destOrd="0" parTransId="{52CC5809-06B0-47D7-89F9-A8C9AF719675}" sibTransId="{DD2D5405-CBD2-44A5-9510-4E17BFFE44DB}"/>
    <dgm:cxn modelId="{826EA20E-1B18-4B61-8F12-577C80F181AC}" type="presOf" srcId="{C5716A3D-F799-416B-9E44-F935B9390DD5}" destId="{AB972662-6B60-4671-AB70-0A8CA502C5FC}" srcOrd="0" destOrd="2" presId="urn:microsoft.com/office/officeart/2005/8/layout/process3"/>
    <dgm:cxn modelId="{435A6AAC-CC53-4B7A-AC7F-9A3F4CF88D44}" type="presOf" srcId="{E4A67761-7AAD-474E-9FA5-542EDFE86231}" destId="{C7F2155F-9596-43DE-B9FB-433C411F1C8C}" srcOrd="0" destOrd="0" presId="urn:microsoft.com/office/officeart/2005/8/layout/process3"/>
    <dgm:cxn modelId="{DBA1F316-7412-4277-824F-982CA91227E8}" type="presOf" srcId="{7A1A0DDD-D7E7-4F2B-A9BE-50C601F5E8B1}" destId="{F2B7D291-F96C-48F8-9E41-006A80918726}" srcOrd="0" destOrd="0" presId="urn:microsoft.com/office/officeart/2005/8/layout/process3"/>
    <dgm:cxn modelId="{B4EB8BD7-D990-43CE-AE18-EDE8509F5513}" srcId="{989B89E7-4C20-4B35-9A45-23829166F101}" destId="{36889FEF-DA84-4E2E-8231-6A598D9B9AA2}" srcOrd="3" destOrd="0" parTransId="{7FD594C4-07D5-466A-A6B8-7F69E8567E44}" sibTransId="{DFD86833-CD0B-4623-90D4-FE5E887C8CE3}"/>
    <dgm:cxn modelId="{E4B74C54-8F44-4697-8D95-84708D36DFC8}" type="presOf" srcId="{8CAA68B0-8D69-4CDE-A387-8A615A47687D}" destId="{37A6D49E-44BC-48C2-AFD6-0270251A8634}" srcOrd="0" destOrd="1" presId="urn:microsoft.com/office/officeart/2005/8/layout/process3"/>
    <dgm:cxn modelId="{231C8ACB-BC9D-41A9-9B12-8AB7074B0BD6}" type="presOf" srcId="{BB45E5C0-8E1A-4AF7-AECB-49EDF741BAB8}" destId="{693D3DDE-3950-4939-96FB-91FBC0C1029C}" srcOrd="0" destOrd="0" presId="urn:microsoft.com/office/officeart/2005/8/layout/process3"/>
    <dgm:cxn modelId="{D5553AFA-9852-4E73-8A23-14632DBD1C21}" type="presOf" srcId="{CA1B342D-39AA-41E0-AD3D-1B17F288E780}" destId="{F34F8D81-A194-40CB-B510-CE1174FA1224}" srcOrd="0" destOrd="0" presId="urn:microsoft.com/office/officeart/2005/8/layout/process3"/>
    <dgm:cxn modelId="{53630368-9E9B-492B-9FAF-A79F85678D97}" srcId="{CA1B342D-39AA-41E0-AD3D-1B17F288E780}" destId="{031615EA-FA11-4107-8245-27C82B969141}" srcOrd="1" destOrd="0" parTransId="{1A2EAF4A-ACB9-408B-BB4F-FB0B590C50A4}" sibTransId="{1818ADAF-D8F6-4EE7-BE09-6A80370DD8CE}"/>
    <dgm:cxn modelId="{B54D10F7-85C7-4E7A-9F2D-C947B89EAE17}" srcId="{989B89E7-4C20-4B35-9A45-23829166F101}" destId="{1931B42D-D4A8-4DD8-B9F8-A13ED12450B1}" srcOrd="0" destOrd="0" parTransId="{596E77FB-F786-4E77-A783-87E081325626}" sibTransId="{F5157164-D9ED-4CD4-913B-BD073641B52A}"/>
    <dgm:cxn modelId="{E304D7B4-BDCF-484F-9D64-913A186E924F}" srcId="{989B89E7-4C20-4B35-9A45-23829166F101}" destId="{C5716A3D-F799-416B-9E44-F935B9390DD5}" srcOrd="2" destOrd="0" parTransId="{155A95F4-E909-45C5-9B1F-078690918165}" sibTransId="{76983B5E-954B-4C31-B01E-3B17BF43F7F6}"/>
    <dgm:cxn modelId="{E8A25C5A-D0DE-44EE-B45B-5B6425798C7C}" srcId="{E4A67761-7AAD-474E-9FA5-542EDFE86231}" destId="{A6F1D72E-1EC7-4A2F-A7AC-9B4FE891FA60}" srcOrd="2" destOrd="0" parTransId="{F46A70B3-F452-4DBE-82DF-B97F3B6C9DF0}" sibTransId="{81FB235B-AB81-40FD-B097-5F0C004D220B}"/>
    <dgm:cxn modelId="{AAD96A52-5CFB-499D-89E2-6EBBA12119E7}" srcId="{E4A67761-7AAD-474E-9FA5-542EDFE86231}" destId="{8CAA68B0-8D69-4CDE-A387-8A615A47687D}" srcOrd="1" destOrd="0" parTransId="{DC2B7493-4C5E-4A8A-AD57-02FBFF060D53}" sibTransId="{AC5079F0-9103-4DAC-A9AA-B0AFF5EDE675}"/>
    <dgm:cxn modelId="{F3DC8FD5-AFDE-4603-A0C0-06DB5E050F70}" type="presOf" srcId="{E4A67761-7AAD-474E-9FA5-542EDFE86231}" destId="{A81430CF-36AA-475C-BD35-A3F5D9A08FA4}" srcOrd="1" destOrd="0" presId="urn:microsoft.com/office/officeart/2005/8/layout/process3"/>
    <dgm:cxn modelId="{C7332C92-F558-4134-93E8-B314CFA707DC}" type="presOf" srcId="{989B89E7-4C20-4B35-9A45-23829166F101}" destId="{7199E636-3A55-440E-A5FD-F7D9BC437CDE}" srcOrd="0" destOrd="0" presId="urn:microsoft.com/office/officeart/2005/8/layout/process3"/>
    <dgm:cxn modelId="{3FF1FB37-F4BA-426B-9C5A-DF7F1BD80574}" srcId="{BB45E5C0-8E1A-4AF7-AECB-49EDF741BAB8}" destId="{E4A67761-7AAD-474E-9FA5-542EDFE86231}" srcOrd="2" destOrd="0" parTransId="{043AA81C-4E84-4D0F-96B2-509231B43887}" sibTransId="{5439D33F-8DC9-45E6-B176-CFC7BFC61EA7}"/>
    <dgm:cxn modelId="{F450371F-5C7A-4D57-A911-65DE105968A0}" type="presOf" srcId="{7A38BD5E-3DE3-4A82-9233-27F336477B8C}" destId="{37A6D49E-44BC-48C2-AFD6-0270251A8634}" srcOrd="0" destOrd="0" presId="urn:microsoft.com/office/officeart/2005/8/layout/process3"/>
    <dgm:cxn modelId="{64BF58F2-2885-490E-8E93-F796CED63BAA}" type="presOf" srcId="{DF727156-C29C-4664-92ED-B0EE9980ADFA}" destId="{2B964E1B-0CBF-4EA9-AE5E-D5BDC503EFD8}" srcOrd="0" destOrd="0" presId="urn:microsoft.com/office/officeart/2005/8/layout/process3"/>
    <dgm:cxn modelId="{AA191657-FDB1-4884-A107-01BAEAFB64D4}" type="presOf" srcId="{A6F1D72E-1EC7-4A2F-A7AC-9B4FE891FA60}" destId="{37A6D49E-44BC-48C2-AFD6-0270251A8634}" srcOrd="0" destOrd="2" presId="urn:microsoft.com/office/officeart/2005/8/layout/process3"/>
    <dgm:cxn modelId="{DAE0813B-3116-4981-B0DC-B8031892964D}" type="presOf" srcId="{F9C41CFB-6014-46DB-B77E-A8B821D87A61}" destId="{20EF4D02-B786-4ED8-A7DB-6412BC03F26D}" srcOrd="0" destOrd="0" presId="urn:microsoft.com/office/officeart/2005/8/layout/process3"/>
    <dgm:cxn modelId="{7F0BCC39-E8D0-45DE-8DB8-947282C912FD}" type="presOf" srcId="{CA1B342D-39AA-41E0-AD3D-1B17F288E780}" destId="{EC762C95-E171-49CB-AAD4-76BC14E53260}" srcOrd="1" destOrd="0" presId="urn:microsoft.com/office/officeart/2005/8/layout/process3"/>
    <dgm:cxn modelId="{5C39334F-6C81-4B0C-9AD2-50A8F1C2B6F0}" type="presOf" srcId="{031615EA-FA11-4107-8245-27C82B969141}" destId="{20EF4D02-B786-4ED8-A7DB-6412BC03F26D}" srcOrd="0" destOrd="1" presId="urn:microsoft.com/office/officeart/2005/8/layout/process3"/>
    <dgm:cxn modelId="{C48DD496-47F6-4BB1-9D09-78C7CAFE3EA9}" srcId="{CA1B342D-39AA-41E0-AD3D-1B17F288E780}" destId="{C79F49F7-7A07-4BE5-B714-8D0EB38CA390}" srcOrd="2" destOrd="0" parTransId="{F9A7E902-D817-466C-AA9B-B5F134F4AF2A}" sibTransId="{7FC3F55F-5ED7-4726-9569-0121251308C8}"/>
    <dgm:cxn modelId="{7CE5D1D8-5DC0-471E-A8C8-81FB385494BF}" srcId="{E4A67761-7AAD-474E-9FA5-542EDFE86231}" destId="{7A38BD5E-3DE3-4A82-9233-27F336477B8C}" srcOrd="0" destOrd="0" parTransId="{FD2837F2-2192-4C63-8C46-D80C616B55FB}" sibTransId="{7BB00B53-DF1A-44AC-A65A-78FFEF5AD7D9}"/>
    <dgm:cxn modelId="{65940BE5-E099-41A7-890F-028A6738CF15}" type="presOf" srcId="{7A1A0DDD-D7E7-4F2B-A9BE-50C601F5E8B1}" destId="{372837B6-F05E-43B6-A210-80F3508B269D}" srcOrd="1" destOrd="0" presId="urn:microsoft.com/office/officeart/2005/8/layout/process3"/>
    <dgm:cxn modelId="{A5AB5F96-5B6F-44A7-84BF-9A57614415FC}" type="presOf" srcId="{989B89E7-4C20-4B35-9A45-23829166F101}" destId="{AC8CAA81-CBD4-4564-AAD4-A97FF7B53AC9}" srcOrd="1" destOrd="0" presId="urn:microsoft.com/office/officeart/2005/8/layout/process3"/>
    <dgm:cxn modelId="{4E0B5D0B-5CA7-49C3-A027-1A6F80E0B81F}" srcId="{BB45E5C0-8E1A-4AF7-AECB-49EDF741BAB8}" destId="{989B89E7-4C20-4B35-9A45-23829166F101}" srcOrd="1" destOrd="0" parTransId="{8514F357-7BF4-470D-9D23-A4E28B9A792B}" sibTransId="{7A1A0DDD-D7E7-4F2B-A9BE-50C601F5E8B1}"/>
    <dgm:cxn modelId="{925B0228-B063-4F43-9208-2821D85D2CBB}" type="presOf" srcId="{8D14978D-DBB9-4E92-8AFD-363EC4082539}" destId="{AB972662-6B60-4671-AB70-0A8CA502C5FC}" srcOrd="0" destOrd="4" presId="urn:microsoft.com/office/officeart/2005/8/layout/process3"/>
    <dgm:cxn modelId="{19270CB5-FE14-4445-98F3-DD87CAF8DEF4}" type="presOf" srcId="{C79F49F7-7A07-4BE5-B714-8D0EB38CA390}" destId="{20EF4D02-B786-4ED8-A7DB-6412BC03F26D}" srcOrd="0" destOrd="2" presId="urn:microsoft.com/office/officeart/2005/8/layout/process3"/>
    <dgm:cxn modelId="{B82157B3-6C8B-4CD5-BF49-2782F216D90F}" type="presOf" srcId="{DF727156-C29C-4664-92ED-B0EE9980ADFA}" destId="{8140C2FF-2412-403B-A208-C12CCFA9CE32}" srcOrd="1" destOrd="0" presId="urn:microsoft.com/office/officeart/2005/8/layout/process3"/>
    <dgm:cxn modelId="{A1FC8F9A-7454-44C3-8C3A-38D1F985339B}" srcId="{CA1B342D-39AA-41E0-AD3D-1B17F288E780}" destId="{F9C41CFB-6014-46DB-B77E-A8B821D87A61}" srcOrd="0" destOrd="0" parTransId="{8F93B06D-5CAE-468E-9D4F-29F3807E8375}" sibTransId="{21F2012E-B761-43B3-94BF-19E1C925D993}"/>
    <dgm:cxn modelId="{28785A34-2DFC-4E53-A653-BAA23F70AE63}" type="presOf" srcId="{1931B42D-D4A8-4DD8-B9F8-A13ED12450B1}" destId="{AB972662-6B60-4671-AB70-0A8CA502C5FC}" srcOrd="0" destOrd="0" presId="urn:microsoft.com/office/officeart/2005/8/layout/process3"/>
    <dgm:cxn modelId="{2678F7F8-D8E0-413B-88B8-F69B8D4F7CA7}" type="presParOf" srcId="{693D3DDE-3950-4939-96FB-91FBC0C1029C}" destId="{6BF2ADD8-F044-4A89-812D-1FF0AE16C854}" srcOrd="0" destOrd="0" presId="urn:microsoft.com/office/officeart/2005/8/layout/process3"/>
    <dgm:cxn modelId="{B4E90B3F-BAEC-45D9-A574-55765997FD7B}" type="presParOf" srcId="{6BF2ADD8-F044-4A89-812D-1FF0AE16C854}" destId="{F34F8D81-A194-40CB-B510-CE1174FA1224}" srcOrd="0" destOrd="0" presId="urn:microsoft.com/office/officeart/2005/8/layout/process3"/>
    <dgm:cxn modelId="{58AB4D5A-59C5-4B3E-9A30-0680C6D145F9}" type="presParOf" srcId="{6BF2ADD8-F044-4A89-812D-1FF0AE16C854}" destId="{EC762C95-E171-49CB-AAD4-76BC14E53260}" srcOrd="1" destOrd="0" presId="urn:microsoft.com/office/officeart/2005/8/layout/process3"/>
    <dgm:cxn modelId="{EAB8FEC7-1E71-4668-8863-FA0A5A39220C}" type="presParOf" srcId="{6BF2ADD8-F044-4A89-812D-1FF0AE16C854}" destId="{20EF4D02-B786-4ED8-A7DB-6412BC03F26D}" srcOrd="2" destOrd="0" presId="urn:microsoft.com/office/officeart/2005/8/layout/process3"/>
    <dgm:cxn modelId="{C6C7889E-35F3-404E-A30F-155701C8905C}" type="presParOf" srcId="{693D3DDE-3950-4939-96FB-91FBC0C1029C}" destId="{2B964E1B-0CBF-4EA9-AE5E-D5BDC503EFD8}" srcOrd="1" destOrd="0" presId="urn:microsoft.com/office/officeart/2005/8/layout/process3"/>
    <dgm:cxn modelId="{1567AE2F-98F6-4B6A-9ABA-8B4EC7F06611}" type="presParOf" srcId="{2B964E1B-0CBF-4EA9-AE5E-D5BDC503EFD8}" destId="{8140C2FF-2412-403B-A208-C12CCFA9CE32}" srcOrd="0" destOrd="0" presId="urn:microsoft.com/office/officeart/2005/8/layout/process3"/>
    <dgm:cxn modelId="{BF1AAC0A-4E9B-4651-B158-E8C0E0A5BF0D}" type="presParOf" srcId="{693D3DDE-3950-4939-96FB-91FBC0C1029C}" destId="{EB2A4868-C097-49FD-A91C-A45B0F152919}" srcOrd="2" destOrd="0" presId="urn:microsoft.com/office/officeart/2005/8/layout/process3"/>
    <dgm:cxn modelId="{2F1E6DFB-45FD-49E0-B650-5281EC0247BB}" type="presParOf" srcId="{EB2A4868-C097-49FD-A91C-A45B0F152919}" destId="{7199E636-3A55-440E-A5FD-F7D9BC437CDE}" srcOrd="0" destOrd="0" presId="urn:microsoft.com/office/officeart/2005/8/layout/process3"/>
    <dgm:cxn modelId="{0630D2EB-C1F5-40F2-8FB3-DC68A98E88B0}" type="presParOf" srcId="{EB2A4868-C097-49FD-A91C-A45B0F152919}" destId="{AC8CAA81-CBD4-4564-AAD4-A97FF7B53AC9}" srcOrd="1" destOrd="0" presId="urn:microsoft.com/office/officeart/2005/8/layout/process3"/>
    <dgm:cxn modelId="{B58834C7-4DB0-4A53-A9BA-FC94EDFAD6DA}" type="presParOf" srcId="{EB2A4868-C097-49FD-A91C-A45B0F152919}" destId="{AB972662-6B60-4671-AB70-0A8CA502C5FC}" srcOrd="2" destOrd="0" presId="urn:microsoft.com/office/officeart/2005/8/layout/process3"/>
    <dgm:cxn modelId="{E1C0FAB7-D2D4-493A-85C9-DF017A7DB3EE}" type="presParOf" srcId="{693D3DDE-3950-4939-96FB-91FBC0C1029C}" destId="{F2B7D291-F96C-48F8-9E41-006A80918726}" srcOrd="3" destOrd="0" presId="urn:microsoft.com/office/officeart/2005/8/layout/process3"/>
    <dgm:cxn modelId="{AF92EF60-BEFB-4B67-98F9-65BA61886EFE}" type="presParOf" srcId="{F2B7D291-F96C-48F8-9E41-006A80918726}" destId="{372837B6-F05E-43B6-A210-80F3508B269D}" srcOrd="0" destOrd="0" presId="urn:microsoft.com/office/officeart/2005/8/layout/process3"/>
    <dgm:cxn modelId="{D87C3346-8A38-43BA-A745-4449C0121E3B}" type="presParOf" srcId="{693D3DDE-3950-4939-96FB-91FBC0C1029C}" destId="{DC0A0B72-A1AF-4C58-A913-14E31BEC0E13}" srcOrd="4" destOrd="0" presId="urn:microsoft.com/office/officeart/2005/8/layout/process3"/>
    <dgm:cxn modelId="{38EA4D38-F0CE-4FC6-B842-4A8B4C6930AD}" type="presParOf" srcId="{DC0A0B72-A1AF-4C58-A913-14E31BEC0E13}" destId="{C7F2155F-9596-43DE-B9FB-433C411F1C8C}" srcOrd="0" destOrd="0" presId="urn:microsoft.com/office/officeart/2005/8/layout/process3"/>
    <dgm:cxn modelId="{5A31A769-6A00-4F3F-B716-C94B4D24755D}" type="presParOf" srcId="{DC0A0B72-A1AF-4C58-A913-14E31BEC0E13}" destId="{A81430CF-36AA-475C-BD35-A3F5D9A08FA4}" srcOrd="1" destOrd="0" presId="urn:microsoft.com/office/officeart/2005/8/layout/process3"/>
    <dgm:cxn modelId="{90EE1FEF-30AC-4F43-89CB-EF89088E98D1}" type="presParOf" srcId="{DC0A0B72-A1AF-4C58-A913-14E31BEC0E13}" destId="{37A6D49E-44BC-48C2-AFD6-0270251A863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62C95-E171-49CB-AAD4-76BC14E53260}">
      <dsp:nvSpPr>
        <dsp:cNvPr id="0" name=""/>
        <dsp:cNvSpPr/>
      </dsp:nvSpPr>
      <dsp:spPr>
        <a:xfrm>
          <a:off x="1942" y="56851"/>
          <a:ext cx="1667131" cy="940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1. Introduction to regression</a:t>
          </a:r>
          <a:endParaRPr lang="en-US" sz="1600" kern="1200" dirty="0"/>
        </a:p>
      </dsp:txBody>
      <dsp:txXfrm>
        <a:off x="1942" y="56851"/>
        <a:ext cx="1667131" cy="626696"/>
      </dsp:txXfrm>
    </dsp:sp>
    <dsp:sp modelId="{20EF4D02-B786-4ED8-A7DB-6412BC03F26D}">
      <dsp:nvSpPr>
        <dsp:cNvPr id="0" name=""/>
        <dsp:cNvSpPr/>
      </dsp:nvSpPr>
      <dsp:spPr>
        <a:xfrm>
          <a:off x="343402" y="683548"/>
          <a:ext cx="1667131" cy="2079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The General Linear Model (GLM)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Review of bivariate regression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Coefficient- and model-level inference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Correlation…and </a:t>
          </a:r>
          <a:r>
            <a:rPr lang="en-US" sz="1200" kern="1200" dirty="0" smtClean="0"/>
            <a:t>causality</a:t>
          </a:r>
          <a:endParaRPr lang="en-US" sz="1200" kern="1200" dirty="0"/>
        </a:p>
      </dsp:txBody>
      <dsp:txXfrm>
        <a:off x="392231" y="732377"/>
        <a:ext cx="1569473" cy="1981342"/>
      </dsp:txXfrm>
    </dsp:sp>
    <dsp:sp modelId="{2B964E1B-0CBF-4EA9-AE5E-D5BDC503EFD8}">
      <dsp:nvSpPr>
        <dsp:cNvPr id="0" name=""/>
        <dsp:cNvSpPr/>
      </dsp:nvSpPr>
      <dsp:spPr>
        <a:xfrm>
          <a:off x="1921804" y="162666"/>
          <a:ext cx="535790" cy="415067"/>
        </a:xfrm>
        <a:prstGeom prst="rightArrow">
          <a:avLst>
            <a:gd name="adj1" fmla="val 60000"/>
            <a:gd name="adj2" fmla="val 50000"/>
          </a:avLst>
        </a:prstGeom>
        <a:solidFill>
          <a:srgbClr val="B5CBE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921804" y="245679"/>
        <a:ext cx="411270" cy="249041"/>
      </dsp:txXfrm>
    </dsp:sp>
    <dsp:sp modelId="{AC8CAA81-CBD4-4564-AAD4-A97FF7B53AC9}">
      <dsp:nvSpPr>
        <dsp:cNvPr id="0" name=""/>
        <dsp:cNvSpPr/>
      </dsp:nvSpPr>
      <dsp:spPr>
        <a:xfrm>
          <a:off x="2679998" y="56851"/>
          <a:ext cx="1667131" cy="940044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2. Assumptions &amp; Diagnostics</a:t>
          </a:r>
          <a:endParaRPr lang="en-US" sz="1600" kern="1200" dirty="0"/>
        </a:p>
      </dsp:txBody>
      <dsp:txXfrm>
        <a:off x="2679998" y="56851"/>
        <a:ext cx="1667131" cy="626696"/>
      </dsp:txXfrm>
    </dsp:sp>
    <dsp:sp modelId="{AB972662-6B60-4671-AB70-0A8CA502C5FC}">
      <dsp:nvSpPr>
        <dsp:cNvPr id="0" name=""/>
        <dsp:cNvSpPr/>
      </dsp:nvSpPr>
      <dsp:spPr>
        <a:xfrm>
          <a:off x="3021459" y="683548"/>
          <a:ext cx="1667131" cy="2079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Measurement error, normality</a:t>
          </a:r>
          <a:r>
            <a:rPr lang="en-US" sz="1200" kern="1200" dirty="0" smtClean="0"/>
            <a:t>, </a:t>
          </a:r>
          <a:r>
            <a:rPr lang="en-US" sz="1200" kern="1200" dirty="0" smtClean="0"/>
            <a:t>linearity, homoscedasticity</a:t>
          </a:r>
          <a:r>
            <a:rPr lang="en-US" sz="1200" kern="1200" dirty="0" smtClean="0"/>
            <a:t>, </a:t>
          </a:r>
          <a:r>
            <a:rPr lang="en-US" sz="1200" kern="1200" dirty="0" smtClean="0"/>
            <a:t>and independence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Residuals</a:t>
          </a:r>
          <a:r>
            <a:rPr lang="en-US" sz="1200" kern="1200" dirty="0" smtClean="0"/>
            <a:t>: raw, </a:t>
          </a:r>
          <a:r>
            <a:rPr lang="en-US" sz="1200" kern="1200" dirty="0" err="1" smtClean="0"/>
            <a:t>studentized</a:t>
          </a:r>
          <a:r>
            <a:rPr lang="en-US" sz="1200" kern="1200" dirty="0" smtClean="0"/>
            <a:t> &amp; standardized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Outliers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Diagnostics and solutions</a:t>
          </a:r>
          <a:endParaRPr lang="en-US" sz="1200" kern="1200" dirty="0"/>
        </a:p>
      </dsp:txBody>
      <dsp:txXfrm>
        <a:off x="3070288" y="732377"/>
        <a:ext cx="1569473" cy="19813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62C95-E171-49CB-AAD4-76BC14E53260}">
      <dsp:nvSpPr>
        <dsp:cNvPr id="0" name=""/>
        <dsp:cNvSpPr/>
      </dsp:nvSpPr>
      <dsp:spPr>
        <a:xfrm>
          <a:off x="3265" y="367580"/>
          <a:ext cx="1484829" cy="88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3. Multiple regression</a:t>
          </a:r>
          <a:endParaRPr lang="en-US" sz="1600" kern="1200" dirty="0"/>
        </a:p>
      </dsp:txBody>
      <dsp:txXfrm>
        <a:off x="3265" y="367580"/>
        <a:ext cx="1484829" cy="587071"/>
      </dsp:txXfrm>
    </dsp:sp>
    <dsp:sp modelId="{20EF4D02-B786-4ED8-A7DB-6412BC03F26D}">
      <dsp:nvSpPr>
        <dsp:cNvPr id="0" name=""/>
        <dsp:cNvSpPr/>
      </dsp:nvSpPr>
      <dsp:spPr>
        <a:xfrm>
          <a:off x="307387" y="954652"/>
          <a:ext cx="1484829" cy="2047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Statistical adjustments (“controls”)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Statistical inference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Multi-collinearity</a:t>
          </a:r>
          <a:endParaRPr lang="en-US" sz="1300" kern="1200" dirty="0"/>
        </a:p>
      </dsp:txBody>
      <dsp:txXfrm>
        <a:off x="350876" y="998141"/>
        <a:ext cx="1397851" cy="1960522"/>
      </dsp:txXfrm>
    </dsp:sp>
    <dsp:sp modelId="{2B964E1B-0CBF-4EA9-AE5E-D5BDC503EFD8}">
      <dsp:nvSpPr>
        <dsp:cNvPr id="0" name=""/>
        <dsp:cNvSpPr/>
      </dsp:nvSpPr>
      <dsp:spPr>
        <a:xfrm>
          <a:off x="1713189" y="476276"/>
          <a:ext cx="477200" cy="369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713189" y="550212"/>
        <a:ext cx="366296" cy="221807"/>
      </dsp:txXfrm>
    </dsp:sp>
    <dsp:sp modelId="{AC8CAA81-CBD4-4564-AAD4-A97FF7B53AC9}">
      <dsp:nvSpPr>
        <dsp:cNvPr id="0" name=""/>
        <dsp:cNvSpPr/>
      </dsp:nvSpPr>
      <dsp:spPr>
        <a:xfrm>
          <a:off x="2388474" y="367580"/>
          <a:ext cx="1484829" cy="88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4. Categorical predictors</a:t>
          </a:r>
          <a:endParaRPr lang="en-US" sz="1600" kern="1200" dirty="0"/>
        </a:p>
      </dsp:txBody>
      <dsp:txXfrm>
        <a:off x="2388474" y="367580"/>
        <a:ext cx="1484829" cy="587071"/>
      </dsp:txXfrm>
    </dsp:sp>
    <dsp:sp modelId="{AB972662-6B60-4671-AB70-0A8CA502C5FC}">
      <dsp:nvSpPr>
        <dsp:cNvPr id="0" name=""/>
        <dsp:cNvSpPr/>
      </dsp:nvSpPr>
      <dsp:spPr>
        <a:xfrm>
          <a:off x="2692595" y="954652"/>
          <a:ext cx="1484829" cy="2047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Two-sample </a:t>
          </a:r>
          <a:r>
            <a:rPr lang="en-US" sz="1300" i="1" kern="1200" dirty="0" smtClean="0"/>
            <a:t>t</a:t>
          </a:r>
          <a:r>
            <a:rPr lang="en-US" sz="1300" kern="1200" dirty="0" smtClean="0"/>
            <a:t>-tests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Regression with dummy variables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ANOVA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ANCOVA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Variance decomposition</a:t>
          </a:r>
          <a:endParaRPr lang="en-US" sz="1300" kern="1200" dirty="0"/>
        </a:p>
      </dsp:txBody>
      <dsp:txXfrm>
        <a:off x="2736084" y="998141"/>
        <a:ext cx="1397851" cy="1960522"/>
      </dsp:txXfrm>
    </dsp:sp>
    <dsp:sp modelId="{F2B7D291-F96C-48F8-9E41-006A80918726}">
      <dsp:nvSpPr>
        <dsp:cNvPr id="0" name=""/>
        <dsp:cNvSpPr/>
      </dsp:nvSpPr>
      <dsp:spPr>
        <a:xfrm>
          <a:off x="4098398" y="476276"/>
          <a:ext cx="477200" cy="3696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098398" y="550212"/>
        <a:ext cx="366296" cy="221807"/>
      </dsp:txXfrm>
    </dsp:sp>
    <dsp:sp modelId="{A81430CF-36AA-475C-BD35-A3F5D9A08FA4}">
      <dsp:nvSpPr>
        <dsp:cNvPr id="0" name=""/>
        <dsp:cNvSpPr/>
      </dsp:nvSpPr>
      <dsp:spPr>
        <a:xfrm>
          <a:off x="4773682" y="367580"/>
          <a:ext cx="1484829" cy="880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5. Interactions &amp; Non-linearity</a:t>
          </a:r>
          <a:endParaRPr lang="en-US" sz="1500" kern="1200" dirty="0"/>
        </a:p>
      </dsp:txBody>
      <dsp:txXfrm>
        <a:off x="4773682" y="367580"/>
        <a:ext cx="1484829" cy="587071"/>
      </dsp:txXfrm>
    </dsp:sp>
    <dsp:sp modelId="{37A6D49E-44BC-48C2-AFD6-0270251A8634}">
      <dsp:nvSpPr>
        <dsp:cNvPr id="0" name=""/>
        <dsp:cNvSpPr/>
      </dsp:nvSpPr>
      <dsp:spPr>
        <a:xfrm>
          <a:off x="5077804" y="954652"/>
          <a:ext cx="1484829" cy="2047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Interactions in MR models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Categorical * continuous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Continuous * continuous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Transformations to achieve linearity</a:t>
          </a:r>
          <a:endParaRPr lang="en-US" sz="1300" kern="1200" dirty="0"/>
        </a:p>
      </dsp:txBody>
      <dsp:txXfrm>
        <a:off x="5121293" y="998141"/>
        <a:ext cx="1397851" cy="1960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9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5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5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8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9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5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5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6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DB323-71AC-4B9B-B11D-8F90C9392045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3BE65-B7F7-452C-A7A7-38BB7649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60638044"/>
              </p:ext>
            </p:extLst>
          </p:nvPr>
        </p:nvGraphicFramePr>
        <p:xfrm>
          <a:off x="1015569" y="29634"/>
          <a:ext cx="4690533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59760300"/>
              </p:ext>
            </p:extLst>
          </p:nvPr>
        </p:nvGraphicFramePr>
        <p:xfrm>
          <a:off x="2108200" y="2527300"/>
          <a:ext cx="6565899" cy="3369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425949" y="5651500"/>
            <a:ext cx="1930400" cy="965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6. Applied regression modeling</a:t>
            </a:r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1412400" y="3040960"/>
            <a:ext cx="477200" cy="369679"/>
            <a:chOff x="1713189" y="493826"/>
            <a:chExt cx="477200" cy="369679"/>
          </a:xfrm>
        </p:grpSpPr>
        <p:sp>
          <p:nvSpPr>
            <p:cNvPr id="10" name="Right Arrow 9"/>
            <p:cNvSpPr/>
            <p:nvPr/>
          </p:nvSpPr>
          <p:spPr>
            <a:xfrm>
              <a:off x="1713189" y="493826"/>
              <a:ext cx="477200" cy="36967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ight Arrow 4"/>
            <p:cNvSpPr txBox="1"/>
            <p:nvPr/>
          </p:nvSpPr>
          <p:spPr>
            <a:xfrm>
              <a:off x="1713189" y="567762"/>
              <a:ext cx="366296" cy="2218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12700" y="5873060"/>
            <a:ext cx="477200" cy="369679"/>
            <a:chOff x="1713189" y="493826"/>
            <a:chExt cx="477200" cy="369679"/>
          </a:xfrm>
        </p:grpSpPr>
        <p:sp>
          <p:nvSpPr>
            <p:cNvPr id="13" name="Right Arrow 12"/>
            <p:cNvSpPr/>
            <p:nvPr/>
          </p:nvSpPr>
          <p:spPr>
            <a:xfrm>
              <a:off x="1713189" y="493826"/>
              <a:ext cx="477200" cy="36967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ight Arrow 4"/>
            <p:cNvSpPr txBox="1"/>
            <p:nvPr/>
          </p:nvSpPr>
          <p:spPr>
            <a:xfrm>
              <a:off x="1713189" y="567762"/>
              <a:ext cx="366296" cy="2218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42034" y="255556"/>
            <a:ext cx="612648" cy="2387600"/>
          </a:xfrm>
          <a:prstGeom prst="roundRect">
            <a:avLst/>
          </a:prstGeom>
          <a:solidFill>
            <a:srgbClr val="CB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/>
              <a:t>Foundations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42035" y="2854648"/>
            <a:ext cx="612278" cy="2387600"/>
          </a:xfrm>
          <a:prstGeom prst="roundRect">
            <a:avLst/>
          </a:prstGeom>
          <a:solidFill>
            <a:srgbClr val="CB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/>
              <a:t>Adding more and different predictors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26485" y="5430414"/>
            <a:ext cx="612648" cy="1230347"/>
          </a:xfrm>
          <a:prstGeom prst="roundRect">
            <a:avLst/>
          </a:prstGeom>
          <a:solidFill>
            <a:srgbClr val="CB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/>
              <a:t>Putting it together!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0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109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Oregon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Liebowitz</dc:creator>
  <cp:lastModifiedBy>David Liebowitz</cp:lastModifiedBy>
  <cp:revision>8</cp:revision>
  <dcterms:created xsi:type="dcterms:W3CDTF">2021-09-15T21:12:59Z</dcterms:created>
  <dcterms:modified xsi:type="dcterms:W3CDTF">2022-12-16T19:48:13Z</dcterms:modified>
</cp:coreProperties>
</file>