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Measurement error, normality</a:t>
          </a:r>
          <a:r>
            <a:rPr lang="en-US" dirty="0" smtClean="0"/>
            <a:t>, </a:t>
          </a:r>
          <a:r>
            <a:rPr lang="en-US" dirty="0" smtClean="0"/>
            <a:t>linearity, homoscedasticity</a:t>
          </a:r>
          <a:r>
            <a:rPr lang="en-US" dirty="0" smtClean="0"/>
            <a:t>, </a:t>
          </a:r>
          <a:r>
            <a:rPr lang="en-US" dirty="0" smtClean="0"/>
            <a:t>and independence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Correlation…and </a:t>
          </a:r>
          <a:r>
            <a:rPr lang="en-US" dirty="0" smtClean="0"/>
            <a:t>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88DCB6DD-65EA-4D2C-B057-1EE122DB965B}">
      <dgm:prSet phldrT="[Text]"/>
      <dgm:spPr/>
      <dgm:t>
        <a:bodyPr/>
        <a:lstStyle/>
        <a:p>
          <a:r>
            <a:rPr lang="en-US" dirty="0" smtClean="0"/>
            <a:t>Residuals</a:t>
          </a:r>
          <a:r>
            <a:rPr lang="en-US" dirty="0" smtClean="0"/>
            <a:t>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50045229-C663-4CF5-A827-69438766CFF9}" type="parTrans" cxnId="{053A7ACB-2E39-405F-B090-757AD48AE176}">
      <dgm:prSet/>
      <dgm:spPr/>
      <dgm:t>
        <a:bodyPr/>
        <a:lstStyle/>
        <a:p>
          <a:endParaRPr lang="en-US"/>
        </a:p>
      </dgm:t>
    </dgm:pt>
    <dgm:pt modelId="{C46A6EB2-3ECE-4E30-B1E8-A692B43542DA}" type="sibTrans" cxnId="{053A7ACB-2E39-405F-B090-757AD48AE176}">
      <dgm:prSet/>
      <dgm:spPr/>
      <dgm:t>
        <a:bodyPr/>
        <a:lstStyle/>
        <a:p>
          <a:endParaRPr lang="en-US"/>
        </a:p>
      </dgm:t>
    </dgm:pt>
    <dgm:pt modelId="{0F818D36-FCCA-4DC5-AA6C-B2DADC67EEB4}">
      <dgm:prSet phldrT="[Text]"/>
      <dgm:spPr/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1784B3FA-4E9F-4032-AF1E-20F41C588576}" type="parTrans" cxnId="{5958F67A-2312-488F-96B2-759F9CB29221}">
      <dgm:prSet/>
      <dgm:spPr/>
      <dgm:t>
        <a:bodyPr/>
        <a:lstStyle/>
        <a:p>
          <a:endParaRPr lang="en-US"/>
        </a:p>
      </dgm:t>
    </dgm:pt>
    <dgm:pt modelId="{2D45BE66-DBB4-4A48-8FE8-E04EC97F5890}" type="sibTrans" cxnId="{5958F67A-2312-488F-96B2-759F9CB29221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8F67A-2312-488F-96B2-759F9CB29221}" srcId="{989B89E7-4C20-4B35-9A45-23829166F101}" destId="{0F818D36-FCCA-4DC5-AA6C-B2DADC67EEB4}" srcOrd="2" destOrd="0" parTransId="{1784B3FA-4E9F-4032-AF1E-20F41C588576}" sibTransId="{2D45BE66-DBB4-4A48-8FE8-E04EC97F5890}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3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2F5496E8-5348-4183-A30C-651467C1C7C8}" type="presOf" srcId="{0F818D36-FCCA-4DC5-AA6C-B2DADC67EEB4}" destId="{AB972662-6B60-4671-AB70-0A8CA502C5FC}" srcOrd="0" destOrd="2" presId="urn:microsoft.com/office/officeart/2005/8/layout/process3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053A7ACB-2E39-405F-B090-757AD48AE176}" srcId="{989B89E7-4C20-4B35-9A45-23829166F101}" destId="{88DCB6DD-65EA-4D2C-B057-1EE122DB965B}" srcOrd="1" destOrd="0" parTransId="{50045229-C663-4CF5-A827-69438766CFF9}" sibTransId="{C46A6EB2-3ECE-4E30-B1E8-A692B43542DA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9AC09C24-B7CE-4A9B-A6BC-DA73D76BF462}" type="presOf" srcId="{88DCB6DD-65EA-4D2C-B057-1EE122DB965B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Two-sample </a:t>
          </a:r>
          <a:r>
            <a:rPr lang="en-US" i="1" dirty="0" smtClean="0"/>
            <a:t>t</a:t>
          </a:r>
          <a:r>
            <a:rPr lang="en-US" dirty="0" smtClean="0"/>
            <a:t>-tests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2C1DB68D-1CD3-457E-A1F3-0305DE7A07A5}">
      <dgm:prSet phldrT="[Text]"/>
      <dgm:spPr/>
      <dgm:t>
        <a:bodyPr/>
        <a:lstStyle/>
        <a:p>
          <a:r>
            <a:rPr lang="en-US" dirty="0" smtClean="0"/>
            <a:t>Regression with dummy variables</a:t>
          </a:r>
          <a:endParaRPr lang="en-US" dirty="0"/>
        </a:p>
      </dgm:t>
    </dgm:pt>
    <dgm:pt modelId="{52CC5809-06B0-47D7-89F9-A8C9AF719675}" type="parTrans" cxnId="{E3D981AA-5607-49E5-8E6F-66F614EDC8F5}">
      <dgm:prSet/>
      <dgm:spPr/>
      <dgm:t>
        <a:bodyPr/>
        <a:lstStyle/>
        <a:p>
          <a:endParaRPr lang="en-US"/>
        </a:p>
      </dgm:t>
    </dgm:pt>
    <dgm:pt modelId="{DD2D5405-CBD2-44A5-9510-4E17BFFE44DB}" type="sibTrans" cxnId="{E3D981AA-5607-49E5-8E6F-66F614EDC8F5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3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4" destOrd="0" parTransId="{511BAE3A-E333-442A-BD6E-27EFE61D7C01}" sibTransId="{DF0E109E-CE68-4595-99C1-0593A066EA81}"/>
    <dgm:cxn modelId="{81BB5FA1-361A-43BD-BB1E-24C96C1958C0}" type="presOf" srcId="{2C1DB68D-1CD3-457E-A1F3-0305DE7A07A5}" destId="{AB972662-6B60-4671-AB70-0A8CA502C5FC}" srcOrd="0" destOrd="1" presId="urn:microsoft.com/office/officeart/2005/8/layout/process3"/>
    <dgm:cxn modelId="{E3D981AA-5607-49E5-8E6F-66F614EDC8F5}" srcId="{989B89E7-4C20-4B35-9A45-23829166F101}" destId="{2C1DB68D-1CD3-457E-A1F3-0305DE7A07A5}" srcOrd="1" destOrd="0" parTransId="{52CC5809-06B0-47D7-89F9-A8C9AF719675}" sibTransId="{DD2D5405-CBD2-44A5-9510-4E17BFFE44DB}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3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2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4" presId="urn:microsoft.com/office/officeart/2005/8/layout/process3"/>
    <dgm:cxn modelId="{19270CB5-FE14-4445-98F3-DD87CAF8DEF4}" type="presOf" srcId="{C79F49F7-7A07-4BE5-B714-8D0EB38CA390}" destId="{20EF4D02-B786-4ED8-A7DB-6412BC03F26D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568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Correlation…and </a:t>
          </a:r>
          <a:r>
            <a:rPr lang="en-US" sz="1200" kern="1200" dirty="0" smtClean="0"/>
            <a:t>causality</a:t>
          </a:r>
          <a:endParaRPr lang="en-US" sz="1200" kern="1200" dirty="0"/>
        </a:p>
      </dsp:txBody>
      <dsp:txXfrm>
        <a:off x="392231" y="732377"/>
        <a:ext cx="1569473" cy="1981342"/>
      </dsp:txXfrm>
    </dsp:sp>
    <dsp:sp modelId="{2B964E1B-0CBF-4EA9-AE5E-D5BDC503EFD8}">
      <dsp:nvSpPr>
        <dsp:cNvPr id="0" name=""/>
        <dsp:cNvSpPr/>
      </dsp:nvSpPr>
      <dsp:spPr>
        <a:xfrm>
          <a:off x="1921804" y="1626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2456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568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Measurement error, normality</a:t>
          </a:r>
          <a:r>
            <a:rPr lang="en-US" sz="1200" kern="1200" dirty="0" smtClean="0"/>
            <a:t>, </a:t>
          </a:r>
          <a:r>
            <a:rPr lang="en-US" sz="1200" kern="1200" dirty="0" smtClean="0"/>
            <a:t>linearity, homoscedasticity</a:t>
          </a:r>
          <a:r>
            <a:rPr lang="en-US" sz="1200" kern="1200" dirty="0" smtClean="0"/>
            <a:t>, </a:t>
          </a:r>
          <a:r>
            <a:rPr lang="en-US" sz="1200" kern="1200" dirty="0" smtClean="0"/>
            <a:t>and 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Residuals</a:t>
          </a:r>
          <a:r>
            <a:rPr lang="en-US" sz="1200" kern="1200" dirty="0" smtClean="0"/>
            <a:t>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Outliers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732377"/>
        <a:ext cx="1569473" cy="1981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6758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998141"/>
        <a:ext cx="1397851" cy="1960522"/>
      </dsp:txXfrm>
    </dsp:sp>
    <dsp:sp modelId="{2B964E1B-0CBF-4EA9-AE5E-D5BDC503EFD8}">
      <dsp:nvSpPr>
        <dsp:cNvPr id="0" name=""/>
        <dsp:cNvSpPr/>
      </dsp:nvSpPr>
      <dsp:spPr>
        <a:xfrm>
          <a:off x="1713189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5021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6758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Two-sample </a:t>
          </a:r>
          <a:r>
            <a:rPr lang="en-US" sz="1300" i="1" kern="1200" dirty="0" smtClean="0"/>
            <a:t>t</a:t>
          </a:r>
          <a:r>
            <a:rPr lang="en-US" sz="1300" kern="1200" dirty="0" smtClean="0"/>
            <a:t>-tests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Regression with dummy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998141"/>
        <a:ext cx="1397851" cy="1960522"/>
      </dsp:txXfrm>
    </dsp:sp>
    <dsp:sp modelId="{F2B7D291-F96C-48F8-9E41-006A80918726}">
      <dsp:nvSpPr>
        <dsp:cNvPr id="0" name=""/>
        <dsp:cNvSpPr/>
      </dsp:nvSpPr>
      <dsp:spPr>
        <a:xfrm>
          <a:off x="4098398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5021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6758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998141"/>
        <a:ext cx="1397851" cy="19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9161334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9760300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12</cp:revision>
  <dcterms:created xsi:type="dcterms:W3CDTF">2021-09-15T21:12:59Z</dcterms:created>
  <dcterms:modified xsi:type="dcterms:W3CDTF">2022-12-16T19:49:32Z</dcterms:modified>
</cp:coreProperties>
</file>