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Normality, homoscedasticity, linearity 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 and 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56FF1379-F850-4C7A-B5D7-EE81538687AB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smtClean="0"/>
            <a:t>Residuals</a:t>
          </a:r>
          <a:r>
            <a:rPr lang="en-US" dirty="0" smtClean="0"/>
            <a:t>: </a:t>
          </a:r>
          <a:r>
            <a:rPr lang="en-US" dirty="0" smtClean="0"/>
            <a:t>raw, </a:t>
          </a:r>
          <a:r>
            <a:rPr lang="en-US" dirty="0" err="1" smtClean="0"/>
            <a:t>studentized</a:t>
          </a:r>
          <a:r>
            <a:rPr lang="en-US" dirty="0" smtClean="0"/>
            <a:t> </a:t>
          </a:r>
          <a:r>
            <a:rPr lang="en-US" dirty="0" smtClean="0"/>
            <a:t>&amp; standardized</a:t>
          </a:r>
          <a:endParaRPr lang="en-US" dirty="0"/>
        </a:p>
      </dgm:t>
    </dgm:pt>
    <dgm:pt modelId="{5F5B93ED-EAEA-4FDE-BA65-4CC14133A725}" type="parTrans" cxnId="{9A202289-0E72-48B9-B68C-8B34FB4EE2E6}">
      <dgm:prSet/>
      <dgm:spPr/>
      <dgm:t>
        <a:bodyPr/>
        <a:lstStyle/>
        <a:p>
          <a:endParaRPr lang="en-US"/>
        </a:p>
      </dgm:t>
    </dgm:pt>
    <dgm:pt modelId="{B9D23879-9EEB-4283-91CC-7C98C71D3704}" type="sibTrans" cxnId="{9A202289-0E72-48B9-B68C-8B34FB4EE2E6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6CE5622F-778C-4C51-8DBD-B01727B65D3C}" type="presOf" srcId="{56FF1379-F850-4C7A-B5D7-EE81538687AB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9A202289-0E72-48B9-B68C-8B34FB4EE2E6}" srcId="{989B89E7-4C20-4B35-9A45-23829166F101}" destId="{56FF1379-F850-4C7A-B5D7-EE81538687AB}" srcOrd="1" destOrd="0" parTransId="{5F5B93ED-EAEA-4FDE-BA65-4CC14133A725}" sibTransId="{B9D23879-9EEB-4283-91CC-7C98C71D3704}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Dichotomous variables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D22BB8FE-9ABA-4ACE-A8AC-BAC9590F9FD7}">
      <dgm:prSet phldrT="[Text]"/>
      <dgm:spPr/>
      <dgm:t>
        <a:bodyPr/>
        <a:lstStyle/>
        <a:p>
          <a:r>
            <a:rPr lang="en-US" dirty="0" smtClean="0"/>
            <a:t>Variance </a:t>
          </a:r>
          <a:r>
            <a:rPr lang="en-US" dirty="0" smtClean="0"/>
            <a:t>decomposition</a:t>
          </a:r>
          <a:endParaRPr lang="en-US" dirty="0"/>
        </a:p>
      </dgm:t>
    </dgm:pt>
    <dgm:pt modelId="{CBF8ED5A-3C2F-48B9-A09A-462BA0E2E7A9}" type="parTrans" cxnId="{C74BA257-97E4-4D41-AAC1-1FA7D884F6A9}">
      <dgm:prSet/>
      <dgm:spPr/>
      <dgm:t>
        <a:bodyPr/>
        <a:lstStyle/>
        <a:p>
          <a:endParaRPr lang="en-US"/>
        </a:p>
      </dgm:t>
    </dgm:pt>
    <dgm:pt modelId="{EC35F9C9-1EC1-4454-A10B-860118669E7E}" type="sibTrans" cxnId="{C74BA257-97E4-4D41-AAC1-1FA7D884F6A9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2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C74BA257-97E4-4D41-AAC1-1FA7D884F6A9}" srcId="{CA1B342D-39AA-41E0-AD3D-1B17F288E780}" destId="{D22BB8FE-9ABA-4ACE-A8AC-BAC9590F9FD7}" srcOrd="2" destOrd="0" parTransId="{CBF8ED5A-3C2F-48B9-A09A-462BA0E2E7A9}" sibTransId="{EC35F9C9-1EC1-4454-A10B-860118669E7E}"/>
    <dgm:cxn modelId="{F04CC524-F74A-4D0C-BC77-1A9B2547989A}" srcId="{989B89E7-4C20-4B35-9A45-23829166F101}" destId="{8D14978D-DBB9-4E92-8AFD-363EC4082539}" srcOrd="3" destOrd="0" parTransId="{511BAE3A-E333-442A-BD6E-27EFE61D7C01}" sibTransId="{DF0E109E-CE68-4595-99C1-0593A066EA81}"/>
    <dgm:cxn modelId="{954AFFC9-5818-430D-B5FE-4C09DD17EEA5}" type="presOf" srcId="{D22BB8FE-9ABA-4ACE-A8AC-BAC9590F9FD7}" destId="{20EF4D02-B786-4ED8-A7DB-6412BC03F26D}" srcOrd="0" destOrd="2" presId="urn:microsoft.com/office/officeart/2005/8/layout/process3"/>
    <dgm:cxn modelId="{826EA20E-1B18-4B61-8F12-577C80F181AC}" type="presOf" srcId="{C5716A3D-F799-416B-9E44-F935B9390DD5}" destId="{AB972662-6B60-4671-AB70-0A8CA502C5FC}" srcOrd="0" destOrd="1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2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1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3" presId="urn:microsoft.com/office/officeart/2005/8/layout/process3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1459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 and causality</a:t>
          </a:r>
          <a:endParaRPr lang="en-US" sz="1200" kern="1200" dirty="0"/>
        </a:p>
      </dsp:txBody>
      <dsp:txXfrm>
        <a:off x="392231" y="821477"/>
        <a:ext cx="1569473" cy="1803142"/>
      </dsp:txXfrm>
    </dsp:sp>
    <dsp:sp modelId="{2B964E1B-0CBF-4EA9-AE5E-D5BDC503EFD8}">
      <dsp:nvSpPr>
        <dsp:cNvPr id="0" name=""/>
        <dsp:cNvSpPr/>
      </dsp:nvSpPr>
      <dsp:spPr>
        <a:xfrm>
          <a:off x="1921804" y="2517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3347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145951"/>
          <a:ext cx="1667131" cy="940044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1459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772648"/>
          <a:ext cx="1667131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Normality, homoscedasticity, linearity 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Residuals</a:t>
          </a:r>
          <a:r>
            <a:rPr lang="en-US" sz="1200" kern="1200" dirty="0" smtClean="0"/>
            <a:t>: </a:t>
          </a:r>
          <a:r>
            <a:rPr lang="en-US" sz="1200" kern="1200" dirty="0" smtClean="0"/>
            <a:t>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</a:t>
          </a:r>
          <a:r>
            <a:rPr lang="en-US" sz="1200" kern="1200" dirty="0" smtClean="0"/>
            <a:t>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821477"/>
        <a:ext cx="1569473" cy="1803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8513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</a:t>
          </a:r>
          <a:r>
            <a:rPr lang="en-US" sz="1300" kern="1200" dirty="0" smtClean="0"/>
            <a:t>decomposition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1015691"/>
        <a:ext cx="1397851" cy="1925422"/>
      </dsp:txXfrm>
    </dsp:sp>
    <dsp:sp modelId="{2B964E1B-0CBF-4EA9-AE5E-D5BDC503EFD8}">
      <dsp:nvSpPr>
        <dsp:cNvPr id="0" name=""/>
        <dsp:cNvSpPr/>
      </dsp:nvSpPr>
      <dsp:spPr>
        <a:xfrm>
          <a:off x="1713189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6776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8513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Dichotomous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1015691"/>
        <a:ext cx="1397851" cy="1925422"/>
      </dsp:txXfrm>
    </dsp:sp>
    <dsp:sp modelId="{F2B7D291-F96C-48F8-9E41-006A80918726}">
      <dsp:nvSpPr>
        <dsp:cNvPr id="0" name=""/>
        <dsp:cNvSpPr/>
      </dsp:nvSpPr>
      <dsp:spPr>
        <a:xfrm>
          <a:off x="4098398" y="49382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6776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8513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8513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72202"/>
          <a:ext cx="1484829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1015691"/>
        <a:ext cx="1397851" cy="192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1764448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2931631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103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6</cp:revision>
  <dcterms:created xsi:type="dcterms:W3CDTF">2021-09-15T21:12:59Z</dcterms:created>
  <dcterms:modified xsi:type="dcterms:W3CDTF">2021-09-20T19:12:07Z</dcterms:modified>
</cp:coreProperties>
</file>