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4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6AED-1721-46DA-9551-EEF299CF2FC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6618-1630-4801-A5A3-845E2871D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15888" y="315912"/>
            <a:ext cx="8306899" cy="6032193"/>
            <a:chOff x="177" y="1295"/>
            <a:chExt cx="2698" cy="2000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801" y="1409"/>
              <a:ext cx="1830" cy="1208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379" y="2949"/>
              <a:ext cx="2496" cy="0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375" y="1295"/>
              <a:ext cx="0" cy="1656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716" y="2975"/>
              <a:ext cx="138" cy="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600" b="1" dirty="0">
                  <a:solidFill>
                    <a:schemeClr val="accent5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77" y="1344"/>
              <a:ext cx="138" cy="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600" b="1" dirty="0">
                  <a:solidFill>
                    <a:schemeClr val="accent5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1024" y="2191"/>
              <a:ext cx="0" cy="566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 rot="-5400000">
              <a:off x="651" y="2371"/>
              <a:ext cx="532" cy="209"/>
            </a:xfrm>
            <a:custGeom>
              <a:avLst/>
              <a:gdLst>
                <a:gd name="T0" fmla="*/ 8 w 4005"/>
                <a:gd name="T1" fmla="*/ 209 h 2835"/>
                <a:gd name="T2" fmla="*/ 19 w 4005"/>
                <a:gd name="T3" fmla="*/ 209 h 2835"/>
                <a:gd name="T4" fmla="*/ 29 w 4005"/>
                <a:gd name="T5" fmla="*/ 209 h 2835"/>
                <a:gd name="T6" fmla="*/ 40 w 4005"/>
                <a:gd name="T7" fmla="*/ 209 h 2835"/>
                <a:gd name="T8" fmla="*/ 51 w 4005"/>
                <a:gd name="T9" fmla="*/ 208 h 2835"/>
                <a:gd name="T10" fmla="*/ 62 w 4005"/>
                <a:gd name="T11" fmla="*/ 208 h 2835"/>
                <a:gd name="T12" fmla="*/ 73 w 4005"/>
                <a:gd name="T13" fmla="*/ 208 h 2835"/>
                <a:gd name="T14" fmla="*/ 83 w 4005"/>
                <a:gd name="T15" fmla="*/ 207 h 2835"/>
                <a:gd name="T16" fmla="*/ 94 w 4005"/>
                <a:gd name="T17" fmla="*/ 206 h 2835"/>
                <a:gd name="T18" fmla="*/ 105 w 4005"/>
                <a:gd name="T19" fmla="*/ 204 h 2835"/>
                <a:gd name="T20" fmla="*/ 116 w 4005"/>
                <a:gd name="T21" fmla="*/ 200 h 2835"/>
                <a:gd name="T22" fmla="*/ 126 w 4005"/>
                <a:gd name="T23" fmla="*/ 196 h 2835"/>
                <a:gd name="T24" fmla="*/ 137 w 4005"/>
                <a:gd name="T25" fmla="*/ 189 h 2835"/>
                <a:gd name="T26" fmla="*/ 148 w 4005"/>
                <a:gd name="T27" fmla="*/ 181 h 2835"/>
                <a:gd name="T28" fmla="*/ 158 w 4005"/>
                <a:gd name="T29" fmla="*/ 169 h 2835"/>
                <a:gd name="T30" fmla="*/ 169 w 4005"/>
                <a:gd name="T31" fmla="*/ 154 h 2835"/>
                <a:gd name="T32" fmla="*/ 180 w 4005"/>
                <a:gd name="T33" fmla="*/ 136 h 2835"/>
                <a:gd name="T34" fmla="*/ 191 w 4005"/>
                <a:gd name="T35" fmla="*/ 116 h 2835"/>
                <a:gd name="T36" fmla="*/ 202 w 4005"/>
                <a:gd name="T37" fmla="*/ 94 h 2835"/>
                <a:gd name="T38" fmla="*/ 212 w 4005"/>
                <a:gd name="T39" fmla="*/ 71 h 2835"/>
                <a:gd name="T40" fmla="*/ 223 w 4005"/>
                <a:gd name="T41" fmla="*/ 49 h 2835"/>
                <a:gd name="T42" fmla="*/ 234 w 4005"/>
                <a:gd name="T43" fmla="*/ 29 h 2835"/>
                <a:gd name="T44" fmla="*/ 245 w 4005"/>
                <a:gd name="T45" fmla="*/ 13 h 2835"/>
                <a:gd name="T46" fmla="*/ 255 w 4005"/>
                <a:gd name="T47" fmla="*/ 3 h 2835"/>
                <a:gd name="T48" fmla="*/ 266 w 4005"/>
                <a:gd name="T49" fmla="*/ 0 h 2835"/>
                <a:gd name="T50" fmla="*/ 274 w 4005"/>
                <a:gd name="T51" fmla="*/ 2 h 2835"/>
                <a:gd name="T52" fmla="*/ 285 w 4005"/>
                <a:gd name="T53" fmla="*/ 10 h 2835"/>
                <a:gd name="T54" fmla="*/ 296 w 4005"/>
                <a:gd name="T55" fmla="*/ 24 h 2835"/>
                <a:gd name="T56" fmla="*/ 306 w 4005"/>
                <a:gd name="T57" fmla="*/ 43 h 2835"/>
                <a:gd name="T58" fmla="*/ 317 w 4005"/>
                <a:gd name="T59" fmla="*/ 65 h 2835"/>
                <a:gd name="T60" fmla="*/ 328 w 4005"/>
                <a:gd name="T61" fmla="*/ 88 h 2835"/>
                <a:gd name="T62" fmla="*/ 339 w 4005"/>
                <a:gd name="T63" fmla="*/ 110 h 2835"/>
                <a:gd name="T64" fmla="*/ 349 w 4005"/>
                <a:gd name="T65" fmla="*/ 131 h 2835"/>
                <a:gd name="T66" fmla="*/ 360 w 4005"/>
                <a:gd name="T67" fmla="*/ 150 h 2835"/>
                <a:gd name="T68" fmla="*/ 370 w 4005"/>
                <a:gd name="T69" fmla="*/ 165 h 2835"/>
                <a:gd name="T70" fmla="*/ 381 w 4005"/>
                <a:gd name="T71" fmla="*/ 178 h 2835"/>
                <a:gd name="T72" fmla="*/ 392 w 4005"/>
                <a:gd name="T73" fmla="*/ 187 h 2835"/>
                <a:gd name="T74" fmla="*/ 403 w 4005"/>
                <a:gd name="T75" fmla="*/ 194 h 2835"/>
                <a:gd name="T76" fmla="*/ 414 w 4005"/>
                <a:gd name="T77" fmla="*/ 200 h 2835"/>
                <a:gd name="T78" fmla="*/ 425 w 4005"/>
                <a:gd name="T79" fmla="*/ 203 h 2835"/>
                <a:gd name="T80" fmla="*/ 435 w 4005"/>
                <a:gd name="T81" fmla="*/ 205 h 2835"/>
                <a:gd name="T82" fmla="*/ 446 w 4005"/>
                <a:gd name="T83" fmla="*/ 207 h 2835"/>
                <a:gd name="T84" fmla="*/ 457 w 4005"/>
                <a:gd name="T85" fmla="*/ 208 h 2835"/>
                <a:gd name="T86" fmla="*/ 468 w 4005"/>
                <a:gd name="T87" fmla="*/ 208 h 2835"/>
                <a:gd name="T88" fmla="*/ 478 w 4005"/>
                <a:gd name="T89" fmla="*/ 208 h 2835"/>
                <a:gd name="T90" fmla="*/ 489 w 4005"/>
                <a:gd name="T91" fmla="*/ 208 h 2835"/>
                <a:gd name="T92" fmla="*/ 499 w 4005"/>
                <a:gd name="T93" fmla="*/ 209 h 2835"/>
                <a:gd name="T94" fmla="*/ 510 w 4005"/>
                <a:gd name="T95" fmla="*/ 209 h 2835"/>
                <a:gd name="T96" fmla="*/ 521 w 4005"/>
                <a:gd name="T97" fmla="*/ 209 h 2835"/>
                <a:gd name="T98" fmla="*/ 532 w 4005"/>
                <a:gd name="T99" fmla="*/ 209 h 28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005"/>
                <a:gd name="T151" fmla="*/ 0 h 2835"/>
                <a:gd name="T152" fmla="*/ 4005 w 4005"/>
                <a:gd name="T153" fmla="*/ 2835 h 28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005" h="2835">
                  <a:moveTo>
                    <a:pt x="0" y="2830"/>
                  </a:moveTo>
                  <a:lnTo>
                    <a:pt x="23" y="2830"/>
                  </a:lnTo>
                  <a:lnTo>
                    <a:pt x="41" y="2830"/>
                  </a:lnTo>
                  <a:lnTo>
                    <a:pt x="63" y="2830"/>
                  </a:lnTo>
                  <a:lnTo>
                    <a:pt x="82" y="2830"/>
                  </a:lnTo>
                  <a:lnTo>
                    <a:pt x="100" y="2830"/>
                  </a:lnTo>
                  <a:lnTo>
                    <a:pt x="122" y="2830"/>
                  </a:lnTo>
                  <a:lnTo>
                    <a:pt x="141" y="2830"/>
                  </a:lnTo>
                  <a:lnTo>
                    <a:pt x="163" y="2830"/>
                  </a:lnTo>
                  <a:lnTo>
                    <a:pt x="181" y="2830"/>
                  </a:lnTo>
                  <a:lnTo>
                    <a:pt x="204" y="2830"/>
                  </a:lnTo>
                  <a:lnTo>
                    <a:pt x="222" y="2830"/>
                  </a:lnTo>
                  <a:lnTo>
                    <a:pt x="245" y="2830"/>
                  </a:lnTo>
                  <a:lnTo>
                    <a:pt x="263" y="2830"/>
                  </a:lnTo>
                  <a:lnTo>
                    <a:pt x="286" y="2830"/>
                  </a:lnTo>
                  <a:lnTo>
                    <a:pt x="304" y="2830"/>
                  </a:lnTo>
                  <a:lnTo>
                    <a:pt x="327" y="2826"/>
                  </a:lnTo>
                  <a:lnTo>
                    <a:pt x="345" y="2826"/>
                  </a:lnTo>
                  <a:lnTo>
                    <a:pt x="363" y="2826"/>
                  </a:lnTo>
                  <a:lnTo>
                    <a:pt x="385" y="2826"/>
                  </a:lnTo>
                  <a:lnTo>
                    <a:pt x="404" y="2826"/>
                  </a:lnTo>
                  <a:lnTo>
                    <a:pt x="426" y="2826"/>
                  </a:lnTo>
                  <a:lnTo>
                    <a:pt x="444" y="2826"/>
                  </a:lnTo>
                  <a:lnTo>
                    <a:pt x="467" y="2821"/>
                  </a:lnTo>
                  <a:lnTo>
                    <a:pt x="485" y="2821"/>
                  </a:lnTo>
                  <a:lnTo>
                    <a:pt x="508" y="2821"/>
                  </a:lnTo>
                  <a:lnTo>
                    <a:pt x="526" y="2817"/>
                  </a:lnTo>
                  <a:lnTo>
                    <a:pt x="549" y="2817"/>
                  </a:lnTo>
                  <a:lnTo>
                    <a:pt x="567" y="2817"/>
                  </a:lnTo>
                  <a:lnTo>
                    <a:pt x="585" y="2812"/>
                  </a:lnTo>
                  <a:lnTo>
                    <a:pt x="608" y="2808"/>
                  </a:lnTo>
                  <a:lnTo>
                    <a:pt x="626" y="2808"/>
                  </a:lnTo>
                  <a:lnTo>
                    <a:pt x="649" y="2803"/>
                  </a:lnTo>
                  <a:lnTo>
                    <a:pt x="667" y="2799"/>
                  </a:lnTo>
                  <a:lnTo>
                    <a:pt x="689" y="2794"/>
                  </a:lnTo>
                  <a:lnTo>
                    <a:pt x="708" y="2790"/>
                  </a:lnTo>
                  <a:lnTo>
                    <a:pt x="730" y="2785"/>
                  </a:lnTo>
                  <a:lnTo>
                    <a:pt x="748" y="2776"/>
                  </a:lnTo>
                  <a:lnTo>
                    <a:pt x="771" y="2771"/>
                  </a:lnTo>
                  <a:lnTo>
                    <a:pt x="789" y="2762"/>
                  </a:lnTo>
                  <a:lnTo>
                    <a:pt x="807" y="2753"/>
                  </a:lnTo>
                  <a:lnTo>
                    <a:pt x="830" y="2744"/>
                  </a:lnTo>
                  <a:lnTo>
                    <a:pt x="848" y="2731"/>
                  </a:lnTo>
                  <a:lnTo>
                    <a:pt x="871" y="2717"/>
                  </a:lnTo>
                  <a:lnTo>
                    <a:pt x="889" y="2708"/>
                  </a:lnTo>
                  <a:lnTo>
                    <a:pt x="912" y="2690"/>
                  </a:lnTo>
                  <a:lnTo>
                    <a:pt x="930" y="2676"/>
                  </a:lnTo>
                  <a:lnTo>
                    <a:pt x="952" y="2658"/>
                  </a:lnTo>
                  <a:lnTo>
                    <a:pt x="971" y="2635"/>
                  </a:lnTo>
                  <a:lnTo>
                    <a:pt x="993" y="2617"/>
                  </a:lnTo>
                  <a:lnTo>
                    <a:pt x="1011" y="2594"/>
                  </a:lnTo>
                  <a:lnTo>
                    <a:pt x="1034" y="2567"/>
                  </a:lnTo>
                  <a:lnTo>
                    <a:pt x="1052" y="2540"/>
                  </a:lnTo>
                  <a:lnTo>
                    <a:pt x="1070" y="2513"/>
                  </a:lnTo>
                  <a:lnTo>
                    <a:pt x="1093" y="2481"/>
                  </a:lnTo>
                  <a:lnTo>
                    <a:pt x="1111" y="2449"/>
                  </a:lnTo>
                  <a:lnTo>
                    <a:pt x="1134" y="2413"/>
                  </a:lnTo>
                  <a:lnTo>
                    <a:pt x="1152" y="2372"/>
                  </a:lnTo>
                  <a:lnTo>
                    <a:pt x="1175" y="2331"/>
                  </a:lnTo>
                  <a:lnTo>
                    <a:pt x="1193" y="2286"/>
                  </a:lnTo>
                  <a:lnTo>
                    <a:pt x="1216" y="2241"/>
                  </a:lnTo>
                  <a:lnTo>
                    <a:pt x="1234" y="2195"/>
                  </a:lnTo>
                  <a:lnTo>
                    <a:pt x="1256" y="2141"/>
                  </a:lnTo>
                  <a:lnTo>
                    <a:pt x="1274" y="2087"/>
                  </a:lnTo>
                  <a:lnTo>
                    <a:pt x="1293" y="2032"/>
                  </a:lnTo>
                  <a:lnTo>
                    <a:pt x="1315" y="1973"/>
                  </a:lnTo>
                  <a:lnTo>
                    <a:pt x="1333" y="1910"/>
                  </a:lnTo>
                  <a:lnTo>
                    <a:pt x="1356" y="1846"/>
                  </a:lnTo>
                  <a:lnTo>
                    <a:pt x="1374" y="1783"/>
                  </a:lnTo>
                  <a:lnTo>
                    <a:pt x="1397" y="1715"/>
                  </a:lnTo>
                  <a:lnTo>
                    <a:pt x="1415" y="1642"/>
                  </a:lnTo>
                  <a:lnTo>
                    <a:pt x="1438" y="1570"/>
                  </a:lnTo>
                  <a:lnTo>
                    <a:pt x="1456" y="1497"/>
                  </a:lnTo>
                  <a:lnTo>
                    <a:pt x="1479" y="1424"/>
                  </a:lnTo>
                  <a:lnTo>
                    <a:pt x="1497" y="1347"/>
                  </a:lnTo>
                  <a:lnTo>
                    <a:pt x="1519" y="1270"/>
                  </a:lnTo>
                  <a:lnTo>
                    <a:pt x="1538" y="1193"/>
                  </a:lnTo>
                  <a:lnTo>
                    <a:pt x="1556" y="1116"/>
                  </a:lnTo>
                  <a:lnTo>
                    <a:pt x="1578" y="1034"/>
                  </a:lnTo>
                  <a:lnTo>
                    <a:pt x="1597" y="957"/>
                  </a:lnTo>
                  <a:lnTo>
                    <a:pt x="1619" y="880"/>
                  </a:lnTo>
                  <a:lnTo>
                    <a:pt x="1637" y="808"/>
                  </a:lnTo>
                  <a:lnTo>
                    <a:pt x="1660" y="731"/>
                  </a:lnTo>
                  <a:lnTo>
                    <a:pt x="1678" y="658"/>
                  </a:lnTo>
                  <a:lnTo>
                    <a:pt x="1701" y="585"/>
                  </a:lnTo>
                  <a:lnTo>
                    <a:pt x="1719" y="517"/>
                  </a:lnTo>
                  <a:lnTo>
                    <a:pt x="1742" y="454"/>
                  </a:lnTo>
                  <a:lnTo>
                    <a:pt x="1760" y="390"/>
                  </a:lnTo>
                  <a:lnTo>
                    <a:pt x="1778" y="331"/>
                  </a:lnTo>
                  <a:lnTo>
                    <a:pt x="1801" y="277"/>
                  </a:lnTo>
                  <a:lnTo>
                    <a:pt x="1819" y="227"/>
                  </a:lnTo>
                  <a:lnTo>
                    <a:pt x="1841" y="182"/>
                  </a:lnTo>
                  <a:lnTo>
                    <a:pt x="1860" y="141"/>
                  </a:lnTo>
                  <a:lnTo>
                    <a:pt x="1882" y="105"/>
                  </a:lnTo>
                  <a:lnTo>
                    <a:pt x="1900" y="73"/>
                  </a:lnTo>
                  <a:lnTo>
                    <a:pt x="1923" y="46"/>
                  </a:lnTo>
                  <a:lnTo>
                    <a:pt x="1941" y="28"/>
                  </a:lnTo>
                  <a:lnTo>
                    <a:pt x="1964" y="14"/>
                  </a:lnTo>
                  <a:lnTo>
                    <a:pt x="1982" y="5"/>
                  </a:lnTo>
                  <a:lnTo>
                    <a:pt x="2000" y="0"/>
                  </a:lnTo>
                  <a:lnTo>
                    <a:pt x="2023" y="5"/>
                  </a:lnTo>
                  <a:lnTo>
                    <a:pt x="2041" y="14"/>
                  </a:lnTo>
                  <a:lnTo>
                    <a:pt x="2064" y="28"/>
                  </a:lnTo>
                  <a:lnTo>
                    <a:pt x="2082" y="46"/>
                  </a:lnTo>
                  <a:lnTo>
                    <a:pt x="2105" y="73"/>
                  </a:lnTo>
                  <a:lnTo>
                    <a:pt x="2123" y="105"/>
                  </a:lnTo>
                  <a:lnTo>
                    <a:pt x="2145" y="141"/>
                  </a:lnTo>
                  <a:lnTo>
                    <a:pt x="2164" y="182"/>
                  </a:lnTo>
                  <a:lnTo>
                    <a:pt x="2186" y="227"/>
                  </a:lnTo>
                  <a:lnTo>
                    <a:pt x="2204" y="277"/>
                  </a:lnTo>
                  <a:lnTo>
                    <a:pt x="2227" y="331"/>
                  </a:lnTo>
                  <a:lnTo>
                    <a:pt x="2245" y="390"/>
                  </a:lnTo>
                  <a:lnTo>
                    <a:pt x="2263" y="454"/>
                  </a:lnTo>
                  <a:lnTo>
                    <a:pt x="2286" y="517"/>
                  </a:lnTo>
                  <a:lnTo>
                    <a:pt x="2304" y="585"/>
                  </a:lnTo>
                  <a:lnTo>
                    <a:pt x="2327" y="658"/>
                  </a:lnTo>
                  <a:lnTo>
                    <a:pt x="2345" y="731"/>
                  </a:lnTo>
                  <a:lnTo>
                    <a:pt x="2368" y="808"/>
                  </a:lnTo>
                  <a:lnTo>
                    <a:pt x="2386" y="880"/>
                  </a:lnTo>
                  <a:lnTo>
                    <a:pt x="2408" y="957"/>
                  </a:lnTo>
                  <a:lnTo>
                    <a:pt x="2427" y="1034"/>
                  </a:lnTo>
                  <a:lnTo>
                    <a:pt x="2449" y="1116"/>
                  </a:lnTo>
                  <a:lnTo>
                    <a:pt x="2467" y="1193"/>
                  </a:lnTo>
                  <a:lnTo>
                    <a:pt x="2486" y="1270"/>
                  </a:lnTo>
                  <a:lnTo>
                    <a:pt x="2508" y="1347"/>
                  </a:lnTo>
                  <a:lnTo>
                    <a:pt x="2526" y="1424"/>
                  </a:lnTo>
                  <a:lnTo>
                    <a:pt x="2549" y="1497"/>
                  </a:lnTo>
                  <a:lnTo>
                    <a:pt x="2567" y="1570"/>
                  </a:lnTo>
                  <a:lnTo>
                    <a:pt x="2590" y="1642"/>
                  </a:lnTo>
                  <a:lnTo>
                    <a:pt x="2608" y="1715"/>
                  </a:lnTo>
                  <a:lnTo>
                    <a:pt x="2631" y="1783"/>
                  </a:lnTo>
                  <a:lnTo>
                    <a:pt x="2649" y="1846"/>
                  </a:lnTo>
                  <a:lnTo>
                    <a:pt x="2672" y="1910"/>
                  </a:lnTo>
                  <a:lnTo>
                    <a:pt x="2690" y="1973"/>
                  </a:lnTo>
                  <a:lnTo>
                    <a:pt x="2712" y="2032"/>
                  </a:lnTo>
                  <a:lnTo>
                    <a:pt x="2731" y="2087"/>
                  </a:lnTo>
                  <a:lnTo>
                    <a:pt x="2749" y="2141"/>
                  </a:lnTo>
                  <a:lnTo>
                    <a:pt x="2771" y="2195"/>
                  </a:lnTo>
                  <a:lnTo>
                    <a:pt x="2789" y="2241"/>
                  </a:lnTo>
                  <a:lnTo>
                    <a:pt x="2812" y="2286"/>
                  </a:lnTo>
                  <a:lnTo>
                    <a:pt x="2830" y="2331"/>
                  </a:lnTo>
                  <a:lnTo>
                    <a:pt x="2853" y="2372"/>
                  </a:lnTo>
                  <a:lnTo>
                    <a:pt x="2871" y="2413"/>
                  </a:lnTo>
                  <a:lnTo>
                    <a:pt x="2894" y="2449"/>
                  </a:lnTo>
                  <a:lnTo>
                    <a:pt x="2912" y="2481"/>
                  </a:lnTo>
                  <a:lnTo>
                    <a:pt x="2935" y="2513"/>
                  </a:lnTo>
                  <a:lnTo>
                    <a:pt x="2953" y="2540"/>
                  </a:lnTo>
                  <a:lnTo>
                    <a:pt x="2971" y="2567"/>
                  </a:lnTo>
                  <a:lnTo>
                    <a:pt x="2994" y="2594"/>
                  </a:lnTo>
                  <a:lnTo>
                    <a:pt x="3012" y="2617"/>
                  </a:lnTo>
                  <a:lnTo>
                    <a:pt x="3034" y="2635"/>
                  </a:lnTo>
                  <a:lnTo>
                    <a:pt x="3053" y="2658"/>
                  </a:lnTo>
                  <a:lnTo>
                    <a:pt x="3075" y="2676"/>
                  </a:lnTo>
                  <a:lnTo>
                    <a:pt x="3093" y="2690"/>
                  </a:lnTo>
                  <a:lnTo>
                    <a:pt x="3116" y="2708"/>
                  </a:lnTo>
                  <a:lnTo>
                    <a:pt x="3134" y="2717"/>
                  </a:lnTo>
                  <a:lnTo>
                    <a:pt x="3157" y="2731"/>
                  </a:lnTo>
                  <a:lnTo>
                    <a:pt x="3175" y="2744"/>
                  </a:lnTo>
                  <a:lnTo>
                    <a:pt x="3198" y="2753"/>
                  </a:lnTo>
                  <a:lnTo>
                    <a:pt x="3216" y="2762"/>
                  </a:lnTo>
                  <a:lnTo>
                    <a:pt x="3234" y="2771"/>
                  </a:lnTo>
                  <a:lnTo>
                    <a:pt x="3257" y="2776"/>
                  </a:lnTo>
                  <a:lnTo>
                    <a:pt x="3275" y="2785"/>
                  </a:lnTo>
                  <a:lnTo>
                    <a:pt x="3297" y="2790"/>
                  </a:lnTo>
                  <a:lnTo>
                    <a:pt x="3316" y="2794"/>
                  </a:lnTo>
                  <a:lnTo>
                    <a:pt x="3338" y="2799"/>
                  </a:lnTo>
                  <a:lnTo>
                    <a:pt x="3356" y="2803"/>
                  </a:lnTo>
                  <a:lnTo>
                    <a:pt x="3379" y="2808"/>
                  </a:lnTo>
                  <a:lnTo>
                    <a:pt x="3397" y="2808"/>
                  </a:lnTo>
                  <a:lnTo>
                    <a:pt x="3420" y="2812"/>
                  </a:lnTo>
                  <a:lnTo>
                    <a:pt x="3438" y="2817"/>
                  </a:lnTo>
                  <a:lnTo>
                    <a:pt x="3456" y="2817"/>
                  </a:lnTo>
                  <a:lnTo>
                    <a:pt x="3479" y="2817"/>
                  </a:lnTo>
                  <a:lnTo>
                    <a:pt x="3497" y="2821"/>
                  </a:lnTo>
                  <a:lnTo>
                    <a:pt x="3520" y="2821"/>
                  </a:lnTo>
                  <a:lnTo>
                    <a:pt x="3538" y="2821"/>
                  </a:lnTo>
                  <a:lnTo>
                    <a:pt x="3561" y="2826"/>
                  </a:lnTo>
                  <a:lnTo>
                    <a:pt x="3579" y="2826"/>
                  </a:lnTo>
                  <a:lnTo>
                    <a:pt x="3601" y="2826"/>
                  </a:lnTo>
                  <a:lnTo>
                    <a:pt x="3620" y="2826"/>
                  </a:lnTo>
                  <a:lnTo>
                    <a:pt x="3642" y="2826"/>
                  </a:lnTo>
                  <a:lnTo>
                    <a:pt x="3660" y="2826"/>
                  </a:lnTo>
                  <a:lnTo>
                    <a:pt x="3678" y="2826"/>
                  </a:lnTo>
                  <a:lnTo>
                    <a:pt x="3701" y="2830"/>
                  </a:lnTo>
                  <a:lnTo>
                    <a:pt x="3719" y="2830"/>
                  </a:lnTo>
                  <a:lnTo>
                    <a:pt x="3742" y="2830"/>
                  </a:lnTo>
                  <a:lnTo>
                    <a:pt x="3760" y="2830"/>
                  </a:lnTo>
                  <a:lnTo>
                    <a:pt x="3783" y="2830"/>
                  </a:lnTo>
                  <a:lnTo>
                    <a:pt x="3801" y="2830"/>
                  </a:lnTo>
                  <a:lnTo>
                    <a:pt x="3824" y="2830"/>
                  </a:lnTo>
                  <a:lnTo>
                    <a:pt x="3842" y="2830"/>
                  </a:lnTo>
                  <a:lnTo>
                    <a:pt x="3864" y="2830"/>
                  </a:lnTo>
                  <a:lnTo>
                    <a:pt x="3883" y="2830"/>
                  </a:lnTo>
                  <a:lnTo>
                    <a:pt x="3905" y="2830"/>
                  </a:lnTo>
                  <a:lnTo>
                    <a:pt x="3923" y="2830"/>
                  </a:lnTo>
                  <a:lnTo>
                    <a:pt x="3942" y="2830"/>
                  </a:lnTo>
                  <a:lnTo>
                    <a:pt x="3964" y="2830"/>
                  </a:lnTo>
                  <a:lnTo>
                    <a:pt x="3982" y="2830"/>
                  </a:lnTo>
                  <a:lnTo>
                    <a:pt x="4005" y="2830"/>
                  </a:lnTo>
                  <a:lnTo>
                    <a:pt x="4005" y="2835"/>
                  </a:lnTo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rot="16200000" flipV="1">
              <a:off x="919" y="2371"/>
              <a:ext cx="0" cy="209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008" y="2949"/>
              <a:ext cx="0" cy="148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889" y="3131"/>
              <a:ext cx="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600" b="1" i="1" dirty="0">
                  <a:solidFill>
                    <a:schemeClr val="accent5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2600" b="1" i="1" baseline="-25000" dirty="0">
                  <a:solidFill>
                    <a:schemeClr val="accent5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600" b="1" i="1" dirty="0">
                <a:solidFill>
                  <a:schemeClr val="accent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1536" y="1843"/>
              <a:ext cx="0" cy="565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16200000" flipV="1">
              <a:off x="1432" y="2023"/>
              <a:ext cx="0" cy="209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 rot="-5400000">
              <a:off x="1164" y="2023"/>
              <a:ext cx="532" cy="209"/>
            </a:xfrm>
            <a:custGeom>
              <a:avLst/>
              <a:gdLst>
                <a:gd name="T0" fmla="*/ 8 w 4005"/>
                <a:gd name="T1" fmla="*/ 209 h 2835"/>
                <a:gd name="T2" fmla="*/ 19 w 4005"/>
                <a:gd name="T3" fmla="*/ 209 h 2835"/>
                <a:gd name="T4" fmla="*/ 29 w 4005"/>
                <a:gd name="T5" fmla="*/ 209 h 2835"/>
                <a:gd name="T6" fmla="*/ 40 w 4005"/>
                <a:gd name="T7" fmla="*/ 209 h 2835"/>
                <a:gd name="T8" fmla="*/ 51 w 4005"/>
                <a:gd name="T9" fmla="*/ 208 h 2835"/>
                <a:gd name="T10" fmla="*/ 62 w 4005"/>
                <a:gd name="T11" fmla="*/ 208 h 2835"/>
                <a:gd name="T12" fmla="*/ 73 w 4005"/>
                <a:gd name="T13" fmla="*/ 208 h 2835"/>
                <a:gd name="T14" fmla="*/ 83 w 4005"/>
                <a:gd name="T15" fmla="*/ 207 h 2835"/>
                <a:gd name="T16" fmla="*/ 94 w 4005"/>
                <a:gd name="T17" fmla="*/ 206 h 2835"/>
                <a:gd name="T18" fmla="*/ 105 w 4005"/>
                <a:gd name="T19" fmla="*/ 204 h 2835"/>
                <a:gd name="T20" fmla="*/ 116 w 4005"/>
                <a:gd name="T21" fmla="*/ 200 h 2835"/>
                <a:gd name="T22" fmla="*/ 126 w 4005"/>
                <a:gd name="T23" fmla="*/ 196 h 2835"/>
                <a:gd name="T24" fmla="*/ 137 w 4005"/>
                <a:gd name="T25" fmla="*/ 189 h 2835"/>
                <a:gd name="T26" fmla="*/ 148 w 4005"/>
                <a:gd name="T27" fmla="*/ 181 h 2835"/>
                <a:gd name="T28" fmla="*/ 158 w 4005"/>
                <a:gd name="T29" fmla="*/ 169 h 2835"/>
                <a:gd name="T30" fmla="*/ 169 w 4005"/>
                <a:gd name="T31" fmla="*/ 154 h 2835"/>
                <a:gd name="T32" fmla="*/ 180 w 4005"/>
                <a:gd name="T33" fmla="*/ 136 h 2835"/>
                <a:gd name="T34" fmla="*/ 191 w 4005"/>
                <a:gd name="T35" fmla="*/ 116 h 2835"/>
                <a:gd name="T36" fmla="*/ 202 w 4005"/>
                <a:gd name="T37" fmla="*/ 94 h 2835"/>
                <a:gd name="T38" fmla="*/ 212 w 4005"/>
                <a:gd name="T39" fmla="*/ 71 h 2835"/>
                <a:gd name="T40" fmla="*/ 223 w 4005"/>
                <a:gd name="T41" fmla="*/ 49 h 2835"/>
                <a:gd name="T42" fmla="*/ 234 w 4005"/>
                <a:gd name="T43" fmla="*/ 29 h 2835"/>
                <a:gd name="T44" fmla="*/ 245 w 4005"/>
                <a:gd name="T45" fmla="*/ 13 h 2835"/>
                <a:gd name="T46" fmla="*/ 255 w 4005"/>
                <a:gd name="T47" fmla="*/ 3 h 2835"/>
                <a:gd name="T48" fmla="*/ 266 w 4005"/>
                <a:gd name="T49" fmla="*/ 0 h 2835"/>
                <a:gd name="T50" fmla="*/ 274 w 4005"/>
                <a:gd name="T51" fmla="*/ 2 h 2835"/>
                <a:gd name="T52" fmla="*/ 285 w 4005"/>
                <a:gd name="T53" fmla="*/ 10 h 2835"/>
                <a:gd name="T54" fmla="*/ 296 w 4005"/>
                <a:gd name="T55" fmla="*/ 24 h 2835"/>
                <a:gd name="T56" fmla="*/ 306 w 4005"/>
                <a:gd name="T57" fmla="*/ 43 h 2835"/>
                <a:gd name="T58" fmla="*/ 317 w 4005"/>
                <a:gd name="T59" fmla="*/ 65 h 2835"/>
                <a:gd name="T60" fmla="*/ 328 w 4005"/>
                <a:gd name="T61" fmla="*/ 88 h 2835"/>
                <a:gd name="T62" fmla="*/ 339 w 4005"/>
                <a:gd name="T63" fmla="*/ 110 h 2835"/>
                <a:gd name="T64" fmla="*/ 349 w 4005"/>
                <a:gd name="T65" fmla="*/ 131 h 2835"/>
                <a:gd name="T66" fmla="*/ 360 w 4005"/>
                <a:gd name="T67" fmla="*/ 150 h 2835"/>
                <a:gd name="T68" fmla="*/ 370 w 4005"/>
                <a:gd name="T69" fmla="*/ 165 h 2835"/>
                <a:gd name="T70" fmla="*/ 381 w 4005"/>
                <a:gd name="T71" fmla="*/ 178 h 2835"/>
                <a:gd name="T72" fmla="*/ 392 w 4005"/>
                <a:gd name="T73" fmla="*/ 187 h 2835"/>
                <a:gd name="T74" fmla="*/ 403 w 4005"/>
                <a:gd name="T75" fmla="*/ 194 h 2835"/>
                <a:gd name="T76" fmla="*/ 414 w 4005"/>
                <a:gd name="T77" fmla="*/ 200 h 2835"/>
                <a:gd name="T78" fmla="*/ 425 w 4005"/>
                <a:gd name="T79" fmla="*/ 203 h 2835"/>
                <a:gd name="T80" fmla="*/ 435 w 4005"/>
                <a:gd name="T81" fmla="*/ 205 h 2835"/>
                <a:gd name="T82" fmla="*/ 446 w 4005"/>
                <a:gd name="T83" fmla="*/ 207 h 2835"/>
                <a:gd name="T84" fmla="*/ 457 w 4005"/>
                <a:gd name="T85" fmla="*/ 208 h 2835"/>
                <a:gd name="T86" fmla="*/ 468 w 4005"/>
                <a:gd name="T87" fmla="*/ 208 h 2835"/>
                <a:gd name="T88" fmla="*/ 478 w 4005"/>
                <a:gd name="T89" fmla="*/ 208 h 2835"/>
                <a:gd name="T90" fmla="*/ 489 w 4005"/>
                <a:gd name="T91" fmla="*/ 208 h 2835"/>
                <a:gd name="T92" fmla="*/ 499 w 4005"/>
                <a:gd name="T93" fmla="*/ 209 h 2835"/>
                <a:gd name="T94" fmla="*/ 510 w 4005"/>
                <a:gd name="T95" fmla="*/ 209 h 2835"/>
                <a:gd name="T96" fmla="*/ 521 w 4005"/>
                <a:gd name="T97" fmla="*/ 209 h 2835"/>
                <a:gd name="T98" fmla="*/ 532 w 4005"/>
                <a:gd name="T99" fmla="*/ 209 h 28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005"/>
                <a:gd name="T151" fmla="*/ 0 h 2835"/>
                <a:gd name="T152" fmla="*/ 4005 w 4005"/>
                <a:gd name="T153" fmla="*/ 2835 h 28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005" h="2835">
                  <a:moveTo>
                    <a:pt x="0" y="2830"/>
                  </a:moveTo>
                  <a:lnTo>
                    <a:pt x="23" y="2830"/>
                  </a:lnTo>
                  <a:lnTo>
                    <a:pt x="41" y="2830"/>
                  </a:lnTo>
                  <a:lnTo>
                    <a:pt x="63" y="2830"/>
                  </a:lnTo>
                  <a:lnTo>
                    <a:pt x="82" y="2830"/>
                  </a:lnTo>
                  <a:lnTo>
                    <a:pt x="100" y="2830"/>
                  </a:lnTo>
                  <a:lnTo>
                    <a:pt x="122" y="2830"/>
                  </a:lnTo>
                  <a:lnTo>
                    <a:pt x="141" y="2830"/>
                  </a:lnTo>
                  <a:lnTo>
                    <a:pt x="163" y="2830"/>
                  </a:lnTo>
                  <a:lnTo>
                    <a:pt x="181" y="2830"/>
                  </a:lnTo>
                  <a:lnTo>
                    <a:pt x="204" y="2830"/>
                  </a:lnTo>
                  <a:lnTo>
                    <a:pt x="222" y="2830"/>
                  </a:lnTo>
                  <a:lnTo>
                    <a:pt x="245" y="2830"/>
                  </a:lnTo>
                  <a:lnTo>
                    <a:pt x="263" y="2830"/>
                  </a:lnTo>
                  <a:lnTo>
                    <a:pt x="286" y="2830"/>
                  </a:lnTo>
                  <a:lnTo>
                    <a:pt x="304" y="2830"/>
                  </a:lnTo>
                  <a:lnTo>
                    <a:pt x="327" y="2826"/>
                  </a:lnTo>
                  <a:lnTo>
                    <a:pt x="345" y="2826"/>
                  </a:lnTo>
                  <a:lnTo>
                    <a:pt x="363" y="2826"/>
                  </a:lnTo>
                  <a:lnTo>
                    <a:pt x="385" y="2826"/>
                  </a:lnTo>
                  <a:lnTo>
                    <a:pt x="404" y="2826"/>
                  </a:lnTo>
                  <a:lnTo>
                    <a:pt x="426" y="2826"/>
                  </a:lnTo>
                  <a:lnTo>
                    <a:pt x="444" y="2826"/>
                  </a:lnTo>
                  <a:lnTo>
                    <a:pt x="467" y="2821"/>
                  </a:lnTo>
                  <a:lnTo>
                    <a:pt x="485" y="2821"/>
                  </a:lnTo>
                  <a:lnTo>
                    <a:pt x="508" y="2821"/>
                  </a:lnTo>
                  <a:lnTo>
                    <a:pt x="526" y="2817"/>
                  </a:lnTo>
                  <a:lnTo>
                    <a:pt x="549" y="2817"/>
                  </a:lnTo>
                  <a:lnTo>
                    <a:pt x="567" y="2817"/>
                  </a:lnTo>
                  <a:lnTo>
                    <a:pt x="585" y="2812"/>
                  </a:lnTo>
                  <a:lnTo>
                    <a:pt x="608" y="2808"/>
                  </a:lnTo>
                  <a:lnTo>
                    <a:pt x="626" y="2808"/>
                  </a:lnTo>
                  <a:lnTo>
                    <a:pt x="649" y="2803"/>
                  </a:lnTo>
                  <a:lnTo>
                    <a:pt x="667" y="2799"/>
                  </a:lnTo>
                  <a:lnTo>
                    <a:pt x="689" y="2794"/>
                  </a:lnTo>
                  <a:lnTo>
                    <a:pt x="708" y="2790"/>
                  </a:lnTo>
                  <a:lnTo>
                    <a:pt x="730" y="2785"/>
                  </a:lnTo>
                  <a:lnTo>
                    <a:pt x="748" y="2776"/>
                  </a:lnTo>
                  <a:lnTo>
                    <a:pt x="771" y="2771"/>
                  </a:lnTo>
                  <a:lnTo>
                    <a:pt x="789" y="2762"/>
                  </a:lnTo>
                  <a:lnTo>
                    <a:pt x="807" y="2753"/>
                  </a:lnTo>
                  <a:lnTo>
                    <a:pt x="830" y="2744"/>
                  </a:lnTo>
                  <a:lnTo>
                    <a:pt x="848" y="2731"/>
                  </a:lnTo>
                  <a:lnTo>
                    <a:pt x="871" y="2717"/>
                  </a:lnTo>
                  <a:lnTo>
                    <a:pt x="889" y="2708"/>
                  </a:lnTo>
                  <a:lnTo>
                    <a:pt x="912" y="2690"/>
                  </a:lnTo>
                  <a:lnTo>
                    <a:pt x="930" y="2676"/>
                  </a:lnTo>
                  <a:lnTo>
                    <a:pt x="952" y="2658"/>
                  </a:lnTo>
                  <a:lnTo>
                    <a:pt x="971" y="2635"/>
                  </a:lnTo>
                  <a:lnTo>
                    <a:pt x="993" y="2617"/>
                  </a:lnTo>
                  <a:lnTo>
                    <a:pt x="1011" y="2594"/>
                  </a:lnTo>
                  <a:lnTo>
                    <a:pt x="1034" y="2567"/>
                  </a:lnTo>
                  <a:lnTo>
                    <a:pt x="1052" y="2540"/>
                  </a:lnTo>
                  <a:lnTo>
                    <a:pt x="1070" y="2513"/>
                  </a:lnTo>
                  <a:lnTo>
                    <a:pt x="1093" y="2481"/>
                  </a:lnTo>
                  <a:lnTo>
                    <a:pt x="1111" y="2449"/>
                  </a:lnTo>
                  <a:lnTo>
                    <a:pt x="1134" y="2413"/>
                  </a:lnTo>
                  <a:lnTo>
                    <a:pt x="1152" y="2372"/>
                  </a:lnTo>
                  <a:lnTo>
                    <a:pt x="1175" y="2331"/>
                  </a:lnTo>
                  <a:lnTo>
                    <a:pt x="1193" y="2286"/>
                  </a:lnTo>
                  <a:lnTo>
                    <a:pt x="1216" y="2241"/>
                  </a:lnTo>
                  <a:lnTo>
                    <a:pt x="1234" y="2195"/>
                  </a:lnTo>
                  <a:lnTo>
                    <a:pt x="1256" y="2141"/>
                  </a:lnTo>
                  <a:lnTo>
                    <a:pt x="1274" y="2087"/>
                  </a:lnTo>
                  <a:lnTo>
                    <a:pt x="1293" y="2032"/>
                  </a:lnTo>
                  <a:lnTo>
                    <a:pt x="1315" y="1973"/>
                  </a:lnTo>
                  <a:lnTo>
                    <a:pt x="1333" y="1910"/>
                  </a:lnTo>
                  <a:lnTo>
                    <a:pt x="1356" y="1846"/>
                  </a:lnTo>
                  <a:lnTo>
                    <a:pt x="1374" y="1783"/>
                  </a:lnTo>
                  <a:lnTo>
                    <a:pt x="1397" y="1715"/>
                  </a:lnTo>
                  <a:lnTo>
                    <a:pt x="1415" y="1642"/>
                  </a:lnTo>
                  <a:lnTo>
                    <a:pt x="1438" y="1570"/>
                  </a:lnTo>
                  <a:lnTo>
                    <a:pt x="1456" y="1497"/>
                  </a:lnTo>
                  <a:lnTo>
                    <a:pt x="1479" y="1424"/>
                  </a:lnTo>
                  <a:lnTo>
                    <a:pt x="1497" y="1347"/>
                  </a:lnTo>
                  <a:lnTo>
                    <a:pt x="1519" y="1270"/>
                  </a:lnTo>
                  <a:lnTo>
                    <a:pt x="1538" y="1193"/>
                  </a:lnTo>
                  <a:lnTo>
                    <a:pt x="1556" y="1116"/>
                  </a:lnTo>
                  <a:lnTo>
                    <a:pt x="1578" y="1034"/>
                  </a:lnTo>
                  <a:lnTo>
                    <a:pt x="1597" y="957"/>
                  </a:lnTo>
                  <a:lnTo>
                    <a:pt x="1619" y="880"/>
                  </a:lnTo>
                  <a:lnTo>
                    <a:pt x="1637" y="808"/>
                  </a:lnTo>
                  <a:lnTo>
                    <a:pt x="1660" y="731"/>
                  </a:lnTo>
                  <a:lnTo>
                    <a:pt x="1678" y="658"/>
                  </a:lnTo>
                  <a:lnTo>
                    <a:pt x="1701" y="585"/>
                  </a:lnTo>
                  <a:lnTo>
                    <a:pt x="1719" y="517"/>
                  </a:lnTo>
                  <a:lnTo>
                    <a:pt x="1742" y="454"/>
                  </a:lnTo>
                  <a:lnTo>
                    <a:pt x="1760" y="390"/>
                  </a:lnTo>
                  <a:lnTo>
                    <a:pt x="1778" y="331"/>
                  </a:lnTo>
                  <a:lnTo>
                    <a:pt x="1801" y="277"/>
                  </a:lnTo>
                  <a:lnTo>
                    <a:pt x="1819" y="227"/>
                  </a:lnTo>
                  <a:lnTo>
                    <a:pt x="1841" y="182"/>
                  </a:lnTo>
                  <a:lnTo>
                    <a:pt x="1860" y="141"/>
                  </a:lnTo>
                  <a:lnTo>
                    <a:pt x="1882" y="105"/>
                  </a:lnTo>
                  <a:lnTo>
                    <a:pt x="1900" y="73"/>
                  </a:lnTo>
                  <a:lnTo>
                    <a:pt x="1923" y="46"/>
                  </a:lnTo>
                  <a:lnTo>
                    <a:pt x="1941" y="28"/>
                  </a:lnTo>
                  <a:lnTo>
                    <a:pt x="1964" y="14"/>
                  </a:lnTo>
                  <a:lnTo>
                    <a:pt x="1982" y="5"/>
                  </a:lnTo>
                  <a:lnTo>
                    <a:pt x="2000" y="0"/>
                  </a:lnTo>
                  <a:lnTo>
                    <a:pt x="2023" y="5"/>
                  </a:lnTo>
                  <a:lnTo>
                    <a:pt x="2041" y="14"/>
                  </a:lnTo>
                  <a:lnTo>
                    <a:pt x="2064" y="28"/>
                  </a:lnTo>
                  <a:lnTo>
                    <a:pt x="2082" y="46"/>
                  </a:lnTo>
                  <a:lnTo>
                    <a:pt x="2105" y="73"/>
                  </a:lnTo>
                  <a:lnTo>
                    <a:pt x="2123" y="105"/>
                  </a:lnTo>
                  <a:lnTo>
                    <a:pt x="2145" y="141"/>
                  </a:lnTo>
                  <a:lnTo>
                    <a:pt x="2164" y="182"/>
                  </a:lnTo>
                  <a:lnTo>
                    <a:pt x="2186" y="227"/>
                  </a:lnTo>
                  <a:lnTo>
                    <a:pt x="2204" y="277"/>
                  </a:lnTo>
                  <a:lnTo>
                    <a:pt x="2227" y="331"/>
                  </a:lnTo>
                  <a:lnTo>
                    <a:pt x="2245" y="390"/>
                  </a:lnTo>
                  <a:lnTo>
                    <a:pt x="2263" y="454"/>
                  </a:lnTo>
                  <a:lnTo>
                    <a:pt x="2286" y="517"/>
                  </a:lnTo>
                  <a:lnTo>
                    <a:pt x="2304" y="585"/>
                  </a:lnTo>
                  <a:lnTo>
                    <a:pt x="2327" y="658"/>
                  </a:lnTo>
                  <a:lnTo>
                    <a:pt x="2345" y="731"/>
                  </a:lnTo>
                  <a:lnTo>
                    <a:pt x="2368" y="808"/>
                  </a:lnTo>
                  <a:lnTo>
                    <a:pt x="2386" y="880"/>
                  </a:lnTo>
                  <a:lnTo>
                    <a:pt x="2408" y="957"/>
                  </a:lnTo>
                  <a:lnTo>
                    <a:pt x="2427" y="1034"/>
                  </a:lnTo>
                  <a:lnTo>
                    <a:pt x="2449" y="1116"/>
                  </a:lnTo>
                  <a:lnTo>
                    <a:pt x="2467" y="1193"/>
                  </a:lnTo>
                  <a:lnTo>
                    <a:pt x="2486" y="1270"/>
                  </a:lnTo>
                  <a:lnTo>
                    <a:pt x="2508" y="1347"/>
                  </a:lnTo>
                  <a:lnTo>
                    <a:pt x="2526" y="1424"/>
                  </a:lnTo>
                  <a:lnTo>
                    <a:pt x="2549" y="1497"/>
                  </a:lnTo>
                  <a:lnTo>
                    <a:pt x="2567" y="1570"/>
                  </a:lnTo>
                  <a:lnTo>
                    <a:pt x="2590" y="1642"/>
                  </a:lnTo>
                  <a:lnTo>
                    <a:pt x="2608" y="1715"/>
                  </a:lnTo>
                  <a:lnTo>
                    <a:pt x="2631" y="1783"/>
                  </a:lnTo>
                  <a:lnTo>
                    <a:pt x="2649" y="1846"/>
                  </a:lnTo>
                  <a:lnTo>
                    <a:pt x="2672" y="1910"/>
                  </a:lnTo>
                  <a:lnTo>
                    <a:pt x="2690" y="1973"/>
                  </a:lnTo>
                  <a:lnTo>
                    <a:pt x="2712" y="2032"/>
                  </a:lnTo>
                  <a:lnTo>
                    <a:pt x="2731" y="2087"/>
                  </a:lnTo>
                  <a:lnTo>
                    <a:pt x="2749" y="2141"/>
                  </a:lnTo>
                  <a:lnTo>
                    <a:pt x="2771" y="2195"/>
                  </a:lnTo>
                  <a:lnTo>
                    <a:pt x="2789" y="2241"/>
                  </a:lnTo>
                  <a:lnTo>
                    <a:pt x="2812" y="2286"/>
                  </a:lnTo>
                  <a:lnTo>
                    <a:pt x="2830" y="2331"/>
                  </a:lnTo>
                  <a:lnTo>
                    <a:pt x="2853" y="2372"/>
                  </a:lnTo>
                  <a:lnTo>
                    <a:pt x="2871" y="2413"/>
                  </a:lnTo>
                  <a:lnTo>
                    <a:pt x="2894" y="2449"/>
                  </a:lnTo>
                  <a:lnTo>
                    <a:pt x="2912" y="2481"/>
                  </a:lnTo>
                  <a:lnTo>
                    <a:pt x="2935" y="2513"/>
                  </a:lnTo>
                  <a:lnTo>
                    <a:pt x="2953" y="2540"/>
                  </a:lnTo>
                  <a:lnTo>
                    <a:pt x="2971" y="2567"/>
                  </a:lnTo>
                  <a:lnTo>
                    <a:pt x="2994" y="2594"/>
                  </a:lnTo>
                  <a:lnTo>
                    <a:pt x="3012" y="2617"/>
                  </a:lnTo>
                  <a:lnTo>
                    <a:pt x="3034" y="2635"/>
                  </a:lnTo>
                  <a:lnTo>
                    <a:pt x="3053" y="2658"/>
                  </a:lnTo>
                  <a:lnTo>
                    <a:pt x="3075" y="2676"/>
                  </a:lnTo>
                  <a:lnTo>
                    <a:pt x="3093" y="2690"/>
                  </a:lnTo>
                  <a:lnTo>
                    <a:pt x="3116" y="2708"/>
                  </a:lnTo>
                  <a:lnTo>
                    <a:pt x="3134" y="2717"/>
                  </a:lnTo>
                  <a:lnTo>
                    <a:pt x="3157" y="2731"/>
                  </a:lnTo>
                  <a:lnTo>
                    <a:pt x="3175" y="2744"/>
                  </a:lnTo>
                  <a:lnTo>
                    <a:pt x="3198" y="2753"/>
                  </a:lnTo>
                  <a:lnTo>
                    <a:pt x="3216" y="2762"/>
                  </a:lnTo>
                  <a:lnTo>
                    <a:pt x="3234" y="2771"/>
                  </a:lnTo>
                  <a:lnTo>
                    <a:pt x="3257" y="2776"/>
                  </a:lnTo>
                  <a:lnTo>
                    <a:pt x="3275" y="2785"/>
                  </a:lnTo>
                  <a:lnTo>
                    <a:pt x="3297" y="2790"/>
                  </a:lnTo>
                  <a:lnTo>
                    <a:pt x="3316" y="2794"/>
                  </a:lnTo>
                  <a:lnTo>
                    <a:pt x="3338" y="2799"/>
                  </a:lnTo>
                  <a:lnTo>
                    <a:pt x="3356" y="2803"/>
                  </a:lnTo>
                  <a:lnTo>
                    <a:pt x="3379" y="2808"/>
                  </a:lnTo>
                  <a:lnTo>
                    <a:pt x="3397" y="2808"/>
                  </a:lnTo>
                  <a:lnTo>
                    <a:pt x="3420" y="2812"/>
                  </a:lnTo>
                  <a:lnTo>
                    <a:pt x="3438" y="2817"/>
                  </a:lnTo>
                  <a:lnTo>
                    <a:pt x="3456" y="2817"/>
                  </a:lnTo>
                  <a:lnTo>
                    <a:pt x="3479" y="2817"/>
                  </a:lnTo>
                  <a:lnTo>
                    <a:pt x="3497" y="2821"/>
                  </a:lnTo>
                  <a:lnTo>
                    <a:pt x="3520" y="2821"/>
                  </a:lnTo>
                  <a:lnTo>
                    <a:pt x="3538" y="2821"/>
                  </a:lnTo>
                  <a:lnTo>
                    <a:pt x="3561" y="2826"/>
                  </a:lnTo>
                  <a:lnTo>
                    <a:pt x="3579" y="2826"/>
                  </a:lnTo>
                  <a:lnTo>
                    <a:pt x="3601" y="2826"/>
                  </a:lnTo>
                  <a:lnTo>
                    <a:pt x="3620" y="2826"/>
                  </a:lnTo>
                  <a:lnTo>
                    <a:pt x="3642" y="2826"/>
                  </a:lnTo>
                  <a:lnTo>
                    <a:pt x="3660" y="2826"/>
                  </a:lnTo>
                  <a:lnTo>
                    <a:pt x="3678" y="2826"/>
                  </a:lnTo>
                  <a:lnTo>
                    <a:pt x="3701" y="2830"/>
                  </a:lnTo>
                  <a:lnTo>
                    <a:pt x="3719" y="2830"/>
                  </a:lnTo>
                  <a:lnTo>
                    <a:pt x="3742" y="2830"/>
                  </a:lnTo>
                  <a:lnTo>
                    <a:pt x="3760" y="2830"/>
                  </a:lnTo>
                  <a:lnTo>
                    <a:pt x="3783" y="2830"/>
                  </a:lnTo>
                  <a:lnTo>
                    <a:pt x="3801" y="2830"/>
                  </a:lnTo>
                  <a:lnTo>
                    <a:pt x="3824" y="2830"/>
                  </a:lnTo>
                  <a:lnTo>
                    <a:pt x="3842" y="2830"/>
                  </a:lnTo>
                  <a:lnTo>
                    <a:pt x="3864" y="2830"/>
                  </a:lnTo>
                  <a:lnTo>
                    <a:pt x="3883" y="2830"/>
                  </a:lnTo>
                  <a:lnTo>
                    <a:pt x="3905" y="2830"/>
                  </a:lnTo>
                  <a:lnTo>
                    <a:pt x="3923" y="2830"/>
                  </a:lnTo>
                  <a:lnTo>
                    <a:pt x="3942" y="2830"/>
                  </a:lnTo>
                  <a:lnTo>
                    <a:pt x="3964" y="2830"/>
                  </a:lnTo>
                  <a:lnTo>
                    <a:pt x="3982" y="2830"/>
                  </a:lnTo>
                  <a:lnTo>
                    <a:pt x="4005" y="2830"/>
                  </a:lnTo>
                  <a:lnTo>
                    <a:pt x="4005" y="2835"/>
                  </a:lnTo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401" y="3131"/>
              <a:ext cx="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600" b="1" i="1">
                  <a:solidFill>
                    <a:schemeClr val="accent5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2600" b="1" i="1" baseline="-25000">
                  <a:solidFill>
                    <a:schemeClr val="accent5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600" b="1" i="1">
                <a:solidFill>
                  <a:schemeClr val="accent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524" y="2945"/>
              <a:ext cx="0" cy="148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72" y="1372"/>
              <a:ext cx="0" cy="565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 rot="-5400000">
              <a:off x="1900" y="1552"/>
              <a:ext cx="532" cy="209"/>
            </a:xfrm>
            <a:custGeom>
              <a:avLst/>
              <a:gdLst>
                <a:gd name="T0" fmla="*/ 8 w 4005"/>
                <a:gd name="T1" fmla="*/ 209 h 2835"/>
                <a:gd name="T2" fmla="*/ 19 w 4005"/>
                <a:gd name="T3" fmla="*/ 209 h 2835"/>
                <a:gd name="T4" fmla="*/ 29 w 4005"/>
                <a:gd name="T5" fmla="*/ 209 h 2835"/>
                <a:gd name="T6" fmla="*/ 40 w 4005"/>
                <a:gd name="T7" fmla="*/ 209 h 2835"/>
                <a:gd name="T8" fmla="*/ 51 w 4005"/>
                <a:gd name="T9" fmla="*/ 208 h 2835"/>
                <a:gd name="T10" fmla="*/ 62 w 4005"/>
                <a:gd name="T11" fmla="*/ 208 h 2835"/>
                <a:gd name="T12" fmla="*/ 73 w 4005"/>
                <a:gd name="T13" fmla="*/ 208 h 2835"/>
                <a:gd name="T14" fmla="*/ 83 w 4005"/>
                <a:gd name="T15" fmla="*/ 207 h 2835"/>
                <a:gd name="T16" fmla="*/ 94 w 4005"/>
                <a:gd name="T17" fmla="*/ 206 h 2835"/>
                <a:gd name="T18" fmla="*/ 105 w 4005"/>
                <a:gd name="T19" fmla="*/ 204 h 2835"/>
                <a:gd name="T20" fmla="*/ 116 w 4005"/>
                <a:gd name="T21" fmla="*/ 200 h 2835"/>
                <a:gd name="T22" fmla="*/ 126 w 4005"/>
                <a:gd name="T23" fmla="*/ 196 h 2835"/>
                <a:gd name="T24" fmla="*/ 137 w 4005"/>
                <a:gd name="T25" fmla="*/ 189 h 2835"/>
                <a:gd name="T26" fmla="*/ 148 w 4005"/>
                <a:gd name="T27" fmla="*/ 181 h 2835"/>
                <a:gd name="T28" fmla="*/ 158 w 4005"/>
                <a:gd name="T29" fmla="*/ 169 h 2835"/>
                <a:gd name="T30" fmla="*/ 169 w 4005"/>
                <a:gd name="T31" fmla="*/ 154 h 2835"/>
                <a:gd name="T32" fmla="*/ 180 w 4005"/>
                <a:gd name="T33" fmla="*/ 136 h 2835"/>
                <a:gd name="T34" fmla="*/ 191 w 4005"/>
                <a:gd name="T35" fmla="*/ 116 h 2835"/>
                <a:gd name="T36" fmla="*/ 202 w 4005"/>
                <a:gd name="T37" fmla="*/ 94 h 2835"/>
                <a:gd name="T38" fmla="*/ 212 w 4005"/>
                <a:gd name="T39" fmla="*/ 71 h 2835"/>
                <a:gd name="T40" fmla="*/ 223 w 4005"/>
                <a:gd name="T41" fmla="*/ 49 h 2835"/>
                <a:gd name="T42" fmla="*/ 234 w 4005"/>
                <a:gd name="T43" fmla="*/ 29 h 2835"/>
                <a:gd name="T44" fmla="*/ 245 w 4005"/>
                <a:gd name="T45" fmla="*/ 13 h 2835"/>
                <a:gd name="T46" fmla="*/ 255 w 4005"/>
                <a:gd name="T47" fmla="*/ 3 h 2835"/>
                <a:gd name="T48" fmla="*/ 266 w 4005"/>
                <a:gd name="T49" fmla="*/ 0 h 2835"/>
                <a:gd name="T50" fmla="*/ 274 w 4005"/>
                <a:gd name="T51" fmla="*/ 2 h 2835"/>
                <a:gd name="T52" fmla="*/ 285 w 4005"/>
                <a:gd name="T53" fmla="*/ 10 h 2835"/>
                <a:gd name="T54" fmla="*/ 296 w 4005"/>
                <a:gd name="T55" fmla="*/ 24 h 2835"/>
                <a:gd name="T56" fmla="*/ 306 w 4005"/>
                <a:gd name="T57" fmla="*/ 43 h 2835"/>
                <a:gd name="T58" fmla="*/ 317 w 4005"/>
                <a:gd name="T59" fmla="*/ 65 h 2835"/>
                <a:gd name="T60" fmla="*/ 328 w 4005"/>
                <a:gd name="T61" fmla="*/ 88 h 2835"/>
                <a:gd name="T62" fmla="*/ 339 w 4005"/>
                <a:gd name="T63" fmla="*/ 110 h 2835"/>
                <a:gd name="T64" fmla="*/ 349 w 4005"/>
                <a:gd name="T65" fmla="*/ 131 h 2835"/>
                <a:gd name="T66" fmla="*/ 360 w 4005"/>
                <a:gd name="T67" fmla="*/ 150 h 2835"/>
                <a:gd name="T68" fmla="*/ 370 w 4005"/>
                <a:gd name="T69" fmla="*/ 165 h 2835"/>
                <a:gd name="T70" fmla="*/ 381 w 4005"/>
                <a:gd name="T71" fmla="*/ 178 h 2835"/>
                <a:gd name="T72" fmla="*/ 392 w 4005"/>
                <a:gd name="T73" fmla="*/ 187 h 2835"/>
                <a:gd name="T74" fmla="*/ 403 w 4005"/>
                <a:gd name="T75" fmla="*/ 194 h 2835"/>
                <a:gd name="T76" fmla="*/ 414 w 4005"/>
                <a:gd name="T77" fmla="*/ 200 h 2835"/>
                <a:gd name="T78" fmla="*/ 425 w 4005"/>
                <a:gd name="T79" fmla="*/ 203 h 2835"/>
                <a:gd name="T80" fmla="*/ 435 w 4005"/>
                <a:gd name="T81" fmla="*/ 205 h 2835"/>
                <a:gd name="T82" fmla="*/ 446 w 4005"/>
                <a:gd name="T83" fmla="*/ 207 h 2835"/>
                <a:gd name="T84" fmla="*/ 457 w 4005"/>
                <a:gd name="T85" fmla="*/ 208 h 2835"/>
                <a:gd name="T86" fmla="*/ 468 w 4005"/>
                <a:gd name="T87" fmla="*/ 208 h 2835"/>
                <a:gd name="T88" fmla="*/ 478 w 4005"/>
                <a:gd name="T89" fmla="*/ 208 h 2835"/>
                <a:gd name="T90" fmla="*/ 489 w 4005"/>
                <a:gd name="T91" fmla="*/ 208 h 2835"/>
                <a:gd name="T92" fmla="*/ 499 w 4005"/>
                <a:gd name="T93" fmla="*/ 209 h 2835"/>
                <a:gd name="T94" fmla="*/ 510 w 4005"/>
                <a:gd name="T95" fmla="*/ 209 h 2835"/>
                <a:gd name="T96" fmla="*/ 521 w 4005"/>
                <a:gd name="T97" fmla="*/ 209 h 2835"/>
                <a:gd name="T98" fmla="*/ 532 w 4005"/>
                <a:gd name="T99" fmla="*/ 209 h 28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005"/>
                <a:gd name="T151" fmla="*/ 0 h 2835"/>
                <a:gd name="T152" fmla="*/ 4005 w 4005"/>
                <a:gd name="T153" fmla="*/ 2835 h 28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005" h="2835">
                  <a:moveTo>
                    <a:pt x="0" y="2830"/>
                  </a:moveTo>
                  <a:lnTo>
                    <a:pt x="23" y="2830"/>
                  </a:lnTo>
                  <a:lnTo>
                    <a:pt x="41" y="2830"/>
                  </a:lnTo>
                  <a:lnTo>
                    <a:pt x="63" y="2830"/>
                  </a:lnTo>
                  <a:lnTo>
                    <a:pt x="82" y="2830"/>
                  </a:lnTo>
                  <a:lnTo>
                    <a:pt x="100" y="2830"/>
                  </a:lnTo>
                  <a:lnTo>
                    <a:pt x="122" y="2830"/>
                  </a:lnTo>
                  <a:lnTo>
                    <a:pt x="141" y="2830"/>
                  </a:lnTo>
                  <a:lnTo>
                    <a:pt x="163" y="2830"/>
                  </a:lnTo>
                  <a:lnTo>
                    <a:pt x="181" y="2830"/>
                  </a:lnTo>
                  <a:lnTo>
                    <a:pt x="204" y="2830"/>
                  </a:lnTo>
                  <a:lnTo>
                    <a:pt x="222" y="2830"/>
                  </a:lnTo>
                  <a:lnTo>
                    <a:pt x="245" y="2830"/>
                  </a:lnTo>
                  <a:lnTo>
                    <a:pt x="263" y="2830"/>
                  </a:lnTo>
                  <a:lnTo>
                    <a:pt x="286" y="2830"/>
                  </a:lnTo>
                  <a:lnTo>
                    <a:pt x="304" y="2830"/>
                  </a:lnTo>
                  <a:lnTo>
                    <a:pt x="327" y="2826"/>
                  </a:lnTo>
                  <a:lnTo>
                    <a:pt x="345" y="2826"/>
                  </a:lnTo>
                  <a:lnTo>
                    <a:pt x="363" y="2826"/>
                  </a:lnTo>
                  <a:lnTo>
                    <a:pt x="385" y="2826"/>
                  </a:lnTo>
                  <a:lnTo>
                    <a:pt x="404" y="2826"/>
                  </a:lnTo>
                  <a:lnTo>
                    <a:pt x="426" y="2826"/>
                  </a:lnTo>
                  <a:lnTo>
                    <a:pt x="444" y="2826"/>
                  </a:lnTo>
                  <a:lnTo>
                    <a:pt x="467" y="2821"/>
                  </a:lnTo>
                  <a:lnTo>
                    <a:pt x="485" y="2821"/>
                  </a:lnTo>
                  <a:lnTo>
                    <a:pt x="508" y="2821"/>
                  </a:lnTo>
                  <a:lnTo>
                    <a:pt x="526" y="2817"/>
                  </a:lnTo>
                  <a:lnTo>
                    <a:pt x="549" y="2817"/>
                  </a:lnTo>
                  <a:lnTo>
                    <a:pt x="567" y="2817"/>
                  </a:lnTo>
                  <a:lnTo>
                    <a:pt x="585" y="2812"/>
                  </a:lnTo>
                  <a:lnTo>
                    <a:pt x="608" y="2808"/>
                  </a:lnTo>
                  <a:lnTo>
                    <a:pt x="626" y="2808"/>
                  </a:lnTo>
                  <a:lnTo>
                    <a:pt x="649" y="2803"/>
                  </a:lnTo>
                  <a:lnTo>
                    <a:pt x="667" y="2799"/>
                  </a:lnTo>
                  <a:lnTo>
                    <a:pt x="689" y="2794"/>
                  </a:lnTo>
                  <a:lnTo>
                    <a:pt x="708" y="2790"/>
                  </a:lnTo>
                  <a:lnTo>
                    <a:pt x="730" y="2785"/>
                  </a:lnTo>
                  <a:lnTo>
                    <a:pt x="748" y="2776"/>
                  </a:lnTo>
                  <a:lnTo>
                    <a:pt x="771" y="2771"/>
                  </a:lnTo>
                  <a:lnTo>
                    <a:pt x="789" y="2762"/>
                  </a:lnTo>
                  <a:lnTo>
                    <a:pt x="807" y="2753"/>
                  </a:lnTo>
                  <a:lnTo>
                    <a:pt x="830" y="2744"/>
                  </a:lnTo>
                  <a:lnTo>
                    <a:pt x="848" y="2731"/>
                  </a:lnTo>
                  <a:lnTo>
                    <a:pt x="871" y="2717"/>
                  </a:lnTo>
                  <a:lnTo>
                    <a:pt x="889" y="2708"/>
                  </a:lnTo>
                  <a:lnTo>
                    <a:pt x="912" y="2690"/>
                  </a:lnTo>
                  <a:lnTo>
                    <a:pt x="930" y="2676"/>
                  </a:lnTo>
                  <a:lnTo>
                    <a:pt x="952" y="2658"/>
                  </a:lnTo>
                  <a:lnTo>
                    <a:pt x="971" y="2635"/>
                  </a:lnTo>
                  <a:lnTo>
                    <a:pt x="993" y="2617"/>
                  </a:lnTo>
                  <a:lnTo>
                    <a:pt x="1011" y="2594"/>
                  </a:lnTo>
                  <a:lnTo>
                    <a:pt x="1034" y="2567"/>
                  </a:lnTo>
                  <a:lnTo>
                    <a:pt x="1052" y="2540"/>
                  </a:lnTo>
                  <a:lnTo>
                    <a:pt x="1070" y="2513"/>
                  </a:lnTo>
                  <a:lnTo>
                    <a:pt x="1093" y="2481"/>
                  </a:lnTo>
                  <a:lnTo>
                    <a:pt x="1111" y="2449"/>
                  </a:lnTo>
                  <a:lnTo>
                    <a:pt x="1134" y="2413"/>
                  </a:lnTo>
                  <a:lnTo>
                    <a:pt x="1152" y="2372"/>
                  </a:lnTo>
                  <a:lnTo>
                    <a:pt x="1175" y="2331"/>
                  </a:lnTo>
                  <a:lnTo>
                    <a:pt x="1193" y="2286"/>
                  </a:lnTo>
                  <a:lnTo>
                    <a:pt x="1216" y="2241"/>
                  </a:lnTo>
                  <a:lnTo>
                    <a:pt x="1234" y="2195"/>
                  </a:lnTo>
                  <a:lnTo>
                    <a:pt x="1256" y="2141"/>
                  </a:lnTo>
                  <a:lnTo>
                    <a:pt x="1274" y="2087"/>
                  </a:lnTo>
                  <a:lnTo>
                    <a:pt x="1293" y="2032"/>
                  </a:lnTo>
                  <a:lnTo>
                    <a:pt x="1315" y="1973"/>
                  </a:lnTo>
                  <a:lnTo>
                    <a:pt x="1333" y="1910"/>
                  </a:lnTo>
                  <a:lnTo>
                    <a:pt x="1356" y="1846"/>
                  </a:lnTo>
                  <a:lnTo>
                    <a:pt x="1374" y="1783"/>
                  </a:lnTo>
                  <a:lnTo>
                    <a:pt x="1397" y="1715"/>
                  </a:lnTo>
                  <a:lnTo>
                    <a:pt x="1415" y="1642"/>
                  </a:lnTo>
                  <a:lnTo>
                    <a:pt x="1438" y="1570"/>
                  </a:lnTo>
                  <a:lnTo>
                    <a:pt x="1456" y="1497"/>
                  </a:lnTo>
                  <a:lnTo>
                    <a:pt x="1479" y="1424"/>
                  </a:lnTo>
                  <a:lnTo>
                    <a:pt x="1497" y="1347"/>
                  </a:lnTo>
                  <a:lnTo>
                    <a:pt x="1519" y="1270"/>
                  </a:lnTo>
                  <a:lnTo>
                    <a:pt x="1538" y="1193"/>
                  </a:lnTo>
                  <a:lnTo>
                    <a:pt x="1556" y="1116"/>
                  </a:lnTo>
                  <a:lnTo>
                    <a:pt x="1578" y="1034"/>
                  </a:lnTo>
                  <a:lnTo>
                    <a:pt x="1597" y="957"/>
                  </a:lnTo>
                  <a:lnTo>
                    <a:pt x="1619" y="880"/>
                  </a:lnTo>
                  <a:lnTo>
                    <a:pt x="1637" y="808"/>
                  </a:lnTo>
                  <a:lnTo>
                    <a:pt x="1660" y="731"/>
                  </a:lnTo>
                  <a:lnTo>
                    <a:pt x="1678" y="658"/>
                  </a:lnTo>
                  <a:lnTo>
                    <a:pt x="1701" y="585"/>
                  </a:lnTo>
                  <a:lnTo>
                    <a:pt x="1719" y="517"/>
                  </a:lnTo>
                  <a:lnTo>
                    <a:pt x="1742" y="454"/>
                  </a:lnTo>
                  <a:lnTo>
                    <a:pt x="1760" y="390"/>
                  </a:lnTo>
                  <a:lnTo>
                    <a:pt x="1778" y="331"/>
                  </a:lnTo>
                  <a:lnTo>
                    <a:pt x="1801" y="277"/>
                  </a:lnTo>
                  <a:lnTo>
                    <a:pt x="1819" y="227"/>
                  </a:lnTo>
                  <a:lnTo>
                    <a:pt x="1841" y="182"/>
                  </a:lnTo>
                  <a:lnTo>
                    <a:pt x="1860" y="141"/>
                  </a:lnTo>
                  <a:lnTo>
                    <a:pt x="1882" y="105"/>
                  </a:lnTo>
                  <a:lnTo>
                    <a:pt x="1900" y="73"/>
                  </a:lnTo>
                  <a:lnTo>
                    <a:pt x="1923" y="46"/>
                  </a:lnTo>
                  <a:lnTo>
                    <a:pt x="1941" y="28"/>
                  </a:lnTo>
                  <a:lnTo>
                    <a:pt x="1964" y="14"/>
                  </a:lnTo>
                  <a:lnTo>
                    <a:pt x="1982" y="5"/>
                  </a:lnTo>
                  <a:lnTo>
                    <a:pt x="2000" y="0"/>
                  </a:lnTo>
                  <a:lnTo>
                    <a:pt x="2023" y="5"/>
                  </a:lnTo>
                  <a:lnTo>
                    <a:pt x="2041" y="14"/>
                  </a:lnTo>
                  <a:lnTo>
                    <a:pt x="2064" y="28"/>
                  </a:lnTo>
                  <a:lnTo>
                    <a:pt x="2082" y="46"/>
                  </a:lnTo>
                  <a:lnTo>
                    <a:pt x="2105" y="73"/>
                  </a:lnTo>
                  <a:lnTo>
                    <a:pt x="2123" y="105"/>
                  </a:lnTo>
                  <a:lnTo>
                    <a:pt x="2145" y="141"/>
                  </a:lnTo>
                  <a:lnTo>
                    <a:pt x="2164" y="182"/>
                  </a:lnTo>
                  <a:lnTo>
                    <a:pt x="2186" y="227"/>
                  </a:lnTo>
                  <a:lnTo>
                    <a:pt x="2204" y="277"/>
                  </a:lnTo>
                  <a:lnTo>
                    <a:pt x="2227" y="331"/>
                  </a:lnTo>
                  <a:lnTo>
                    <a:pt x="2245" y="390"/>
                  </a:lnTo>
                  <a:lnTo>
                    <a:pt x="2263" y="454"/>
                  </a:lnTo>
                  <a:lnTo>
                    <a:pt x="2286" y="517"/>
                  </a:lnTo>
                  <a:lnTo>
                    <a:pt x="2304" y="585"/>
                  </a:lnTo>
                  <a:lnTo>
                    <a:pt x="2327" y="658"/>
                  </a:lnTo>
                  <a:lnTo>
                    <a:pt x="2345" y="731"/>
                  </a:lnTo>
                  <a:lnTo>
                    <a:pt x="2368" y="808"/>
                  </a:lnTo>
                  <a:lnTo>
                    <a:pt x="2386" y="880"/>
                  </a:lnTo>
                  <a:lnTo>
                    <a:pt x="2408" y="957"/>
                  </a:lnTo>
                  <a:lnTo>
                    <a:pt x="2427" y="1034"/>
                  </a:lnTo>
                  <a:lnTo>
                    <a:pt x="2449" y="1116"/>
                  </a:lnTo>
                  <a:lnTo>
                    <a:pt x="2467" y="1193"/>
                  </a:lnTo>
                  <a:lnTo>
                    <a:pt x="2486" y="1270"/>
                  </a:lnTo>
                  <a:lnTo>
                    <a:pt x="2508" y="1347"/>
                  </a:lnTo>
                  <a:lnTo>
                    <a:pt x="2526" y="1424"/>
                  </a:lnTo>
                  <a:lnTo>
                    <a:pt x="2549" y="1497"/>
                  </a:lnTo>
                  <a:lnTo>
                    <a:pt x="2567" y="1570"/>
                  </a:lnTo>
                  <a:lnTo>
                    <a:pt x="2590" y="1642"/>
                  </a:lnTo>
                  <a:lnTo>
                    <a:pt x="2608" y="1715"/>
                  </a:lnTo>
                  <a:lnTo>
                    <a:pt x="2631" y="1783"/>
                  </a:lnTo>
                  <a:lnTo>
                    <a:pt x="2649" y="1846"/>
                  </a:lnTo>
                  <a:lnTo>
                    <a:pt x="2672" y="1910"/>
                  </a:lnTo>
                  <a:lnTo>
                    <a:pt x="2690" y="1973"/>
                  </a:lnTo>
                  <a:lnTo>
                    <a:pt x="2712" y="2032"/>
                  </a:lnTo>
                  <a:lnTo>
                    <a:pt x="2731" y="2087"/>
                  </a:lnTo>
                  <a:lnTo>
                    <a:pt x="2749" y="2141"/>
                  </a:lnTo>
                  <a:lnTo>
                    <a:pt x="2771" y="2195"/>
                  </a:lnTo>
                  <a:lnTo>
                    <a:pt x="2789" y="2241"/>
                  </a:lnTo>
                  <a:lnTo>
                    <a:pt x="2812" y="2286"/>
                  </a:lnTo>
                  <a:lnTo>
                    <a:pt x="2830" y="2331"/>
                  </a:lnTo>
                  <a:lnTo>
                    <a:pt x="2853" y="2372"/>
                  </a:lnTo>
                  <a:lnTo>
                    <a:pt x="2871" y="2413"/>
                  </a:lnTo>
                  <a:lnTo>
                    <a:pt x="2894" y="2449"/>
                  </a:lnTo>
                  <a:lnTo>
                    <a:pt x="2912" y="2481"/>
                  </a:lnTo>
                  <a:lnTo>
                    <a:pt x="2935" y="2513"/>
                  </a:lnTo>
                  <a:lnTo>
                    <a:pt x="2953" y="2540"/>
                  </a:lnTo>
                  <a:lnTo>
                    <a:pt x="2971" y="2567"/>
                  </a:lnTo>
                  <a:lnTo>
                    <a:pt x="2994" y="2594"/>
                  </a:lnTo>
                  <a:lnTo>
                    <a:pt x="3012" y="2617"/>
                  </a:lnTo>
                  <a:lnTo>
                    <a:pt x="3034" y="2635"/>
                  </a:lnTo>
                  <a:lnTo>
                    <a:pt x="3053" y="2658"/>
                  </a:lnTo>
                  <a:lnTo>
                    <a:pt x="3075" y="2676"/>
                  </a:lnTo>
                  <a:lnTo>
                    <a:pt x="3093" y="2690"/>
                  </a:lnTo>
                  <a:lnTo>
                    <a:pt x="3116" y="2708"/>
                  </a:lnTo>
                  <a:lnTo>
                    <a:pt x="3134" y="2717"/>
                  </a:lnTo>
                  <a:lnTo>
                    <a:pt x="3157" y="2731"/>
                  </a:lnTo>
                  <a:lnTo>
                    <a:pt x="3175" y="2744"/>
                  </a:lnTo>
                  <a:lnTo>
                    <a:pt x="3198" y="2753"/>
                  </a:lnTo>
                  <a:lnTo>
                    <a:pt x="3216" y="2762"/>
                  </a:lnTo>
                  <a:lnTo>
                    <a:pt x="3234" y="2771"/>
                  </a:lnTo>
                  <a:lnTo>
                    <a:pt x="3257" y="2776"/>
                  </a:lnTo>
                  <a:lnTo>
                    <a:pt x="3275" y="2785"/>
                  </a:lnTo>
                  <a:lnTo>
                    <a:pt x="3297" y="2790"/>
                  </a:lnTo>
                  <a:lnTo>
                    <a:pt x="3316" y="2794"/>
                  </a:lnTo>
                  <a:lnTo>
                    <a:pt x="3338" y="2799"/>
                  </a:lnTo>
                  <a:lnTo>
                    <a:pt x="3356" y="2803"/>
                  </a:lnTo>
                  <a:lnTo>
                    <a:pt x="3379" y="2808"/>
                  </a:lnTo>
                  <a:lnTo>
                    <a:pt x="3397" y="2808"/>
                  </a:lnTo>
                  <a:lnTo>
                    <a:pt x="3420" y="2812"/>
                  </a:lnTo>
                  <a:lnTo>
                    <a:pt x="3438" y="2817"/>
                  </a:lnTo>
                  <a:lnTo>
                    <a:pt x="3456" y="2817"/>
                  </a:lnTo>
                  <a:lnTo>
                    <a:pt x="3479" y="2817"/>
                  </a:lnTo>
                  <a:lnTo>
                    <a:pt x="3497" y="2821"/>
                  </a:lnTo>
                  <a:lnTo>
                    <a:pt x="3520" y="2821"/>
                  </a:lnTo>
                  <a:lnTo>
                    <a:pt x="3538" y="2821"/>
                  </a:lnTo>
                  <a:lnTo>
                    <a:pt x="3561" y="2826"/>
                  </a:lnTo>
                  <a:lnTo>
                    <a:pt x="3579" y="2826"/>
                  </a:lnTo>
                  <a:lnTo>
                    <a:pt x="3601" y="2826"/>
                  </a:lnTo>
                  <a:lnTo>
                    <a:pt x="3620" y="2826"/>
                  </a:lnTo>
                  <a:lnTo>
                    <a:pt x="3642" y="2826"/>
                  </a:lnTo>
                  <a:lnTo>
                    <a:pt x="3660" y="2826"/>
                  </a:lnTo>
                  <a:lnTo>
                    <a:pt x="3678" y="2826"/>
                  </a:lnTo>
                  <a:lnTo>
                    <a:pt x="3701" y="2830"/>
                  </a:lnTo>
                  <a:lnTo>
                    <a:pt x="3719" y="2830"/>
                  </a:lnTo>
                  <a:lnTo>
                    <a:pt x="3742" y="2830"/>
                  </a:lnTo>
                  <a:lnTo>
                    <a:pt x="3760" y="2830"/>
                  </a:lnTo>
                  <a:lnTo>
                    <a:pt x="3783" y="2830"/>
                  </a:lnTo>
                  <a:lnTo>
                    <a:pt x="3801" y="2830"/>
                  </a:lnTo>
                  <a:lnTo>
                    <a:pt x="3824" y="2830"/>
                  </a:lnTo>
                  <a:lnTo>
                    <a:pt x="3842" y="2830"/>
                  </a:lnTo>
                  <a:lnTo>
                    <a:pt x="3864" y="2830"/>
                  </a:lnTo>
                  <a:lnTo>
                    <a:pt x="3883" y="2830"/>
                  </a:lnTo>
                  <a:lnTo>
                    <a:pt x="3905" y="2830"/>
                  </a:lnTo>
                  <a:lnTo>
                    <a:pt x="3923" y="2830"/>
                  </a:lnTo>
                  <a:lnTo>
                    <a:pt x="3942" y="2830"/>
                  </a:lnTo>
                  <a:lnTo>
                    <a:pt x="3964" y="2830"/>
                  </a:lnTo>
                  <a:lnTo>
                    <a:pt x="3982" y="2830"/>
                  </a:lnTo>
                  <a:lnTo>
                    <a:pt x="4005" y="2830"/>
                  </a:lnTo>
                  <a:lnTo>
                    <a:pt x="4005" y="2835"/>
                  </a:lnTo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rot="16200000" flipV="1">
              <a:off x="2168" y="1552"/>
              <a:ext cx="0" cy="209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1754" y="3128"/>
              <a:ext cx="13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1800">
                  <a:solidFill>
                    <a:schemeClr val="accent5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129" y="3132"/>
              <a:ext cx="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600" b="1" i="1">
                  <a:solidFill>
                    <a:schemeClr val="accent5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2600" b="1" i="1" baseline="-25000">
                  <a:solidFill>
                    <a:schemeClr val="accent5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2600" b="1" i="1">
                <a:solidFill>
                  <a:schemeClr val="accent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2244" y="2943"/>
              <a:ext cx="0" cy="148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 flipV="1">
              <a:off x="2304" y="1646"/>
              <a:ext cx="119" cy="145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2423" y="1747"/>
              <a:ext cx="353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1" i="1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en-US" sz="2400" b="1" i="1" baseline="-25000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Y|x3</a:t>
              </a:r>
              <a:endParaRPr lang="en-US" altLang="en-US" sz="2400" b="1" i="1" dirty="0">
                <a:solidFill>
                  <a:schemeClr val="accent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1179" y="2548"/>
              <a:ext cx="381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1" i="1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en-US" sz="2400" b="1" i="1" baseline="-25000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Y|x1</a:t>
              </a:r>
              <a:endParaRPr lang="en-US" altLang="en-US" sz="2400" b="1" i="1" dirty="0">
                <a:solidFill>
                  <a:schemeClr val="accent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H="1" flipV="1">
              <a:off x="1053" y="2484"/>
              <a:ext cx="119" cy="145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716" y="2216"/>
              <a:ext cx="348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233363"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1" i="1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en-US" sz="2400" b="1" i="1" baseline="-25000" dirty="0">
                  <a:solidFill>
                    <a:schemeClr val="accent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Y|x2</a:t>
              </a:r>
              <a:endParaRPr lang="en-US" altLang="en-US" sz="2400" b="1" i="1" dirty="0">
                <a:solidFill>
                  <a:schemeClr val="accent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 flipH="1" flipV="1">
              <a:off x="1575" y="2141"/>
              <a:ext cx="119" cy="145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42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Symbol</vt:lpstr>
      <vt:lpstr>Times New Roman</vt:lpstr>
      <vt:lpstr>Trebuchet MS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2</cp:revision>
  <dcterms:created xsi:type="dcterms:W3CDTF">2021-09-17T17:00:03Z</dcterms:created>
  <dcterms:modified xsi:type="dcterms:W3CDTF">2021-09-17T17:04:47Z</dcterms:modified>
</cp:coreProperties>
</file>