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/>
      <dgm:t>
        <a:bodyPr/>
        <a:lstStyle/>
        <a:p>
          <a:r>
            <a:rPr lang="en-US" dirty="0" smtClean="0"/>
            <a:t>Normality, homoscedasticity, linearity and Residuals: raw, </a:t>
          </a:r>
          <a:r>
            <a:rPr lang="en-US" dirty="0" err="1" smtClean="0"/>
            <a:t>studentized</a:t>
          </a:r>
          <a:r>
            <a:rPr lang="en-US" dirty="0" smtClean="0"/>
            <a:t> &amp; standardized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/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Correlation and 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independence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B54D10F7-85C7-4E7A-9F2D-C947B89EAE17}" srcId="{989B89E7-4C20-4B35-9A45-23829166F101}" destId="{1931B42D-D4A8-4DD8-B9F8-A13ED12450B1}" srcOrd="1" destOrd="0" parTransId="{596E77FB-F786-4E77-A783-87E081325626}" sibTransId="{F5157164-D9ED-4CD4-913B-BD073641B52A}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28785A34-2DFC-4E53-A653-BAA23F70AE63}" type="presOf" srcId="{1931B42D-D4A8-4DD8-B9F8-A13ED12450B1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Dichotomous variables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/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/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/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/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/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118A30D2-DB98-456D-A717-3177ADB115C3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D2808F8C-E897-4ED1-9A5B-3F4A65EF7C1B}" type="parTrans" cxnId="{F5FDB239-B57E-49CE-A4AD-A8F0F72BB69B}">
      <dgm:prSet/>
      <dgm:spPr/>
    </dgm:pt>
    <dgm:pt modelId="{49EB69C9-2403-4B4A-B772-622DB2DDD13D}" type="sibTrans" cxnId="{F5FDB239-B57E-49CE-A4AD-A8F0F72BB69B}">
      <dgm:prSet/>
      <dgm:spPr/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2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3" destOrd="0" parTransId="{511BAE3A-E333-442A-BD6E-27EFE61D7C01}" sibTransId="{DF0E109E-CE68-4595-99C1-0593A066EA81}"/>
    <dgm:cxn modelId="{826EA20E-1B18-4B61-8F12-577C80F181AC}" type="presOf" srcId="{C5716A3D-F799-416B-9E44-F935B9390DD5}" destId="{AB972662-6B60-4671-AB70-0A8CA502C5FC}" srcOrd="0" destOrd="1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2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1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43C4AF65-DAA5-41D6-A9BD-EE544028EAB1}" type="presOf" srcId="{118A30D2-DB98-456D-A717-3177ADB115C3}" destId="{20EF4D02-B786-4ED8-A7DB-6412BC03F26D}" srcOrd="0" destOrd="2" presId="urn:microsoft.com/office/officeart/2005/8/layout/process3"/>
    <dgm:cxn modelId="{F5FDB239-B57E-49CE-A4AD-A8F0F72BB69B}" srcId="{CA1B342D-39AA-41E0-AD3D-1B17F288E780}" destId="{118A30D2-DB98-456D-A717-3177ADB115C3}" srcOrd="2" destOrd="0" parTransId="{D2808F8C-E897-4ED1-9A5B-3F4A65EF7C1B}" sibTransId="{49EB69C9-2403-4B4A-B772-622DB2DDD13D}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3" presId="urn:microsoft.com/office/officeart/2005/8/layout/process3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1459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 and causality</a:t>
          </a:r>
          <a:endParaRPr lang="en-US" sz="1200" kern="1200" dirty="0"/>
        </a:p>
      </dsp:txBody>
      <dsp:txXfrm>
        <a:off x="392231" y="821477"/>
        <a:ext cx="1569473" cy="1803142"/>
      </dsp:txXfrm>
    </dsp:sp>
    <dsp:sp modelId="{2B964E1B-0CBF-4EA9-AE5E-D5BDC503EFD8}">
      <dsp:nvSpPr>
        <dsp:cNvPr id="0" name=""/>
        <dsp:cNvSpPr/>
      </dsp:nvSpPr>
      <dsp:spPr>
        <a:xfrm>
          <a:off x="1921804" y="2517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3347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1459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Normality, homoscedasticity, linearity and Residuals: 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821477"/>
        <a:ext cx="1569473" cy="180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8513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1015691"/>
        <a:ext cx="1397851" cy="1925422"/>
      </dsp:txXfrm>
    </dsp:sp>
    <dsp:sp modelId="{2B964E1B-0CBF-4EA9-AE5E-D5BDC503EFD8}">
      <dsp:nvSpPr>
        <dsp:cNvPr id="0" name=""/>
        <dsp:cNvSpPr/>
      </dsp:nvSpPr>
      <dsp:spPr>
        <a:xfrm>
          <a:off x="1713189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6776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8513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Dichotomous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1015691"/>
        <a:ext cx="1397851" cy="1925422"/>
      </dsp:txXfrm>
    </dsp:sp>
    <dsp:sp modelId="{F2B7D291-F96C-48F8-9E41-006A80918726}">
      <dsp:nvSpPr>
        <dsp:cNvPr id="0" name=""/>
        <dsp:cNvSpPr/>
      </dsp:nvSpPr>
      <dsp:spPr>
        <a:xfrm>
          <a:off x="4098398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6776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8513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1015691"/>
        <a:ext cx="1397851" cy="192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4392573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2076339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103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6</cp:revision>
  <dcterms:created xsi:type="dcterms:W3CDTF">2021-09-15T21:12:59Z</dcterms:created>
  <dcterms:modified xsi:type="dcterms:W3CDTF">2021-09-24T18:03:21Z</dcterms:modified>
</cp:coreProperties>
</file>