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120" d="100"/>
          <a:sy n="120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5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DD7A-3DEB-428F-832B-4A28F82B6D4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A7EF-8379-405E-A566-94068951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trick KENNEDY | Senior Research Associate | Doctor of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 bwMode="auto">
          <a:xfrm>
            <a:off x="6164489" y="2417767"/>
            <a:ext cx="1828800" cy="17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vid FURJANIC | Project Coordinator | PhD NCSP | University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/>
          <a:stretch/>
        </p:blipFill>
        <p:spPr bwMode="auto">
          <a:xfrm>
            <a:off x="678089" y="2401294"/>
            <a:ext cx="1828800" cy="17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ristopher IVES | Graduate Research Assistant | University of Oregon,  Oregon | UO | Center on Teaching and Learning &quot;CTL&quot; | Research profi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"/>
          <a:stretch/>
        </p:blipFill>
        <p:spPr bwMode="auto">
          <a:xfrm>
            <a:off x="2506889" y="2401294"/>
            <a:ext cx="1828800" cy="17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s | David Fainstein, PhD, NC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89" y="2401294"/>
            <a:ext cx="1828800" cy="17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file picture of Gina Biancaros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 bwMode="auto">
          <a:xfrm>
            <a:off x="7993289" y="2422881"/>
            <a:ext cx="1828800" cy="17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1</cp:revision>
  <dcterms:created xsi:type="dcterms:W3CDTF">2023-02-06T17:29:18Z</dcterms:created>
  <dcterms:modified xsi:type="dcterms:W3CDTF">2023-02-06T17:29:31Z</dcterms:modified>
</cp:coreProperties>
</file>