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0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449E-A686-4862-B407-6A47C112374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83E6-8199-49CD-AE26-74C63913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7" y="0"/>
            <a:ext cx="430911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69259"/>
                  </p:ext>
                </p:extLst>
              </p:nvPr>
            </p:nvGraphicFramePr>
            <p:xfrm>
              <a:off x="3272971" y="180823"/>
              <a:ext cx="4091215" cy="62544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09172">
                      <a:extLst>
                        <a:ext uri="{9D8B030D-6E8A-4147-A177-3AD203B41FA5}">
                          <a16:colId xmlns:a16="http://schemas.microsoft.com/office/drawing/2014/main" val="588296011"/>
                        </a:ext>
                      </a:extLst>
                    </a:gridCol>
                    <a:gridCol w="1665514">
                      <a:extLst>
                        <a:ext uri="{9D8B030D-6E8A-4147-A177-3AD203B41FA5}">
                          <a16:colId xmlns:a16="http://schemas.microsoft.com/office/drawing/2014/main" val="3671148197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950029072"/>
                        </a:ext>
                      </a:extLst>
                    </a:gridCol>
                  </a:tblGrid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Power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043457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3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Cubic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2402948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Quadratic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0790418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Untransformed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223002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½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1/2 </a:t>
                          </a:r>
                          <a:r>
                            <a:rPr lang="en-US" dirty="0" smtClean="0"/>
                            <a:t>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mtClean="0"/>
                                  </m:ctrlPr>
                                </m:radPr>
                                <m:deg/>
                                <m:e>
                                  <m:r>
                                    <a:rPr lang="en-US" smtClean="0"/>
                                    <m:t>𝑥</m:t>
                                  </m:r>
                                </m:e>
                              </m:ra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Square</a:t>
                          </a:r>
                          <a:r>
                            <a:rPr lang="en-US" baseline="0" dirty="0" smtClean="0"/>
                            <a:t> root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550261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“0”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log(x)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Logarithm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739456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-1/2 </a:t>
                          </a:r>
                          <a:r>
                            <a:rPr lang="en-US" dirty="0" smtClean="0"/>
                            <a:t>= 1/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mtClean="0"/>
                                  </m:ctrlPr>
                                </m:radPr>
                                <m:deg/>
                                <m:e>
                                  <m:r>
                                    <a:rPr lang="en-US" smtClean="0"/>
                                    <m:t>𝑥</m:t>
                                  </m:r>
                                </m:e>
                              </m:ra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</a:t>
                          </a:r>
                          <a:r>
                            <a:rPr lang="en-US" baseline="0" dirty="0" smtClean="0"/>
                            <a:t> root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4257385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x</a:t>
                          </a:r>
                          <a:r>
                            <a:rPr lang="en-US" baseline="30000" dirty="0" smtClean="0"/>
                            <a:t>-1</a:t>
                          </a:r>
                          <a:r>
                            <a:rPr lang="en-US" dirty="0" smtClean="0"/>
                            <a:t> = 1/x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031933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-2 </a:t>
                          </a:r>
                          <a:r>
                            <a:rPr lang="en-US" dirty="0" smtClean="0"/>
                            <a:t>= 1/x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</a:t>
                          </a:r>
                          <a:r>
                            <a:rPr lang="en-US" baseline="0" dirty="0" smtClean="0"/>
                            <a:t> square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0102669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-3 </a:t>
                          </a:r>
                          <a:r>
                            <a:rPr lang="en-US" dirty="0" smtClean="0"/>
                            <a:t>= 1/x</a:t>
                          </a:r>
                          <a:r>
                            <a:rPr lang="en-US" baseline="30000" dirty="0" smtClean="0"/>
                            <a:t>3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 cubic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59411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69259"/>
                  </p:ext>
                </p:extLst>
              </p:nvPr>
            </p:nvGraphicFramePr>
            <p:xfrm>
              <a:off x="3272971" y="180823"/>
              <a:ext cx="4091215" cy="62544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09172">
                      <a:extLst>
                        <a:ext uri="{9D8B030D-6E8A-4147-A177-3AD203B41FA5}">
                          <a16:colId xmlns:a16="http://schemas.microsoft.com/office/drawing/2014/main" val="588296011"/>
                        </a:ext>
                      </a:extLst>
                    </a:gridCol>
                    <a:gridCol w="1665514">
                      <a:extLst>
                        <a:ext uri="{9D8B030D-6E8A-4147-A177-3AD203B41FA5}">
                          <a16:colId xmlns:a16="http://schemas.microsoft.com/office/drawing/2014/main" val="3671148197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950029072"/>
                        </a:ext>
                      </a:extLst>
                    </a:gridCol>
                  </a:tblGrid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Power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043457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3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Cubic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2402948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Quadratic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0790418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Untransformed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223002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½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540" t="-400980" r="-97445" b="-52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Square</a:t>
                          </a:r>
                          <a:r>
                            <a:rPr lang="en-US" baseline="0" dirty="0" smtClean="0"/>
                            <a:t> root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550261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“0”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log(x)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Logarithm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739456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540" t="-601961" r="-97445" b="-3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</a:t>
                          </a:r>
                          <a:r>
                            <a:rPr lang="en-US" baseline="0" dirty="0" smtClean="0"/>
                            <a:t> root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4257385"/>
                      </a:ext>
                    </a:extLst>
                  </a:tr>
                  <a:tr h="621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x</a:t>
                          </a:r>
                          <a:r>
                            <a:rPr lang="en-US" baseline="30000" dirty="0" smtClean="0"/>
                            <a:t>-1</a:t>
                          </a:r>
                          <a:r>
                            <a:rPr lang="en-US" dirty="0" smtClean="0"/>
                            <a:t> = 1/x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0319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-2 </a:t>
                          </a:r>
                          <a:r>
                            <a:rPr lang="en-US" dirty="0" smtClean="0"/>
                            <a:t>= 1/x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</a:t>
                          </a:r>
                          <a:r>
                            <a:rPr lang="en-US" baseline="0" dirty="0" smtClean="0"/>
                            <a:t> square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01026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r>
                            <a:rPr lang="en-US" baseline="30000" dirty="0" smtClean="0"/>
                            <a:t>-3 </a:t>
                          </a:r>
                          <a:r>
                            <a:rPr lang="en-US" dirty="0" smtClean="0"/>
                            <a:t>= 1/x</a:t>
                          </a:r>
                          <a:r>
                            <a:rPr lang="en-US" baseline="30000" dirty="0" smtClean="0"/>
                            <a:t>3</a:t>
                          </a:r>
                          <a:endParaRPr lang="en-US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Reciprocal cubic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5941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45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2</cp:revision>
  <dcterms:created xsi:type="dcterms:W3CDTF">2023-02-28T17:26:42Z</dcterms:created>
  <dcterms:modified xsi:type="dcterms:W3CDTF">2023-02-28T17:34:05Z</dcterms:modified>
</cp:coreProperties>
</file>