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2F5-7F3E-4272-8930-65F8744D518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120D-6B5C-4B47-BA40-9ACF79A9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2F5-7F3E-4272-8930-65F8744D518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120D-6B5C-4B47-BA40-9ACF79A9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2F5-7F3E-4272-8930-65F8744D518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120D-6B5C-4B47-BA40-9ACF79A9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7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2F5-7F3E-4272-8930-65F8744D518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120D-6B5C-4B47-BA40-9ACF79A9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2F5-7F3E-4272-8930-65F8744D518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120D-6B5C-4B47-BA40-9ACF79A9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2F5-7F3E-4272-8930-65F8744D518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120D-6B5C-4B47-BA40-9ACF79A9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9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2F5-7F3E-4272-8930-65F8744D518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120D-6B5C-4B47-BA40-9ACF79A9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0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2F5-7F3E-4272-8930-65F8744D518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120D-6B5C-4B47-BA40-9ACF79A9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2F5-7F3E-4272-8930-65F8744D518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120D-6B5C-4B47-BA40-9ACF79A9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2F5-7F3E-4272-8930-65F8744D518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120D-6B5C-4B47-BA40-9ACF79A9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2F5-7F3E-4272-8930-65F8744D518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120D-6B5C-4B47-BA40-9ACF79A9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92F5-7F3E-4272-8930-65F8744D518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120D-6B5C-4B47-BA40-9ACF79A9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531938" y="2479675"/>
            <a:ext cx="1231900" cy="1276350"/>
          </a:xfrm>
          <a:prstGeom prst="ellipse">
            <a:avLst/>
          </a:prstGeom>
          <a:solidFill>
            <a:schemeClr val="accent6">
              <a:lumMod val="40000"/>
              <a:lumOff val="60000"/>
              <a:alpha val="50195"/>
            </a:schemeClr>
          </a:solidFill>
          <a:ln w="4699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/>
              <a:t>Y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143125" y="2916238"/>
            <a:ext cx="1231900" cy="1276350"/>
          </a:xfrm>
          <a:prstGeom prst="ellipse">
            <a:avLst/>
          </a:prstGeom>
          <a:solidFill>
            <a:schemeClr val="accent6">
              <a:lumMod val="75000"/>
              <a:alpha val="39999"/>
            </a:schemeClr>
          </a:solidFill>
          <a:ln w="4670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dirty="0"/>
              <a:t>X</a:t>
            </a:r>
            <a:r>
              <a:rPr lang="en-US" altLang="en-US" sz="2400" baseline="-25000" dirty="0"/>
              <a:t>2</a:t>
            </a:r>
            <a:endParaRPr lang="en-US" altLang="en-US" sz="2400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877435" y="2969079"/>
            <a:ext cx="1231900" cy="1276350"/>
          </a:xfrm>
          <a:prstGeom prst="ellipse">
            <a:avLst/>
          </a:prstGeom>
          <a:solidFill>
            <a:schemeClr val="accent6">
              <a:lumMod val="75000"/>
              <a:alpha val="39999"/>
            </a:schemeClr>
          </a:solidFill>
          <a:ln w="4699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/>
              <a:t>X</a:t>
            </a:r>
            <a:r>
              <a:rPr lang="en-US" altLang="en-US" sz="2400" baseline="-25000"/>
              <a:t>1</a:t>
            </a:r>
            <a:endParaRPr lang="en-US" altLang="en-US" sz="2400"/>
          </a:p>
        </p:txBody>
      </p: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93688" y="2112963"/>
            <a:ext cx="1703387" cy="1360487"/>
            <a:chOff x="185" y="1559"/>
            <a:chExt cx="1073" cy="857"/>
          </a:xfrm>
        </p:grpSpPr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85" y="1559"/>
              <a:ext cx="852" cy="2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b="1" dirty="0"/>
                <a:t>R</a:t>
              </a:r>
              <a:r>
                <a:rPr lang="en-US" altLang="en-US" sz="1200" b="1" baseline="30000" dirty="0"/>
                <a:t>2</a:t>
              </a:r>
              <a:r>
                <a:rPr lang="en-US" altLang="en-US" sz="1200" b="1" dirty="0"/>
                <a:t> predicting Y using only X</a:t>
              </a:r>
              <a:r>
                <a:rPr lang="en-US" altLang="en-US" sz="1200" b="1" baseline="-25000" dirty="0"/>
                <a:t>1</a:t>
              </a:r>
              <a:endParaRPr lang="en-US" altLang="en-US" sz="1200" dirty="0"/>
            </a:p>
          </p:txBody>
        </p:sp>
        <p:cxnSp>
          <p:nvCxnSpPr>
            <p:cNvPr id="9" name="AutoShape 18"/>
            <p:cNvCxnSpPr>
              <a:cxnSpLocks noChangeShapeType="1"/>
              <a:stCxn id="8" idx="2"/>
            </p:cNvCxnSpPr>
            <p:nvPr/>
          </p:nvCxnSpPr>
          <p:spPr bwMode="auto">
            <a:xfrm rot="16200000" flipH="1">
              <a:off x="597" y="1861"/>
              <a:ext cx="452" cy="424"/>
            </a:xfrm>
            <a:prstGeom prst="bentConnector2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1035" y="2182"/>
            <a:ext cx="22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3" imgW="241200" imgH="253800" progId="Equation.3">
                    <p:embed/>
                  </p:oleObj>
                </mc:Choice>
                <mc:Fallback>
                  <p:oleObj name="Equation" r:id="rId3" imgW="241200" imgH="253800" progId="Equation.3">
                    <p:embed/>
                    <p:pic>
                      <p:nvPicPr>
                        <p:cNvPr id="471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2182"/>
                          <a:ext cx="22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2260600" y="2112963"/>
            <a:ext cx="1746250" cy="1360487"/>
            <a:chOff x="1424" y="1559"/>
            <a:chExt cx="1100" cy="857"/>
          </a:xfrm>
          <a:solidFill>
            <a:schemeClr val="accent6">
              <a:lumMod val="75000"/>
            </a:schemeClr>
          </a:solidFill>
        </p:grpSpPr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1672" y="1559"/>
              <a:ext cx="852" cy="2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b="1" dirty="0"/>
                <a:t>R</a:t>
              </a:r>
              <a:r>
                <a:rPr lang="en-US" altLang="en-US" sz="1200" b="1" baseline="30000" dirty="0"/>
                <a:t>2</a:t>
              </a:r>
              <a:r>
                <a:rPr lang="en-US" altLang="en-US" sz="1200" b="1" dirty="0"/>
                <a:t> predicting Y using only X</a:t>
              </a:r>
              <a:r>
                <a:rPr lang="en-US" altLang="en-US" sz="1200" b="1" baseline="-25000" dirty="0"/>
                <a:t>2</a:t>
              </a:r>
              <a:r>
                <a:rPr lang="en-US" altLang="en-US" sz="1200" dirty="0"/>
                <a:t>:</a:t>
              </a:r>
            </a:p>
          </p:txBody>
        </p:sp>
        <p:cxnSp>
          <p:nvCxnSpPr>
            <p:cNvPr id="13" name="AutoShape 31"/>
            <p:cNvCxnSpPr>
              <a:cxnSpLocks noChangeShapeType="1"/>
              <a:stCxn id="12" idx="2"/>
            </p:cNvCxnSpPr>
            <p:nvPr/>
          </p:nvCxnSpPr>
          <p:spPr bwMode="auto">
            <a:xfrm rot="5400000">
              <a:off x="1652" y="1853"/>
              <a:ext cx="452" cy="440"/>
            </a:xfrm>
            <a:prstGeom prst="bentConnector2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1424" y="2182"/>
            <a:ext cx="23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5" imgW="253800" imgH="253800" progId="Equation.3">
                    <p:embed/>
                  </p:oleObj>
                </mc:Choice>
                <mc:Fallback>
                  <p:oleObj name="Equation" r:id="rId5" imgW="253800" imgH="253800" progId="Equation.3">
                    <p:embed/>
                    <p:pic>
                      <p:nvPicPr>
                        <p:cNvPr id="4711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182"/>
                          <a:ext cx="234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8362734" y="2436127"/>
            <a:ext cx="1231900" cy="1276350"/>
          </a:xfrm>
          <a:prstGeom prst="ellipse">
            <a:avLst/>
          </a:prstGeom>
          <a:solidFill>
            <a:schemeClr val="accent6">
              <a:lumMod val="40000"/>
              <a:lumOff val="60000"/>
              <a:alpha val="50195"/>
            </a:schemeClr>
          </a:solidFill>
          <a:ln w="4699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/>
              <a:t>Y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8849255" y="3146652"/>
            <a:ext cx="1231900" cy="1276350"/>
          </a:xfrm>
          <a:prstGeom prst="ellipse">
            <a:avLst/>
          </a:prstGeom>
          <a:solidFill>
            <a:schemeClr val="accent6">
              <a:lumMod val="75000"/>
              <a:alpha val="39999"/>
            </a:schemeClr>
          </a:solidFill>
          <a:ln w="4670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dirty="0"/>
              <a:t>X</a:t>
            </a:r>
            <a:r>
              <a:rPr lang="en-US" altLang="en-US" sz="2400" baseline="-25000" dirty="0"/>
              <a:t>2</a:t>
            </a:r>
            <a:endParaRPr lang="en-US" altLang="en-US" sz="2400" dirty="0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8087546" y="3134179"/>
            <a:ext cx="1231900" cy="1276350"/>
          </a:xfrm>
          <a:prstGeom prst="ellipse">
            <a:avLst/>
          </a:prstGeom>
          <a:solidFill>
            <a:schemeClr val="accent6">
              <a:lumMod val="75000"/>
              <a:alpha val="39999"/>
            </a:schemeClr>
          </a:solidFill>
          <a:ln w="4699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/>
              <a:t>X</a:t>
            </a:r>
            <a:r>
              <a:rPr lang="en-US" altLang="en-US" sz="2400" baseline="-25000"/>
              <a:t>1</a:t>
            </a:r>
            <a:endParaRPr lang="en-US" alt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8562435" y="3217557"/>
            <a:ext cx="19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69261" y="3146652"/>
            <a:ext cx="19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28029" y="3329538"/>
            <a:ext cx="19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599" y="2537504"/>
            <a:ext cx="19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9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856043" y="2436127"/>
            <a:ext cx="1231900" cy="1276350"/>
          </a:xfrm>
          <a:prstGeom prst="ellipse">
            <a:avLst/>
          </a:prstGeom>
          <a:solidFill>
            <a:schemeClr val="accent6">
              <a:lumMod val="40000"/>
              <a:lumOff val="60000"/>
              <a:alpha val="50195"/>
            </a:schemeClr>
          </a:solidFill>
          <a:ln w="4699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954017" y="3008591"/>
            <a:ext cx="1646686" cy="1512613"/>
          </a:xfrm>
          <a:prstGeom prst="ellipse">
            <a:avLst/>
          </a:prstGeom>
          <a:solidFill>
            <a:schemeClr val="accent6">
              <a:lumMod val="75000"/>
              <a:alpha val="39999"/>
            </a:schemeClr>
          </a:solidFill>
          <a:ln w="4670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700005" y="3317204"/>
            <a:ext cx="1231900" cy="1276350"/>
          </a:xfrm>
          <a:prstGeom prst="ellipse">
            <a:avLst/>
          </a:prstGeom>
          <a:solidFill>
            <a:schemeClr val="accent6">
              <a:lumMod val="75000"/>
              <a:alpha val="39999"/>
            </a:schemeClr>
          </a:solidFill>
          <a:ln w="4699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233363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14873" y="3217557"/>
            <a:ext cx="19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7254" y="3081336"/>
            <a:ext cx="19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3364" y="3264222"/>
            <a:ext cx="19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1133" y="2639259"/>
            <a:ext cx="2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5389104" y="2057400"/>
            <a:ext cx="1713825" cy="940289"/>
          </a:xfrm>
          <a:prstGeom prst="borderCallout1">
            <a:avLst>
              <a:gd name="adj1" fmla="val 59428"/>
              <a:gd name="adj2" fmla="val -16337"/>
              <a:gd name="adj3" fmla="val 112500"/>
              <a:gd name="adj4" fmla="val -3833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Partialling</a:t>
            </a:r>
            <a:r>
              <a:rPr lang="en-US" sz="1200" dirty="0" smtClean="0">
                <a:solidFill>
                  <a:schemeClr val="tx1"/>
                </a:solidFill>
              </a:rPr>
              <a:t> out Height, there is still a relationship with Grade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920902" y="2154573"/>
            <a:ext cx="1632857" cy="843116"/>
          </a:xfrm>
          <a:prstGeom prst="borderCallout1">
            <a:avLst>
              <a:gd name="adj1" fmla="val 103965"/>
              <a:gd name="adj2" fmla="val 106667"/>
              <a:gd name="adj3" fmla="val 143487"/>
              <a:gd name="adj4" fmla="val 124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Partialling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out Grade, there’s no relationship with Height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53715" y="2383179"/>
            <a:ext cx="739482" cy="28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Reading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1903" y="3645918"/>
            <a:ext cx="739482" cy="28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Grade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44748" y="3988817"/>
            <a:ext cx="739482" cy="28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Height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6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Trebuchet MS</vt:lpstr>
      <vt:lpstr>Office Theme</vt:lpstr>
      <vt:lpstr>Microsoft Equation 3.0</vt:lpstr>
      <vt:lpstr>PowerPoint Presentation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2</cp:revision>
  <dcterms:created xsi:type="dcterms:W3CDTF">2023-01-31T18:36:00Z</dcterms:created>
  <dcterms:modified xsi:type="dcterms:W3CDTF">2023-01-31T19:26:24Z</dcterms:modified>
</cp:coreProperties>
</file>