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1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3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4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6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6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7B4DD-31CE-4708-A408-7402A535133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7C17-76F5-4FE5-9C66-98232759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3741873">
            <a:off x="3365378" y="2917313"/>
            <a:ext cx="5294176" cy="23148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005152">
            <a:off x="1393648" y="1303477"/>
            <a:ext cx="5294176" cy="2314870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Line Callout 1 (Accent Bar) 13"/>
              <p:cNvSpPr/>
              <p:nvPr/>
            </p:nvSpPr>
            <p:spPr>
              <a:xfrm>
                <a:off x="9020299" y="4824244"/>
                <a:ext cx="2152819" cy="791201"/>
              </a:xfrm>
              <a:prstGeom prst="accentCallout1">
                <a:avLst>
                  <a:gd name="adj1" fmla="val 55133"/>
                  <a:gd name="adj2" fmla="val 319"/>
                  <a:gd name="adj3" fmla="val 65416"/>
                  <a:gd name="adj4" fmla="val -4383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Variation in “treatment”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Line Callout 1 (Accent Bar)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99" y="4824244"/>
                <a:ext cx="2152819" cy="791201"/>
              </a:xfrm>
              <a:prstGeom prst="accentCallout1">
                <a:avLst>
                  <a:gd name="adj1" fmla="val 55133"/>
                  <a:gd name="adj2" fmla="val 319"/>
                  <a:gd name="adj3" fmla="val 65416"/>
                  <a:gd name="adj4" fmla="val -43839"/>
                </a:avLst>
              </a:prstGeom>
              <a:blipFill>
                <a:blip r:embed="rId2"/>
                <a:stretch>
                  <a:fillRect t="-22603" r="-213208" b="-32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/>
          <p:cNvSpPr/>
          <p:nvPr/>
        </p:nvSpPr>
        <p:spPr>
          <a:xfrm>
            <a:off x="7712328" y="4030122"/>
            <a:ext cx="331008" cy="264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Line Callout 1 (Accent Bar) 18"/>
              <p:cNvSpPr/>
              <p:nvPr/>
            </p:nvSpPr>
            <p:spPr>
              <a:xfrm flipH="1">
                <a:off x="-28187" y="3676558"/>
                <a:ext cx="1956410" cy="796380"/>
              </a:xfrm>
              <a:prstGeom prst="accentCallout1">
                <a:avLst>
                  <a:gd name="adj1" fmla="val 74649"/>
                  <a:gd name="adj2" fmla="val 401"/>
                  <a:gd name="adj3" fmla="val 24875"/>
                  <a:gd name="adj4" fmla="val -6380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</a:rPr>
                  <a:t>Variation in outcome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)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Line Callout 1 (Accent Bar)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28187" y="3676558"/>
                <a:ext cx="1956410" cy="796380"/>
              </a:xfrm>
              <a:prstGeom prst="accentCallout1">
                <a:avLst>
                  <a:gd name="adj1" fmla="val 74649"/>
                  <a:gd name="adj2" fmla="val 401"/>
                  <a:gd name="adj3" fmla="val 24875"/>
                  <a:gd name="adj4" fmla="val -63806"/>
                </a:avLst>
              </a:prstGeom>
              <a:blipFill>
                <a:blip r:embed="rId3"/>
                <a:stretch>
                  <a:fillRect l="-149282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61323" y="2270307"/>
            <a:ext cx="1856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Variation in Y predicted by D</a:t>
            </a:r>
            <a:endParaRPr lang="en-US" sz="2200" dirty="0"/>
          </a:p>
        </p:txBody>
      </p:sp>
      <p:sp>
        <p:nvSpPr>
          <p:cNvPr id="18" name="Oval 17"/>
          <p:cNvSpPr/>
          <p:nvPr/>
        </p:nvSpPr>
        <p:spPr>
          <a:xfrm rot="20499195">
            <a:off x="5030240" y="2077911"/>
            <a:ext cx="4130003" cy="1381966"/>
          </a:xfrm>
          <a:prstGeom prst="ellipse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ine Callout 1 (Accent Bar) 19"/>
              <p:cNvSpPr/>
              <p:nvPr/>
            </p:nvSpPr>
            <p:spPr>
              <a:xfrm>
                <a:off x="9878378" y="1835885"/>
                <a:ext cx="2152819" cy="791201"/>
              </a:xfrm>
              <a:prstGeom prst="accentCallout1">
                <a:avLst>
                  <a:gd name="adj1" fmla="val 55133"/>
                  <a:gd name="adj2" fmla="val 319"/>
                  <a:gd name="adj3" fmla="val 56623"/>
                  <a:gd name="adj4" fmla="val -3460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Variation in “instrument”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Line Callout 1 (Accent Bar)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378" y="1835885"/>
                <a:ext cx="2152819" cy="791201"/>
              </a:xfrm>
              <a:prstGeom prst="accentCallout1">
                <a:avLst>
                  <a:gd name="adj1" fmla="val 55133"/>
                  <a:gd name="adj2" fmla="val 319"/>
                  <a:gd name="adj3" fmla="val 56623"/>
                  <a:gd name="adj4" fmla="val -34605"/>
                </a:avLst>
              </a:prstGeom>
              <a:blipFill>
                <a:blip r:embed="rId4"/>
                <a:stretch>
                  <a:fillRect t="-22603" r="-274803" b="-32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Callout 1 (Accent Bar) 20"/>
          <p:cNvSpPr/>
          <p:nvPr/>
        </p:nvSpPr>
        <p:spPr>
          <a:xfrm flipH="1">
            <a:off x="1828800" y="5051471"/>
            <a:ext cx="2531341" cy="796380"/>
          </a:xfrm>
          <a:prstGeom prst="accentCallout1">
            <a:avLst>
              <a:gd name="adj1" fmla="val 13495"/>
              <a:gd name="adj2" fmla="val -107"/>
              <a:gd name="adj3" fmla="val -220989"/>
              <a:gd name="adj4" fmla="val -5680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Variation in Y predicted by D, circumscribed by Z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5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5</cp:revision>
  <dcterms:created xsi:type="dcterms:W3CDTF">2021-12-15T18:25:55Z</dcterms:created>
  <dcterms:modified xsi:type="dcterms:W3CDTF">2022-01-31T19:53:06Z</dcterms:modified>
</cp:coreProperties>
</file>