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1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9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3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4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6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6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7B4DD-31CE-4708-A408-7402A535133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1507361">
            <a:off x="2726019" y="600398"/>
            <a:ext cx="5294176" cy="23148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2758223">
            <a:off x="3660715" y="14584"/>
            <a:ext cx="1535971" cy="2637081"/>
          </a:xfrm>
          <a:prstGeom prst="arc">
            <a:avLst>
              <a:gd name="adj1" fmla="val 16539877"/>
              <a:gd name="adj2" fmla="val 3836791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38478" y="1452084"/>
            <a:ext cx="167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Residual variation </a:t>
            </a:r>
            <a:r>
              <a:rPr lang="en-US" sz="2200" u="sng" dirty="0" smtClean="0"/>
              <a:t>before</a:t>
            </a:r>
            <a:r>
              <a:rPr lang="en-US" sz="2200" dirty="0" smtClean="0"/>
              <a:t> including X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3258931" y="563683"/>
            <a:ext cx="1856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Variation in Y predicted by D</a:t>
            </a:r>
            <a:endParaRPr lang="en-US" sz="2200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8974054" y="1437589"/>
            <a:ext cx="2152819" cy="791201"/>
          </a:xfrm>
          <a:prstGeom prst="accentCallout1">
            <a:avLst>
              <a:gd name="adj1" fmla="val 55133"/>
              <a:gd name="adj2" fmla="val 319"/>
              <a:gd name="adj3" fmla="val 65416"/>
              <a:gd name="adj4" fmla="val -438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Total variation in 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7746192" y="643467"/>
            <a:ext cx="331008" cy="264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507361">
            <a:off x="2692155" y="3987053"/>
            <a:ext cx="5294176" cy="23148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2758223">
            <a:off x="3626851" y="3401239"/>
            <a:ext cx="1535971" cy="2637081"/>
          </a:xfrm>
          <a:prstGeom prst="arc">
            <a:avLst>
              <a:gd name="adj1" fmla="val 16539877"/>
              <a:gd name="adj2" fmla="val 3836791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96289" y="5001423"/>
            <a:ext cx="1860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Residual variation is smaller </a:t>
            </a:r>
            <a:r>
              <a:rPr lang="en-US" sz="2200" u="sng" dirty="0" smtClean="0"/>
              <a:t>after </a:t>
            </a:r>
            <a:r>
              <a:rPr lang="en-US" sz="2200" dirty="0" smtClean="0"/>
              <a:t>including X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46241" y="3976512"/>
            <a:ext cx="1856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Variation in Y predicted by D</a:t>
            </a:r>
            <a:endParaRPr lang="en-US" sz="2200" dirty="0"/>
          </a:p>
        </p:txBody>
      </p:sp>
      <p:sp>
        <p:nvSpPr>
          <p:cNvPr id="14" name="Line Callout 1 (Accent Bar) 13"/>
          <p:cNvSpPr/>
          <p:nvPr/>
        </p:nvSpPr>
        <p:spPr>
          <a:xfrm>
            <a:off x="8940190" y="4824244"/>
            <a:ext cx="2152819" cy="791201"/>
          </a:xfrm>
          <a:prstGeom prst="accentCallout1">
            <a:avLst>
              <a:gd name="adj1" fmla="val 55133"/>
              <a:gd name="adj2" fmla="val 319"/>
              <a:gd name="adj3" fmla="val 65416"/>
              <a:gd name="adj4" fmla="val -438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Total variation in 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7712328" y="4030122"/>
            <a:ext cx="331008" cy="264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100052" y="5176684"/>
            <a:ext cx="1548580" cy="1312606"/>
          </a:xfrm>
          <a:custGeom>
            <a:avLst/>
            <a:gdLst>
              <a:gd name="connsiteX0" fmla="*/ 0 w 1548580"/>
              <a:gd name="connsiteY0" fmla="*/ 589935 h 1312606"/>
              <a:gd name="connsiteX1" fmla="*/ 132735 w 1548580"/>
              <a:gd name="connsiteY1" fmla="*/ 545690 h 1312606"/>
              <a:gd name="connsiteX2" fmla="*/ 309716 w 1548580"/>
              <a:gd name="connsiteY2" fmla="*/ 479322 h 1312606"/>
              <a:gd name="connsiteX3" fmla="*/ 508819 w 1548580"/>
              <a:gd name="connsiteY3" fmla="*/ 361335 h 1312606"/>
              <a:gd name="connsiteX4" fmla="*/ 619432 w 1548580"/>
              <a:gd name="connsiteY4" fmla="*/ 272845 h 1312606"/>
              <a:gd name="connsiteX5" fmla="*/ 766916 w 1548580"/>
              <a:gd name="connsiteY5" fmla="*/ 162232 h 1312606"/>
              <a:gd name="connsiteX6" fmla="*/ 936522 w 1548580"/>
              <a:gd name="connsiteY6" fmla="*/ 0 h 1312606"/>
              <a:gd name="connsiteX7" fmla="*/ 1069258 w 1548580"/>
              <a:gd name="connsiteY7" fmla="*/ 125361 h 1312606"/>
              <a:gd name="connsiteX8" fmla="*/ 1187245 w 1548580"/>
              <a:gd name="connsiteY8" fmla="*/ 228600 h 1312606"/>
              <a:gd name="connsiteX9" fmla="*/ 1290483 w 1548580"/>
              <a:gd name="connsiteY9" fmla="*/ 346587 h 1312606"/>
              <a:gd name="connsiteX10" fmla="*/ 1378974 w 1548580"/>
              <a:gd name="connsiteY10" fmla="*/ 435077 h 1312606"/>
              <a:gd name="connsiteX11" fmla="*/ 1393722 w 1548580"/>
              <a:gd name="connsiteY11" fmla="*/ 501445 h 1312606"/>
              <a:gd name="connsiteX12" fmla="*/ 1378974 w 1548580"/>
              <a:gd name="connsiteY12" fmla="*/ 435077 h 1312606"/>
              <a:gd name="connsiteX13" fmla="*/ 1437967 w 1548580"/>
              <a:gd name="connsiteY13" fmla="*/ 560439 h 1312606"/>
              <a:gd name="connsiteX14" fmla="*/ 1504335 w 1548580"/>
              <a:gd name="connsiteY14" fmla="*/ 656303 h 1312606"/>
              <a:gd name="connsiteX15" fmla="*/ 1526458 w 1548580"/>
              <a:gd name="connsiteY15" fmla="*/ 781664 h 1312606"/>
              <a:gd name="connsiteX16" fmla="*/ 1548580 w 1548580"/>
              <a:gd name="connsiteY16" fmla="*/ 914400 h 1312606"/>
              <a:gd name="connsiteX17" fmla="*/ 1526458 w 1548580"/>
              <a:gd name="connsiteY17" fmla="*/ 1076632 h 1312606"/>
              <a:gd name="connsiteX18" fmla="*/ 1519083 w 1548580"/>
              <a:gd name="connsiteY18" fmla="*/ 1143000 h 1312606"/>
              <a:gd name="connsiteX19" fmla="*/ 1496961 w 1548580"/>
              <a:gd name="connsiteY19" fmla="*/ 1216742 h 1312606"/>
              <a:gd name="connsiteX20" fmla="*/ 1482213 w 1548580"/>
              <a:gd name="connsiteY20" fmla="*/ 1275735 h 1312606"/>
              <a:gd name="connsiteX21" fmla="*/ 1467464 w 1548580"/>
              <a:gd name="connsiteY21" fmla="*/ 1312606 h 1312606"/>
              <a:gd name="connsiteX22" fmla="*/ 1128251 w 1548580"/>
              <a:gd name="connsiteY22" fmla="*/ 1172497 h 1312606"/>
              <a:gd name="connsiteX23" fmla="*/ 855406 w 1548580"/>
              <a:gd name="connsiteY23" fmla="*/ 1061884 h 1312606"/>
              <a:gd name="connsiteX24" fmla="*/ 722671 w 1548580"/>
              <a:gd name="connsiteY24" fmla="*/ 988142 h 1312606"/>
              <a:gd name="connsiteX25" fmla="*/ 545690 w 1548580"/>
              <a:gd name="connsiteY25" fmla="*/ 907026 h 1312606"/>
              <a:gd name="connsiteX26" fmla="*/ 346587 w 1548580"/>
              <a:gd name="connsiteY26" fmla="*/ 803787 h 1312606"/>
              <a:gd name="connsiteX27" fmla="*/ 184354 w 1548580"/>
              <a:gd name="connsiteY27" fmla="*/ 715297 h 1312606"/>
              <a:gd name="connsiteX28" fmla="*/ 95864 w 1548580"/>
              <a:gd name="connsiteY28" fmla="*/ 648929 h 1312606"/>
              <a:gd name="connsiteX29" fmla="*/ 0 w 1548580"/>
              <a:gd name="connsiteY29" fmla="*/ 589935 h 131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48580" h="1312606">
                <a:moveTo>
                  <a:pt x="0" y="589935"/>
                </a:moveTo>
                <a:lnTo>
                  <a:pt x="132735" y="545690"/>
                </a:lnTo>
                <a:lnTo>
                  <a:pt x="309716" y="479322"/>
                </a:lnTo>
                <a:lnTo>
                  <a:pt x="508819" y="361335"/>
                </a:lnTo>
                <a:lnTo>
                  <a:pt x="619432" y="272845"/>
                </a:lnTo>
                <a:lnTo>
                  <a:pt x="766916" y="162232"/>
                </a:lnTo>
                <a:lnTo>
                  <a:pt x="936522" y="0"/>
                </a:lnTo>
                <a:lnTo>
                  <a:pt x="1069258" y="125361"/>
                </a:lnTo>
                <a:lnTo>
                  <a:pt x="1187245" y="228600"/>
                </a:lnTo>
                <a:lnTo>
                  <a:pt x="1290483" y="346587"/>
                </a:lnTo>
                <a:lnTo>
                  <a:pt x="1378974" y="435077"/>
                </a:lnTo>
                <a:lnTo>
                  <a:pt x="1393722" y="501445"/>
                </a:lnTo>
                <a:lnTo>
                  <a:pt x="1378974" y="435077"/>
                </a:lnTo>
                <a:lnTo>
                  <a:pt x="1437967" y="560439"/>
                </a:lnTo>
                <a:lnTo>
                  <a:pt x="1504335" y="656303"/>
                </a:lnTo>
                <a:lnTo>
                  <a:pt x="1526458" y="781664"/>
                </a:lnTo>
                <a:lnTo>
                  <a:pt x="1548580" y="914400"/>
                </a:lnTo>
                <a:lnTo>
                  <a:pt x="1526458" y="1076632"/>
                </a:lnTo>
                <a:lnTo>
                  <a:pt x="1519083" y="1143000"/>
                </a:lnTo>
                <a:lnTo>
                  <a:pt x="1496961" y="1216742"/>
                </a:lnTo>
                <a:lnTo>
                  <a:pt x="1482213" y="1275735"/>
                </a:lnTo>
                <a:lnTo>
                  <a:pt x="1467464" y="1312606"/>
                </a:lnTo>
                <a:lnTo>
                  <a:pt x="1128251" y="1172497"/>
                </a:lnTo>
                <a:lnTo>
                  <a:pt x="855406" y="1061884"/>
                </a:lnTo>
                <a:lnTo>
                  <a:pt x="722671" y="988142"/>
                </a:lnTo>
                <a:lnTo>
                  <a:pt x="545690" y="907026"/>
                </a:lnTo>
                <a:lnTo>
                  <a:pt x="346587" y="803787"/>
                </a:lnTo>
                <a:lnTo>
                  <a:pt x="184354" y="715297"/>
                </a:lnTo>
                <a:lnTo>
                  <a:pt x="95864" y="648929"/>
                </a:lnTo>
                <a:lnTo>
                  <a:pt x="0" y="589935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Callout 1 (Accent Bar) 18"/>
          <p:cNvSpPr/>
          <p:nvPr/>
        </p:nvSpPr>
        <p:spPr>
          <a:xfrm flipH="1">
            <a:off x="1749350" y="5749761"/>
            <a:ext cx="1956410" cy="796380"/>
          </a:xfrm>
          <a:prstGeom prst="accentCallout1">
            <a:avLst>
              <a:gd name="adj1" fmla="val 74649"/>
              <a:gd name="adj2" fmla="val 401"/>
              <a:gd name="adj3" fmla="val 24875"/>
              <a:gd name="adj4" fmla="val -638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Variation in Y now predicted by X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5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3</cp:revision>
  <dcterms:created xsi:type="dcterms:W3CDTF">2021-12-15T18:25:55Z</dcterms:created>
  <dcterms:modified xsi:type="dcterms:W3CDTF">2021-12-15T18:38:37Z</dcterms:modified>
</cp:coreProperties>
</file>