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237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F22FC-5A74-4A8A-8345-EE8F7AE93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39D1E-3303-425B-9E57-DD6D026E9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22022-1E80-479F-BE0B-FC1CCF68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31BF-3CB8-4DFA-9E81-6A28771838C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D798D-95A1-493D-AC75-2E5DEC3F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9D4A4-6775-4E09-8A62-DEEBDBB9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AC1E-9B78-45E7-BA07-1FE241F4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7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39A95-7B6C-4F0B-B7C1-78E82337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0CE39-9958-4799-B676-7FFF4D94E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CFB84-50DD-4813-931B-EF8DEC0F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31BF-3CB8-4DFA-9E81-6A28771838C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A00CE-656D-4C96-96DE-2CFCD60C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0046D-1C66-48D4-AFFC-1D8864D1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AC1E-9B78-45E7-BA07-1FE241F4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5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35BDB-830F-4095-A80E-CB03EB9CC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1B89C-2F73-4047-9C3C-268366EBB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244E-A7AB-4EB9-93C7-1CF573D7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31BF-3CB8-4DFA-9E81-6A28771838C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FEF40-81AA-4B2E-A310-3FB8246DD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6166F-D363-4753-A368-3A040A56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AC1E-9B78-45E7-BA07-1FE241F4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6B750-1BE4-438C-9EF2-27FDC7EB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B5E36-4C3B-431D-BB49-B9D70FF8D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24925-41D0-4799-B55C-E9EEC5FB2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31BF-3CB8-4DFA-9E81-6A28771838C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C089E-6B17-498F-AB7B-5F1750C1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B9E09-4A94-4C86-AB45-5EBF5A8C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AC1E-9B78-45E7-BA07-1FE241F4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F927-3E45-4E88-943B-DDCBD43E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082C1-4A9E-4F05-8172-3B9145B6A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1F1AB-C857-487A-9E92-92A84E97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31BF-3CB8-4DFA-9E81-6A28771838C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4E9F5-A876-4605-9F16-DC1F643D6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2CC04-1BB1-4241-ACE2-CC5313667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AC1E-9B78-45E7-BA07-1FE241F4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5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FD07C-E80B-4D99-BB03-28A0B22D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F9C92-F9E1-4843-9FB0-F2D62F0C6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2F22B-FE5A-4ED3-8B26-ADA613D85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BD816-F9FC-4CA3-A781-30E3C4E9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31BF-3CB8-4DFA-9E81-6A28771838C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E318C-C9CF-451B-B60C-FCB5ADDDF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36601-1575-4D7A-8328-7C9D118C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AC1E-9B78-45E7-BA07-1FE241F4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9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AE0D9-BF68-4E46-BFF9-39CE0C220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A44A3-D375-4DF2-AB1B-44502FF3D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E1529-40EB-4F9D-8CB3-D5B71AC10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D35CD1-50DF-4E80-8E7B-D329005CA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9A5636-436F-4BA9-B2C8-1E7B8421A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2D511B-B850-4035-B1D5-C81686E0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31BF-3CB8-4DFA-9E81-6A28771838C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F6A719-BF76-4179-8F28-61CF7153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EF55C-81C7-47C4-93D3-ADDB36A3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AC1E-9B78-45E7-BA07-1FE241F4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4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73E60-1192-476E-84F2-B2144E04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F37150-10DC-418C-83D3-D4E3E2AB6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31BF-3CB8-4DFA-9E81-6A28771838C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0CA5D8-A343-4B14-B276-42D6C95E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4D804-0279-4D62-8DEB-3546A4F8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AC1E-9B78-45E7-BA07-1FE241F4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8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D1574-AEC0-46DD-9E32-DC84D26E9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31BF-3CB8-4DFA-9E81-6A28771838C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BB45D8-2E05-4F01-ACC7-1E834EE2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A77EF-EF39-482F-A2D3-4AFAB9D84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AC1E-9B78-45E7-BA07-1FE241F4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9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230D-F366-4162-B16F-8160EDC2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F8FE8-E185-4BAB-B431-AF486EDB7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48B57-10B6-419A-B4B5-EA3BC17FB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CE7E9-2157-4390-BB5A-0FFDE4F7D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31BF-3CB8-4DFA-9E81-6A28771838C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8A437-EBE7-4B6A-93C0-EC241F3A1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1F0ED-B6DE-4F67-9289-5B55A0A5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AC1E-9B78-45E7-BA07-1FE241F4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3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E1BA-741E-468B-AF4D-DE1B8240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B9DAE-2859-4666-8485-2D225CE96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3CFE3-7E85-4107-8EFE-53803D7D7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6DD54-EDFB-4396-816A-E3C4BCB11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31BF-3CB8-4DFA-9E81-6A28771838C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D60C0-F8C6-4B60-BD90-7E925C5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C17BD-33B7-4BD8-A42F-B86D038A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AC1E-9B78-45E7-BA07-1FE241F4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8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B11770-09B8-4B50-B7E5-83FD6D1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D3611-FA69-487C-9AA9-D4C6A34BB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148B6-BF31-46F9-ADA1-519752E32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F31BF-3CB8-4DFA-9E81-6A28771838C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E0A6E-C57D-4609-9CDE-F71C54449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572FF-9FE6-4E75-BF4D-1E60DC049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EAC1E-9B78-45E7-BA07-1FE241F4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3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F54785-0D8F-4256-B5B1-3C29BC6B40ED}"/>
              </a:ext>
            </a:extLst>
          </p:cNvPr>
          <p:cNvSpPr txBox="1"/>
          <p:nvPr/>
        </p:nvSpPr>
        <p:spPr>
          <a:xfrm rot="19286062">
            <a:off x="-5565913" y="-702365"/>
            <a:ext cx="144846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▒Z9ɛ▒▒▒▒}▒D▒Z9ɛ▒▒▒▒}▒D▒Z9ɛ▒▒▒▒}▒D▒Z9ɛ▒▒▒▒}▒D▒Z9ɛ▒▒▒▒}▒D▒Z9ɛ▒▒▒▒}▒D▒Z9ɛ▒▒▒▒}▒D▒Z9ɛ▒▒▒▒}▒D▒Z9ɛ▒▒▒▒}▒D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▒Z9ɛ▒▒▒▒}▒D▒Z9ɛ▒▒▒▒}▒D▒Z9ɛ▒▒▒▒}▒D▒Z9ɛ▒▒▒▒}▒D▒Z9ɛ▒▒▒▒}▒D▒Z9ɛ▒▒▒▒}▒D▒Z9ɛ▒▒▒▒}▒D▒Z9ɛ▒▒▒▒}▒D▒Z9ɛ▒▒▒▒}▒D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▒Z9ɛ▒▒▒▒}▒D▒Z9ɛ▒▒▒▒}▒D▒Z9ɛ▒▒▒▒}▒D▒Z9ɛ▒▒▒▒}▒D▒Z9ɛ▒▒▒▒}▒D▒Z9ɛ▒▒▒▒}▒D▒Z9ɛ▒▒▒▒}▒D▒Z9ɛ▒▒▒▒}▒D▒Z9ɛ▒▒▒▒}▒D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▒Z9ɛ▒▒▒▒}▒D▒Z9ɛ▒▒▒▒}▒D▒Z9ɛ▒▒▒▒}▒D▒Z9ɛ▒▒▒▒}▒D▒Z9ɛ▒▒▒▒}▒D▒Z9ɛ▒▒▒▒}▒D▒Z9ɛ▒▒▒▒}▒D▒Z9ɛ▒▒▒▒}▒D▒Z9ɛ▒▒▒▒}▒D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▒Z9ɛ▒▒▒▒}▒D▒Z9ɛ▒▒▒▒}▒D▒Z9ɛ▒▒▒▒}▒D▒Z9ɛ▒▒▒▒}▒D▒Z9ɛ▒▒▒▒}▒D▒Z9ɛ▒▒▒▒}▒D▒Z9ɛ▒▒▒▒}▒D▒Z9ɛ▒▒▒▒}▒D▒Z9ɛ▒▒▒▒}▒D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▒Z9ɛ▒▒▒▒}▒D▒Z9ɛ▒▒▒▒}▒D▒Z9ɛ▒▒▒▒}▒D▒Z9ɛ▒▒▒▒}▒D▒Z9ɛ▒▒▒▒}▒D▒Z9ɛ▒▒▒▒}▒D▒Z9ɛ▒▒▒▒}▒D▒Z9ɛ▒▒▒▒}▒D▒Z9ɛ▒▒▒▒}▒D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▒Z9ɛ▒▒▒▒}▒D▒Z9ɛ▒▒▒▒}▒D▒Z9ɛ▒▒▒▒}▒D▒Z9ɛ▒▒▒▒}▒D▒Z9ɛ▒▒▒▒}▒D▒Z9ɛ▒▒▒▒}▒D▒Z9ɛ▒▒▒▒}▒D▒Z9ɛ▒▒▒▒}▒D▒Z9ɛ▒▒▒▒}▒D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▒Z9ɛ▒▒▒▒}▒D▒Z9ɛ▒▒▒▒}▒D▒Z9ɛ▒▒▒▒}▒D▒Z9ɛ▒▒▒▒}▒D▒Z9ɛ▒▒▒▒}▒D▒Z9ɛ▒▒▒▒}▒D▒Z9ɛ▒▒▒▒}▒D▒Z9ɛ▒▒▒▒}▒D▒Z9ɛ▒▒▒▒}▒D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▒Z9ɛ▒▒▒▒}▒D▒Z9ɛ▒▒▒▒}▒D▒Z9ɛ▒▒▒▒}▒D▒Z9ɛ▒▒▒▒}▒D▒Z9ɛ▒▒▒▒}▒D▒Z9ɛ▒▒▒▒}▒D▒Z9ɛ▒▒▒▒}▒D▒Z9ɛ▒▒▒▒}▒D▒Z9ɛ▒▒▒▒}▒D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▒Z9ɛ▒▒▒▒}▒D▒Z9ɛ▒▒▒▒}▒D▒Z9ɛ▒▒▒▒}▒D▒Z9ɛ▒▒▒▒}▒D▒Z9ɛ▒▒▒▒}▒D▒Z9ɛ▒▒▒▒}▒D▒Z9ɛ▒▒▒▒}▒D▒Z9ɛ▒▒▒▒}▒D▒Z9ɛ▒▒▒▒}▒D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▒Z9ɛ▒▒▒▒}▒D▒Z9ɛ▒▒▒▒}▒D▒Z9ɛ▒▒▒▒}▒D▒Z9ɛ▒▒▒▒}▒D▒Z9ɛ▒▒▒▒}▒D▒Z9ɛ▒▒▒▒}▒D▒Z9ɛ▒▒▒▒}▒D▒Z9ɛ▒▒▒▒}▒D▒Z9ɛ▒▒▒▒}▒D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▒Z9ɛ▒▒▒▒}▒D▒Z9ɛ▒▒▒▒}▒D▒Z9ɛ▒▒▒▒}▒D▒Z9ɛ▒▒▒▒}▒D▒Z9ɛ▒▒▒▒}▒D▒Z9ɛ▒▒▒▒}▒D▒Z9ɛ▒▒▒▒}▒D▒Z9ɛ▒▒▒▒}▒D▒Z9ɛ▒▒▒▒}▒D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762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648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Dan</dc:creator>
  <cp:lastModifiedBy>David Dan</cp:lastModifiedBy>
  <cp:revision>2</cp:revision>
  <dcterms:created xsi:type="dcterms:W3CDTF">2020-11-23T09:34:40Z</dcterms:created>
  <dcterms:modified xsi:type="dcterms:W3CDTF">2020-11-23T09:38:03Z</dcterms:modified>
</cp:coreProperties>
</file>