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61" r:id="rId6"/>
    <p:sldId id="259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333"/>
    <a:srgbClr val="FF6231"/>
    <a:srgbClr val="DE7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FEBC2-00E3-41E9-A3A2-E6DC2688ECA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A8AAE25-19AE-4461-9326-6DF9137075D9}" type="pres">
      <dgm:prSet presAssocID="{669FEBC2-00E3-41E9-A3A2-E6DC2688ECA0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187CBF3-9042-444A-A91C-23A25B8C4F08}" type="presOf" srcId="{669FEBC2-00E3-41E9-A3A2-E6DC2688ECA0}" destId="{0A8AAE25-19AE-4461-9326-6DF9137075D9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75C6F-8093-42F3-9787-29D48E44F2FF}" type="doc">
      <dgm:prSet loTypeId="urn:microsoft.com/office/officeart/2008/layout/AlternatingHexagons" loCatId="list" qsTypeId="urn:microsoft.com/office/officeart/2005/8/quickstyle/simple3" qsCatId="simple" csTypeId="urn:microsoft.com/office/officeart/2005/8/colors/accent3_5" csCatId="accent3" phldr="0"/>
      <dgm:spPr/>
      <dgm:t>
        <a:bodyPr/>
        <a:lstStyle/>
        <a:p>
          <a:endParaRPr lang="pt-BR"/>
        </a:p>
      </dgm:t>
    </dgm:pt>
    <dgm:pt modelId="{1B13E7BB-EB17-4D16-9B6B-1D2C642B53E1}">
      <dgm:prSet phldrT="[Texto]" phldr="1"/>
      <dgm:spPr/>
      <dgm:t>
        <a:bodyPr/>
        <a:lstStyle/>
        <a:p>
          <a:endParaRPr lang="pt-BR"/>
        </a:p>
      </dgm:t>
    </dgm:pt>
    <dgm:pt modelId="{FC38BE7D-15E6-464F-BE02-11EEBE287209}" type="parTrans" cxnId="{15359BEB-E41B-4021-B9DC-D2323D1083D1}">
      <dgm:prSet/>
      <dgm:spPr/>
      <dgm:t>
        <a:bodyPr/>
        <a:lstStyle/>
        <a:p>
          <a:endParaRPr lang="pt-BR"/>
        </a:p>
      </dgm:t>
    </dgm:pt>
    <dgm:pt modelId="{9E429BB4-0998-4D5B-94B5-086D0F0C1075}" type="sibTrans" cxnId="{15359BEB-E41B-4021-B9DC-D2323D1083D1}">
      <dgm:prSet/>
      <dgm:spPr/>
      <dgm:t>
        <a:bodyPr/>
        <a:lstStyle/>
        <a:p>
          <a:endParaRPr lang="pt-BR"/>
        </a:p>
      </dgm:t>
    </dgm:pt>
    <dgm:pt modelId="{A5614C4B-B28E-401A-8BF3-E8DFA9D95981}">
      <dgm:prSet phldrT="[Texto]" phldr="1"/>
      <dgm:spPr/>
      <dgm:t>
        <a:bodyPr/>
        <a:lstStyle/>
        <a:p>
          <a:endParaRPr lang="pt-BR"/>
        </a:p>
      </dgm:t>
    </dgm:pt>
    <dgm:pt modelId="{0793E7B7-6219-470F-8FA4-3E770A3AA8E7}" type="parTrans" cxnId="{3B3BE463-AEE0-4A74-819B-1895A5C7EC8D}">
      <dgm:prSet/>
      <dgm:spPr/>
      <dgm:t>
        <a:bodyPr/>
        <a:lstStyle/>
        <a:p>
          <a:endParaRPr lang="pt-BR"/>
        </a:p>
      </dgm:t>
    </dgm:pt>
    <dgm:pt modelId="{E6071C97-8C04-4C2D-B227-72CB1C6CFE21}" type="sibTrans" cxnId="{3B3BE463-AEE0-4A74-819B-1895A5C7EC8D}">
      <dgm:prSet/>
      <dgm:spPr/>
      <dgm:t>
        <a:bodyPr/>
        <a:lstStyle/>
        <a:p>
          <a:endParaRPr lang="pt-BR"/>
        </a:p>
      </dgm:t>
    </dgm:pt>
    <dgm:pt modelId="{73AC9EB9-3BB5-4E39-9291-6097060513AC}">
      <dgm:prSet phldrT="[Texto]" phldr="1"/>
      <dgm:spPr/>
      <dgm:t>
        <a:bodyPr/>
        <a:lstStyle/>
        <a:p>
          <a:endParaRPr lang="pt-BR"/>
        </a:p>
      </dgm:t>
    </dgm:pt>
    <dgm:pt modelId="{4DB7E462-AD84-42B7-9858-A36CA173734B}" type="parTrans" cxnId="{A71AF0BB-660F-49AF-9732-4C23F105AAD6}">
      <dgm:prSet/>
      <dgm:spPr/>
      <dgm:t>
        <a:bodyPr/>
        <a:lstStyle/>
        <a:p>
          <a:endParaRPr lang="pt-BR"/>
        </a:p>
      </dgm:t>
    </dgm:pt>
    <dgm:pt modelId="{DC5FCB21-2938-4440-9996-CEF61CD003EC}" type="sibTrans" cxnId="{A71AF0BB-660F-49AF-9732-4C23F105AAD6}">
      <dgm:prSet/>
      <dgm:spPr/>
      <dgm:t>
        <a:bodyPr/>
        <a:lstStyle/>
        <a:p>
          <a:endParaRPr lang="pt-BR"/>
        </a:p>
      </dgm:t>
    </dgm:pt>
    <dgm:pt modelId="{ED9DD5AA-F938-4ECC-9CDB-41142BD8D14F}">
      <dgm:prSet phldrT="[Texto]" phldr="1"/>
      <dgm:spPr/>
      <dgm:t>
        <a:bodyPr/>
        <a:lstStyle/>
        <a:p>
          <a:endParaRPr lang="pt-BR"/>
        </a:p>
      </dgm:t>
    </dgm:pt>
    <dgm:pt modelId="{EFD94024-CD4F-4292-B897-CD36ACF6C248}" type="parTrans" cxnId="{7B1A32F1-3A34-4FCA-AA66-8405A568689A}">
      <dgm:prSet/>
      <dgm:spPr/>
      <dgm:t>
        <a:bodyPr/>
        <a:lstStyle/>
        <a:p>
          <a:endParaRPr lang="pt-BR"/>
        </a:p>
      </dgm:t>
    </dgm:pt>
    <dgm:pt modelId="{057390CD-CF5D-4365-978A-DF5C8DEA627E}" type="sibTrans" cxnId="{7B1A32F1-3A34-4FCA-AA66-8405A568689A}">
      <dgm:prSet/>
      <dgm:spPr/>
      <dgm:t>
        <a:bodyPr/>
        <a:lstStyle/>
        <a:p>
          <a:endParaRPr lang="pt-BR"/>
        </a:p>
      </dgm:t>
    </dgm:pt>
    <dgm:pt modelId="{A535276C-7405-415B-86AB-1BD4678433C7}">
      <dgm:prSet phldrT="[Texto]" phldr="1"/>
      <dgm:spPr/>
      <dgm:t>
        <a:bodyPr/>
        <a:lstStyle/>
        <a:p>
          <a:endParaRPr lang="pt-BR"/>
        </a:p>
      </dgm:t>
    </dgm:pt>
    <dgm:pt modelId="{97DDA841-9EF0-4B1F-8FE9-23CAB5CDF2EB}" type="parTrans" cxnId="{FB7C29BB-DD6F-41F5-A461-C3FC94FDAA63}">
      <dgm:prSet/>
      <dgm:spPr/>
      <dgm:t>
        <a:bodyPr/>
        <a:lstStyle/>
        <a:p>
          <a:endParaRPr lang="pt-BR"/>
        </a:p>
      </dgm:t>
    </dgm:pt>
    <dgm:pt modelId="{CFCE9F69-CE8D-462F-A02E-7875543053CF}" type="sibTrans" cxnId="{FB7C29BB-DD6F-41F5-A461-C3FC94FDAA63}">
      <dgm:prSet/>
      <dgm:spPr/>
      <dgm:t>
        <a:bodyPr/>
        <a:lstStyle/>
        <a:p>
          <a:endParaRPr lang="pt-BR"/>
        </a:p>
      </dgm:t>
    </dgm:pt>
    <dgm:pt modelId="{BF89023F-D98B-4AB3-8463-930E5C0E103E}">
      <dgm:prSet phldrT="[Texto]" phldr="1"/>
      <dgm:spPr/>
      <dgm:t>
        <a:bodyPr/>
        <a:lstStyle/>
        <a:p>
          <a:endParaRPr lang="pt-BR"/>
        </a:p>
      </dgm:t>
    </dgm:pt>
    <dgm:pt modelId="{6E751F05-96D8-48BA-B31E-D2D8FA1601E9}" type="parTrans" cxnId="{B145A08F-13A6-46DF-863E-B9280E778606}">
      <dgm:prSet/>
      <dgm:spPr/>
      <dgm:t>
        <a:bodyPr/>
        <a:lstStyle/>
        <a:p>
          <a:endParaRPr lang="pt-BR"/>
        </a:p>
      </dgm:t>
    </dgm:pt>
    <dgm:pt modelId="{61D57B8E-8FAE-4968-B274-7E60E79A0458}" type="sibTrans" cxnId="{B145A08F-13A6-46DF-863E-B9280E778606}">
      <dgm:prSet/>
      <dgm:spPr/>
      <dgm:t>
        <a:bodyPr/>
        <a:lstStyle/>
        <a:p>
          <a:endParaRPr lang="pt-BR"/>
        </a:p>
      </dgm:t>
    </dgm:pt>
    <dgm:pt modelId="{3950654F-2623-49BF-9746-F106F2B58DAF}" type="pres">
      <dgm:prSet presAssocID="{74C75C6F-8093-42F3-9787-29D48E44F2F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D9CAFEA-78E8-4FF5-A943-F7209EFD4C1A}" type="pres">
      <dgm:prSet presAssocID="{1B13E7BB-EB17-4D16-9B6B-1D2C642B53E1}" presName="composite" presStyleCnt="0"/>
      <dgm:spPr/>
      <dgm:t>
        <a:bodyPr/>
        <a:lstStyle/>
        <a:p>
          <a:endParaRPr lang="pt-BR"/>
        </a:p>
      </dgm:t>
    </dgm:pt>
    <dgm:pt modelId="{FCB5323A-C510-4485-A95D-F2BC94A66488}" type="pres">
      <dgm:prSet presAssocID="{1B13E7BB-EB17-4D16-9B6B-1D2C642B53E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598842-69C5-4581-AFCB-BB6C45EF28BB}" type="pres">
      <dgm:prSet presAssocID="{1B13E7BB-EB17-4D16-9B6B-1D2C642B53E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657B0E-9DD6-428B-9794-76213095BCDB}" type="pres">
      <dgm:prSet presAssocID="{1B13E7BB-EB17-4D16-9B6B-1D2C642B53E1}" presName="BalanceSpacing" presStyleCnt="0"/>
      <dgm:spPr/>
      <dgm:t>
        <a:bodyPr/>
        <a:lstStyle/>
        <a:p>
          <a:endParaRPr lang="pt-BR"/>
        </a:p>
      </dgm:t>
    </dgm:pt>
    <dgm:pt modelId="{E3FCDDD7-260F-44CF-BAA6-9C2924A3D601}" type="pres">
      <dgm:prSet presAssocID="{1B13E7BB-EB17-4D16-9B6B-1D2C642B53E1}" presName="BalanceSpacing1" presStyleCnt="0"/>
      <dgm:spPr/>
      <dgm:t>
        <a:bodyPr/>
        <a:lstStyle/>
        <a:p>
          <a:endParaRPr lang="pt-BR"/>
        </a:p>
      </dgm:t>
    </dgm:pt>
    <dgm:pt modelId="{9340776B-7B66-48EF-9151-285F6E895BCB}" type="pres">
      <dgm:prSet presAssocID="{9E429BB4-0998-4D5B-94B5-086D0F0C1075}" presName="Accent1Text" presStyleLbl="node1" presStyleIdx="1" presStyleCnt="6" custLinFactNeighborY="0"/>
      <dgm:spPr/>
      <dgm:t>
        <a:bodyPr/>
        <a:lstStyle/>
        <a:p>
          <a:endParaRPr lang="pt-BR"/>
        </a:p>
      </dgm:t>
    </dgm:pt>
    <dgm:pt modelId="{F20FA03E-D073-4ABB-B71A-9DBBF7C6D2A5}" type="pres">
      <dgm:prSet presAssocID="{9E429BB4-0998-4D5B-94B5-086D0F0C1075}" presName="spaceBetweenRectangles" presStyleCnt="0"/>
      <dgm:spPr/>
      <dgm:t>
        <a:bodyPr/>
        <a:lstStyle/>
        <a:p>
          <a:endParaRPr lang="pt-BR"/>
        </a:p>
      </dgm:t>
    </dgm:pt>
    <dgm:pt modelId="{94B59569-1E38-46B8-A6B2-66BFB0D59E96}" type="pres">
      <dgm:prSet presAssocID="{73AC9EB9-3BB5-4E39-9291-6097060513AC}" presName="composite" presStyleCnt="0"/>
      <dgm:spPr/>
      <dgm:t>
        <a:bodyPr/>
        <a:lstStyle/>
        <a:p>
          <a:endParaRPr lang="pt-BR"/>
        </a:p>
      </dgm:t>
    </dgm:pt>
    <dgm:pt modelId="{4C7D1E64-9B53-47C6-93EA-66FA5A6D548B}" type="pres">
      <dgm:prSet presAssocID="{73AC9EB9-3BB5-4E39-9291-6097060513A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40A24F-7431-4FDE-9322-468AA2DD962D}" type="pres">
      <dgm:prSet presAssocID="{73AC9EB9-3BB5-4E39-9291-6097060513A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76FFE4-AC59-4919-93DC-E2AD5F48FFFD}" type="pres">
      <dgm:prSet presAssocID="{73AC9EB9-3BB5-4E39-9291-6097060513AC}" presName="BalanceSpacing" presStyleCnt="0"/>
      <dgm:spPr/>
      <dgm:t>
        <a:bodyPr/>
        <a:lstStyle/>
        <a:p>
          <a:endParaRPr lang="pt-BR"/>
        </a:p>
      </dgm:t>
    </dgm:pt>
    <dgm:pt modelId="{8DFE220E-23DD-4F69-B30D-7C30B5C1A385}" type="pres">
      <dgm:prSet presAssocID="{73AC9EB9-3BB5-4E39-9291-6097060513AC}" presName="BalanceSpacing1" presStyleCnt="0"/>
      <dgm:spPr/>
      <dgm:t>
        <a:bodyPr/>
        <a:lstStyle/>
        <a:p>
          <a:endParaRPr lang="pt-BR"/>
        </a:p>
      </dgm:t>
    </dgm:pt>
    <dgm:pt modelId="{17113F3D-6134-4AFB-8CEC-71EC1A8853DB}" type="pres">
      <dgm:prSet presAssocID="{DC5FCB21-2938-4440-9996-CEF61CD003EC}" presName="Accent1Text" presStyleLbl="node1" presStyleIdx="3" presStyleCnt="6"/>
      <dgm:spPr/>
      <dgm:t>
        <a:bodyPr/>
        <a:lstStyle/>
        <a:p>
          <a:endParaRPr lang="pt-BR"/>
        </a:p>
      </dgm:t>
    </dgm:pt>
    <dgm:pt modelId="{CCCC5AFF-3ECB-469A-942A-B2853ADD4B23}" type="pres">
      <dgm:prSet presAssocID="{DC5FCB21-2938-4440-9996-CEF61CD003EC}" presName="spaceBetweenRectangles" presStyleCnt="0"/>
      <dgm:spPr/>
      <dgm:t>
        <a:bodyPr/>
        <a:lstStyle/>
        <a:p>
          <a:endParaRPr lang="pt-BR"/>
        </a:p>
      </dgm:t>
    </dgm:pt>
    <dgm:pt modelId="{F3D35180-4CBA-4191-BDEE-AA0E036CC400}" type="pres">
      <dgm:prSet presAssocID="{A535276C-7405-415B-86AB-1BD4678433C7}" presName="composite" presStyleCnt="0"/>
      <dgm:spPr/>
      <dgm:t>
        <a:bodyPr/>
        <a:lstStyle/>
        <a:p>
          <a:endParaRPr lang="pt-BR"/>
        </a:p>
      </dgm:t>
    </dgm:pt>
    <dgm:pt modelId="{C74873D5-319C-4DE7-B32E-C61CB645005A}" type="pres">
      <dgm:prSet presAssocID="{A535276C-7405-415B-86AB-1BD4678433C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0E7388-EE6D-41D2-A808-6C989EC6780E}" type="pres">
      <dgm:prSet presAssocID="{A535276C-7405-415B-86AB-1BD4678433C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4D05BB-D0FB-49E0-8086-2AA6278DAF3E}" type="pres">
      <dgm:prSet presAssocID="{A535276C-7405-415B-86AB-1BD4678433C7}" presName="BalanceSpacing" presStyleCnt="0"/>
      <dgm:spPr/>
      <dgm:t>
        <a:bodyPr/>
        <a:lstStyle/>
        <a:p>
          <a:endParaRPr lang="pt-BR"/>
        </a:p>
      </dgm:t>
    </dgm:pt>
    <dgm:pt modelId="{3B87EF3E-B181-41A4-95F6-1BEC7B8ACD62}" type="pres">
      <dgm:prSet presAssocID="{A535276C-7405-415B-86AB-1BD4678433C7}" presName="BalanceSpacing1" presStyleCnt="0"/>
      <dgm:spPr/>
      <dgm:t>
        <a:bodyPr/>
        <a:lstStyle/>
        <a:p>
          <a:endParaRPr lang="pt-BR"/>
        </a:p>
      </dgm:t>
    </dgm:pt>
    <dgm:pt modelId="{28763F59-57D9-477A-B315-BBE506A622C8}" type="pres">
      <dgm:prSet presAssocID="{CFCE9F69-CE8D-462F-A02E-7875543053CF}" presName="Accent1Text" presStyleLbl="node1" presStyleIdx="5" presStyleCnt="6"/>
      <dgm:spPr/>
      <dgm:t>
        <a:bodyPr/>
        <a:lstStyle/>
        <a:p>
          <a:endParaRPr lang="pt-BR"/>
        </a:p>
      </dgm:t>
    </dgm:pt>
  </dgm:ptLst>
  <dgm:cxnLst>
    <dgm:cxn modelId="{254B2196-9B88-4F1A-8FCC-2B5805A7F722}" type="presOf" srcId="{ED9DD5AA-F938-4ECC-9CDB-41142BD8D14F}" destId="{7740A24F-7431-4FDE-9322-468AA2DD962D}" srcOrd="0" destOrd="0" presId="urn:microsoft.com/office/officeart/2008/layout/AlternatingHexagons"/>
    <dgm:cxn modelId="{C9252173-B9F9-4666-8DDB-03A472FB6D4A}" type="presOf" srcId="{74C75C6F-8093-42F3-9787-29D48E44F2FF}" destId="{3950654F-2623-49BF-9746-F106F2B58DAF}" srcOrd="0" destOrd="0" presId="urn:microsoft.com/office/officeart/2008/layout/AlternatingHexagons"/>
    <dgm:cxn modelId="{3B3BE463-AEE0-4A74-819B-1895A5C7EC8D}" srcId="{1B13E7BB-EB17-4D16-9B6B-1D2C642B53E1}" destId="{A5614C4B-B28E-401A-8BF3-E8DFA9D95981}" srcOrd="0" destOrd="0" parTransId="{0793E7B7-6219-470F-8FA4-3E770A3AA8E7}" sibTransId="{E6071C97-8C04-4C2D-B227-72CB1C6CFE21}"/>
    <dgm:cxn modelId="{4794B65C-59C1-4D41-B940-DD4E97133200}" type="presOf" srcId="{1B13E7BB-EB17-4D16-9B6B-1D2C642B53E1}" destId="{FCB5323A-C510-4485-A95D-F2BC94A66488}" srcOrd="0" destOrd="0" presId="urn:microsoft.com/office/officeart/2008/layout/AlternatingHexagons"/>
    <dgm:cxn modelId="{FB7C29BB-DD6F-41F5-A461-C3FC94FDAA63}" srcId="{74C75C6F-8093-42F3-9787-29D48E44F2FF}" destId="{A535276C-7405-415B-86AB-1BD4678433C7}" srcOrd="2" destOrd="0" parTransId="{97DDA841-9EF0-4B1F-8FE9-23CAB5CDF2EB}" sibTransId="{CFCE9F69-CE8D-462F-A02E-7875543053CF}"/>
    <dgm:cxn modelId="{15359BEB-E41B-4021-B9DC-D2323D1083D1}" srcId="{74C75C6F-8093-42F3-9787-29D48E44F2FF}" destId="{1B13E7BB-EB17-4D16-9B6B-1D2C642B53E1}" srcOrd="0" destOrd="0" parTransId="{FC38BE7D-15E6-464F-BE02-11EEBE287209}" sibTransId="{9E429BB4-0998-4D5B-94B5-086D0F0C1075}"/>
    <dgm:cxn modelId="{E7D8C30B-56A3-4BC9-90B8-13B47C468961}" type="presOf" srcId="{DC5FCB21-2938-4440-9996-CEF61CD003EC}" destId="{17113F3D-6134-4AFB-8CEC-71EC1A8853DB}" srcOrd="0" destOrd="0" presId="urn:microsoft.com/office/officeart/2008/layout/AlternatingHexagons"/>
    <dgm:cxn modelId="{B145A08F-13A6-46DF-863E-B9280E778606}" srcId="{A535276C-7405-415B-86AB-1BD4678433C7}" destId="{BF89023F-D98B-4AB3-8463-930E5C0E103E}" srcOrd="0" destOrd="0" parTransId="{6E751F05-96D8-48BA-B31E-D2D8FA1601E9}" sibTransId="{61D57B8E-8FAE-4968-B274-7E60E79A0458}"/>
    <dgm:cxn modelId="{A71AF0BB-660F-49AF-9732-4C23F105AAD6}" srcId="{74C75C6F-8093-42F3-9787-29D48E44F2FF}" destId="{73AC9EB9-3BB5-4E39-9291-6097060513AC}" srcOrd="1" destOrd="0" parTransId="{4DB7E462-AD84-42B7-9858-A36CA173734B}" sibTransId="{DC5FCB21-2938-4440-9996-CEF61CD003EC}"/>
    <dgm:cxn modelId="{830B6B52-3591-4E71-A04D-FE38F09B45C3}" type="presOf" srcId="{A535276C-7405-415B-86AB-1BD4678433C7}" destId="{C74873D5-319C-4DE7-B32E-C61CB645005A}" srcOrd="0" destOrd="0" presId="urn:microsoft.com/office/officeart/2008/layout/AlternatingHexagons"/>
    <dgm:cxn modelId="{77252D3C-1E17-4D55-A272-3D25C84006C0}" type="presOf" srcId="{73AC9EB9-3BB5-4E39-9291-6097060513AC}" destId="{4C7D1E64-9B53-47C6-93EA-66FA5A6D548B}" srcOrd="0" destOrd="0" presId="urn:microsoft.com/office/officeart/2008/layout/AlternatingHexagons"/>
    <dgm:cxn modelId="{DA187AC6-F205-4647-8E0B-1950E705CA44}" type="presOf" srcId="{9E429BB4-0998-4D5B-94B5-086D0F0C1075}" destId="{9340776B-7B66-48EF-9151-285F6E895BCB}" srcOrd="0" destOrd="0" presId="urn:microsoft.com/office/officeart/2008/layout/AlternatingHexagons"/>
    <dgm:cxn modelId="{318E6CEF-6A00-4F6C-8C55-20D899AFF32E}" type="presOf" srcId="{CFCE9F69-CE8D-462F-A02E-7875543053CF}" destId="{28763F59-57D9-477A-B315-BBE506A622C8}" srcOrd="0" destOrd="0" presId="urn:microsoft.com/office/officeart/2008/layout/AlternatingHexagons"/>
    <dgm:cxn modelId="{5BBE0965-3071-41B9-98D8-DFBC2AB6DE56}" type="presOf" srcId="{BF89023F-D98B-4AB3-8463-930E5C0E103E}" destId="{880E7388-EE6D-41D2-A808-6C989EC6780E}" srcOrd="0" destOrd="0" presId="urn:microsoft.com/office/officeart/2008/layout/AlternatingHexagons"/>
    <dgm:cxn modelId="{3E274F67-DCA9-493C-AEE5-2A34040787A8}" type="presOf" srcId="{A5614C4B-B28E-401A-8BF3-E8DFA9D95981}" destId="{FF598842-69C5-4581-AFCB-BB6C45EF28BB}" srcOrd="0" destOrd="0" presId="urn:microsoft.com/office/officeart/2008/layout/AlternatingHexagons"/>
    <dgm:cxn modelId="{7B1A32F1-3A34-4FCA-AA66-8405A568689A}" srcId="{73AC9EB9-3BB5-4E39-9291-6097060513AC}" destId="{ED9DD5AA-F938-4ECC-9CDB-41142BD8D14F}" srcOrd="0" destOrd="0" parTransId="{EFD94024-CD4F-4292-B897-CD36ACF6C248}" sibTransId="{057390CD-CF5D-4365-978A-DF5C8DEA627E}"/>
    <dgm:cxn modelId="{619A34B7-DC84-4983-9614-7E921758258A}" type="presParOf" srcId="{3950654F-2623-49BF-9746-F106F2B58DAF}" destId="{4D9CAFEA-78E8-4FF5-A943-F7209EFD4C1A}" srcOrd="0" destOrd="0" presId="urn:microsoft.com/office/officeart/2008/layout/AlternatingHexagons"/>
    <dgm:cxn modelId="{9EE51CE7-B342-4B6F-AFEE-267BDBE94669}" type="presParOf" srcId="{4D9CAFEA-78E8-4FF5-A943-F7209EFD4C1A}" destId="{FCB5323A-C510-4485-A95D-F2BC94A66488}" srcOrd="0" destOrd="0" presId="urn:microsoft.com/office/officeart/2008/layout/AlternatingHexagons"/>
    <dgm:cxn modelId="{4688EB31-D91B-4E93-8C0C-1397514A33F0}" type="presParOf" srcId="{4D9CAFEA-78E8-4FF5-A943-F7209EFD4C1A}" destId="{FF598842-69C5-4581-AFCB-BB6C45EF28BB}" srcOrd="1" destOrd="0" presId="urn:microsoft.com/office/officeart/2008/layout/AlternatingHexagons"/>
    <dgm:cxn modelId="{8B74CA11-5D3B-4FF5-A16C-CD57BB60FA1E}" type="presParOf" srcId="{4D9CAFEA-78E8-4FF5-A943-F7209EFD4C1A}" destId="{47657B0E-9DD6-428B-9794-76213095BCDB}" srcOrd="2" destOrd="0" presId="urn:microsoft.com/office/officeart/2008/layout/AlternatingHexagons"/>
    <dgm:cxn modelId="{0305C478-014A-4C29-B028-52E16430B67E}" type="presParOf" srcId="{4D9CAFEA-78E8-4FF5-A943-F7209EFD4C1A}" destId="{E3FCDDD7-260F-44CF-BAA6-9C2924A3D601}" srcOrd="3" destOrd="0" presId="urn:microsoft.com/office/officeart/2008/layout/AlternatingHexagons"/>
    <dgm:cxn modelId="{F2FEE9F5-DE9B-4A49-BDA7-0581092A94C1}" type="presParOf" srcId="{4D9CAFEA-78E8-4FF5-A943-F7209EFD4C1A}" destId="{9340776B-7B66-48EF-9151-285F6E895BCB}" srcOrd="4" destOrd="0" presId="urn:microsoft.com/office/officeart/2008/layout/AlternatingHexagons"/>
    <dgm:cxn modelId="{67D4FFA4-CE53-4993-A7EC-03C89DB3137B}" type="presParOf" srcId="{3950654F-2623-49BF-9746-F106F2B58DAF}" destId="{F20FA03E-D073-4ABB-B71A-9DBBF7C6D2A5}" srcOrd="1" destOrd="0" presId="urn:microsoft.com/office/officeart/2008/layout/AlternatingHexagons"/>
    <dgm:cxn modelId="{66C947EB-CFED-42EB-BBEB-6F807515A700}" type="presParOf" srcId="{3950654F-2623-49BF-9746-F106F2B58DAF}" destId="{94B59569-1E38-46B8-A6B2-66BFB0D59E96}" srcOrd="2" destOrd="0" presId="urn:microsoft.com/office/officeart/2008/layout/AlternatingHexagons"/>
    <dgm:cxn modelId="{D81D467A-23A5-4CC6-8F32-A3D1C31E9C2D}" type="presParOf" srcId="{94B59569-1E38-46B8-A6B2-66BFB0D59E96}" destId="{4C7D1E64-9B53-47C6-93EA-66FA5A6D548B}" srcOrd="0" destOrd="0" presId="urn:microsoft.com/office/officeart/2008/layout/AlternatingHexagons"/>
    <dgm:cxn modelId="{082AD570-B981-4361-B32F-FE277AF5591F}" type="presParOf" srcId="{94B59569-1E38-46B8-A6B2-66BFB0D59E96}" destId="{7740A24F-7431-4FDE-9322-468AA2DD962D}" srcOrd="1" destOrd="0" presId="urn:microsoft.com/office/officeart/2008/layout/AlternatingHexagons"/>
    <dgm:cxn modelId="{BDF8E15C-0CF7-4481-8613-E266EDF9DB85}" type="presParOf" srcId="{94B59569-1E38-46B8-A6B2-66BFB0D59E96}" destId="{0176FFE4-AC59-4919-93DC-E2AD5F48FFFD}" srcOrd="2" destOrd="0" presId="urn:microsoft.com/office/officeart/2008/layout/AlternatingHexagons"/>
    <dgm:cxn modelId="{F69A4611-9565-46FB-9BC6-7D3554632CB9}" type="presParOf" srcId="{94B59569-1E38-46B8-A6B2-66BFB0D59E96}" destId="{8DFE220E-23DD-4F69-B30D-7C30B5C1A385}" srcOrd="3" destOrd="0" presId="urn:microsoft.com/office/officeart/2008/layout/AlternatingHexagons"/>
    <dgm:cxn modelId="{DDD4B141-2204-4CEC-9929-B2F8BD706F83}" type="presParOf" srcId="{94B59569-1E38-46B8-A6B2-66BFB0D59E96}" destId="{17113F3D-6134-4AFB-8CEC-71EC1A8853DB}" srcOrd="4" destOrd="0" presId="urn:microsoft.com/office/officeart/2008/layout/AlternatingHexagons"/>
    <dgm:cxn modelId="{6AFB5AF7-31F1-4AEF-9A4B-B0C5C804B52E}" type="presParOf" srcId="{3950654F-2623-49BF-9746-F106F2B58DAF}" destId="{CCCC5AFF-3ECB-469A-942A-B2853ADD4B23}" srcOrd="3" destOrd="0" presId="urn:microsoft.com/office/officeart/2008/layout/AlternatingHexagons"/>
    <dgm:cxn modelId="{F1EB369D-577B-45AC-8958-7544C6937272}" type="presParOf" srcId="{3950654F-2623-49BF-9746-F106F2B58DAF}" destId="{F3D35180-4CBA-4191-BDEE-AA0E036CC400}" srcOrd="4" destOrd="0" presId="urn:microsoft.com/office/officeart/2008/layout/AlternatingHexagons"/>
    <dgm:cxn modelId="{4FF0BE6C-5EF3-4046-B417-01CA8FC66A8A}" type="presParOf" srcId="{F3D35180-4CBA-4191-BDEE-AA0E036CC400}" destId="{C74873D5-319C-4DE7-B32E-C61CB645005A}" srcOrd="0" destOrd="0" presId="urn:microsoft.com/office/officeart/2008/layout/AlternatingHexagons"/>
    <dgm:cxn modelId="{381313EF-ECB1-48D4-9773-B7079F71E64C}" type="presParOf" srcId="{F3D35180-4CBA-4191-BDEE-AA0E036CC400}" destId="{880E7388-EE6D-41D2-A808-6C989EC6780E}" srcOrd="1" destOrd="0" presId="urn:microsoft.com/office/officeart/2008/layout/AlternatingHexagons"/>
    <dgm:cxn modelId="{E58B7241-9D1A-4976-993F-D19980B81983}" type="presParOf" srcId="{F3D35180-4CBA-4191-BDEE-AA0E036CC400}" destId="{E74D05BB-D0FB-49E0-8086-2AA6278DAF3E}" srcOrd="2" destOrd="0" presId="urn:microsoft.com/office/officeart/2008/layout/AlternatingHexagons"/>
    <dgm:cxn modelId="{9AFDF2F7-B5B4-40AE-844D-5D6F06CA6384}" type="presParOf" srcId="{F3D35180-4CBA-4191-BDEE-AA0E036CC400}" destId="{3B87EF3E-B181-41A4-95F6-1BEC7B8ACD62}" srcOrd="3" destOrd="0" presId="urn:microsoft.com/office/officeart/2008/layout/AlternatingHexagons"/>
    <dgm:cxn modelId="{600305F0-BF80-428E-AB01-F5BD60545D88}" type="presParOf" srcId="{F3D35180-4CBA-4191-BDEE-AA0E036CC400}" destId="{28763F59-57D9-477A-B315-BBE506A622C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3F83E1-78F8-4711-8FE5-E499D1622C2A}" type="doc">
      <dgm:prSet loTypeId="urn:microsoft.com/office/officeart/2005/8/layout/hProcess10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35867B84-8234-40AE-AEDD-43E2A798DCAE}">
      <dgm:prSet phldrT="[Texto]" custT="1"/>
      <dgm:spPr/>
      <dgm:t>
        <a:bodyPr/>
        <a:lstStyle/>
        <a:p>
          <a:pPr algn="ctr"/>
          <a:r>
            <a:rPr lang="pt-BR" sz="1800" dirty="0" smtClean="0">
              <a:latin typeface="Berlin Sans FB" panose="020E0602020502020306" pitchFamily="34" charset="0"/>
            </a:rPr>
            <a:t>Cadastro</a:t>
          </a:r>
        </a:p>
        <a:p>
          <a:pPr algn="l"/>
          <a:r>
            <a:rPr lang="pt-BR" sz="1200" dirty="0" smtClean="0">
              <a:latin typeface="Berlin Sans FB" panose="020E0602020502020306" pitchFamily="34" charset="0"/>
            </a:rPr>
            <a:t>O restaurante realiza o seu cadastro, onde pode destacar seus atributos principais para obtenção de clientes.</a:t>
          </a:r>
          <a:endParaRPr lang="pt-BR" sz="1200" dirty="0">
            <a:latin typeface="Berlin Sans FB" panose="020E0602020502020306" pitchFamily="34" charset="0"/>
          </a:endParaRPr>
        </a:p>
      </dgm:t>
    </dgm:pt>
    <dgm:pt modelId="{2E34B878-5DD2-4819-86F3-3D09B7DDF638}" type="parTrans" cxnId="{0554D3A4-6A3D-4D89-8BA9-400E020AA482}">
      <dgm:prSet/>
      <dgm:spPr/>
      <dgm:t>
        <a:bodyPr/>
        <a:lstStyle/>
        <a:p>
          <a:endParaRPr lang="pt-BR"/>
        </a:p>
      </dgm:t>
    </dgm:pt>
    <dgm:pt modelId="{5FF53894-2301-4EBD-A25B-B08EC90ADC5F}" type="sibTrans" cxnId="{0554D3A4-6A3D-4D89-8BA9-400E020AA482}">
      <dgm:prSet/>
      <dgm:spPr/>
      <dgm:t>
        <a:bodyPr/>
        <a:lstStyle/>
        <a:p>
          <a:endParaRPr lang="pt-BR"/>
        </a:p>
      </dgm:t>
    </dgm:pt>
    <dgm:pt modelId="{A8BEB205-0C20-4537-964E-AA782E412C45}">
      <dgm:prSet phldrT="[Texto]" custT="1"/>
      <dgm:spPr/>
      <dgm:t>
        <a:bodyPr/>
        <a:lstStyle/>
        <a:p>
          <a:pPr algn="ctr"/>
          <a:r>
            <a:rPr lang="pt-BR" sz="1800" dirty="0" smtClean="0">
              <a:latin typeface="Berlin Sans FB" panose="020E0602020502020306" pitchFamily="34" charset="0"/>
            </a:rPr>
            <a:t>Reserva</a:t>
          </a:r>
        </a:p>
        <a:p>
          <a:pPr algn="l"/>
          <a:r>
            <a:rPr lang="pt-BR" sz="1200" dirty="0" smtClean="0">
              <a:latin typeface="Berlin Sans FB" panose="020E0602020502020306" pitchFamily="34" charset="0"/>
            </a:rPr>
            <a:t>Quando o cliente faz reserva usando a aplicação, o estabelecimento consegue ver quantos clientes irão estar lá naquele horário específico, podendo assim produzir apenas a quantidade de comida necessária.</a:t>
          </a:r>
        </a:p>
      </dgm:t>
    </dgm:pt>
    <dgm:pt modelId="{9B266BA4-AD50-4639-8509-95562288B7C7}" type="parTrans" cxnId="{4546D46A-C37F-46EE-88D6-810FFA051FD5}">
      <dgm:prSet/>
      <dgm:spPr/>
      <dgm:t>
        <a:bodyPr/>
        <a:lstStyle/>
        <a:p>
          <a:endParaRPr lang="pt-BR"/>
        </a:p>
      </dgm:t>
    </dgm:pt>
    <dgm:pt modelId="{3F533CD9-3883-4966-8D46-657DEC73BF4F}" type="sibTrans" cxnId="{4546D46A-C37F-46EE-88D6-810FFA051FD5}">
      <dgm:prSet/>
      <dgm:spPr/>
      <dgm:t>
        <a:bodyPr/>
        <a:lstStyle/>
        <a:p>
          <a:endParaRPr lang="pt-BR"/>
        </a:p>
      </dgm:t>
    </dgm:pt>
    <dgm:pt modelId="{3E9FEE4B-EC11-4F8A-98FB-0496F23D00D7}">
      <dgm:prSet phldrT="[Texto]" custT="1"/>
      <dgm:spPr/>
      <dgm:t>
        <a:bodyPr/>
        <a:lstStyle/>
        <a:p>
          <a:pPr algn="ctr"/>
          <a:r>
            <a:rPr lang="pt-BR" sz="1800" dirty="0" smtClean="0">
              <a:latin typeface="Berlin Sans FB" panose="020E0602020502020306" pitchFamily="34" charset="0"/>
            </a:rPr>
            <a:t>Avaliação</a:t>
          </a:r>
        </a:p>
        <a:p>
          <a:pPr algn="l"/>
          <a:r>
            <a:rPr lang="pt-BR" sz="1200" dirty="0" smtClean="0">
              <a:latin typeface="Berlin Sans FB" panose="020E0602020502020306" pitchFamily="34" charset="0"/>
            </a:rPr>
            <a:t>A avaliação do restaurante é feita depois que expira o tempo da reserva do cliente. Dados coletados nessa avaliação são analisados e organizados para criar informações importantes para o restaurante.</a:t>
          </a:r>
          <a:endParaRPr lang="pt-BR" sz="1200" dirty="0">
            <a:latin typeface="Berlin Sans FB" panose="020E0602020502020306" pitchFamily="34" charset="0"/>
          </a:endParaRPr>
        </a:p>
      </dgm:t>
    </dgm:pt>
    <dgm:pt modelId="{0BBF4A2F-6588-440D-88C9-74B58EE14167}" type="parTrans" cxnId="{5B7B09D8-AE46-4E62-81A9-5B9C21C916C9}">
      <dgm:prSet/>
      <dgm:spPr/>
      <dgm:t>
        <a:bodyPr/>
        <a:lstStyle/>
        <a:p>
          <a:endParaRPr lang="pt-BR"/>
        </a:p>
      </dgm:t>
    </dgm:pt>
    <dgm:pt modelId="{A5E9A057-16F9-4903-B708-2FA961CD212D}" type="sibTrans" cxnId="{5B7B09D8-AE46-4E62-81A9-5B9C21C916C9}">
      <dgm:prSet/>
      <dgm:spPr/>
      <dgm:t>
        <a:bodyPr/>
        <a:lstStyle/>
        <a:p>
          <a:endParaRPr lang="pt-BR"/>
        </a:p>
      </dgm:t>
    </dgm:pt>
    <dgm:pt modelId="{C675A5AC-5D02-487C-A2D7-7234C9147706}" type="pres">
      <dgm:prSet presAssocID="{A13F83E1-78F8-4711-8FE5-E499D1622C2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F9EE42-E5F0-4379-B16C-FDB3C801233B}" type="pres">
      <dgm:prSet presAssocID="{35867B84-8234-40AE-AEDD-43E2A798DCAE}" presName="composite" presStyleCnt="0"/>
      <dgm:spPr/>
      <dgm:t>
        <a:bodyPr/>
        <a:lstStyle/>
        <a:p>
          <a:endParaRPr lang="pt-BR"/>
        </a:p>
      </dgm:t>
    </dgm:pt>
    <dgm:pt modelId="{16401E2A-D371-417D-9A19-7B2F8E569ACB}" type="pres">
      <dgm:prSet presAssocID="{35867B84-8234-40AE-AEDD-43E2A798DCAE}" presName="imagSh" presStyleLbl="bgImgPlace1" presStyleIdx="0" presStyleCnt="3" custScaleX="105042" custScaleY="997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pt-BR"/>
        </a:p>
      </dgm:t>
    </dgm:pt>
    <dgm:pt modelId="{F271DB6C-019C-4A1E-B84D-AF4D9E9DD440}" type="pres">
      <dgm:prSet presAssocID="{35867B84-8234-40AE-AEDD-43E2A798DCAE}" presName="txNode" presStyleLbl="node1" presStyleIdx="0" presStyleCnt="3" custScaleX="146880" custScaleY="144590" custLinFactNeighborX="11992" custLinFactNeighborY="3596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C4BBCD-4E85-42DB-99E6-08DE0268B116}" type="pres">
      <dgm:prSet presAssocID="{5FF53894-2301-4EBD-A25B-B08EC90ADC5F}" presName="sibTrans" presStyleLbl="sibTrans2D1" presStyleIdx="0" presStyleCnt="2" custAng="489590" custScaleX="174949" custLinFactX="33234" custLinFactNeighborX="100000" custLinFactNeighborY="24648"/>
      <dgm:spPr/>
      <dgm:t>
        <a:bodyPr/>
        <a:lstStyle/>
        <a:p>
          <a:endParaRPr lang="pt-BR"/>
        </a:p>
      </dgm:t>
    </dgm:pt>
    <dgm:pt modelId="{1BA7C5E9-47E0-4CD6-A4B0-9BFE9186A1DB}" type="pres">
      <dgm:prSet presAssocID="{5FF53894-2301-4EBD-A25B-B08EC90ADC5F}" presName="connTx" presStyleLbl="sibTrans2D1" presStyleIdx="0" presStyleCnt="2"/>
      <dgm:spPr/>
      <dgm:t>
        <a:bodyPr/>
        <a:lstStyle/>
        <a:p>
          <a:endParaRPr lang="pt-BR"/>
        </a:p>
      </dgm:t>
    </dgm:pt>
    <dgm:pt modelId="{BC8A611B-13DF-42B2-A90C-784E5BE967F8}" type="pres">
      <dgm:prSet presAssocID="{A8BEB205-0C20-4537-964E-AA782E412C45}" presName="composite" presStyleCnt="0"/>
      <dgm:spPr/>
      <dgm:t>
        <a:bodyPr/>
        <a:lstStyle/>
        <a:p>
          <a:endParaRPr lang="pt-BR"/>
        </a:p>
      </dgm:t>
    </dgm:pt>
    <dgm:pt modelId="{2BF6035E-7B01-4723-A3CB-75C058EB5B71}" type="pres">
      <dgm:prSet presAssocID="{A8BEB205-0C20-4537-964E-AA782E412C45}" presName="imagSh" presStyleLbl="bgImgPlace1" presStyleIdx="1" presStyleCnt="3" custScaleX="118263" custScaleY="116317" custLinFactNeighborX="-23632" custLinFactNeighborY="-2352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pt-BR"/>
        </a:p>
      </dgm:t>
    </dgm:pt>
    <dgm:pt modelId="{FC268217-F5E6-4E96-B804-5E28B4E40A86}" type="pres">
      <dgm:prSet presAssocID="{A8BEB205-0C20-4537-964E-AA782E412C45}" presName="txNode" presStyleLbl="node1" presStyleIdx="1" presStyleCnt="3" custScaleX="146880" custScaleY="144590" custLinFactNeighborX="13960" custLinFactNeighborY="3458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E5F637-E33E-463D-B19C-BC4DD42B106A}" type="pres">
      <dgm:prSet presAssocID="{3F533CD9-3883-4966-8D46-657DEC73BF4F}" presName="sibTrans" presStyleLbl="sibTrans2D1" presStyleIdx="1" presStyleCnt="2" custAng="21501134" custLinFactNeighborX="8521" custLinFactNeighborY="32823"/>
      <dgm:spPr/>
      <dgm:t>
        <a:bodyPr/>
        <a:lstStyle/>
        <a:p>
          <a:endParaRPr lang="pt-BR"/>
        </a:p>
      </dgm:t>
    </dgm:pt>
    <dgm:pt modelId="{078C84EC-0758-4A52-A70F-5C6E97E3FE4F}" type="pres">
      <dgm:prSet presAssocID="{3F533CD9-3883-4966-8D46-657DEC73BF4F}" presName="connTx" presStyleLbl="sibTrans2D1" presStyleIdx="1" presStyleCnt="2"/>
      <dgm:spPr/>
      <dgm:t>
        <a:bodyPr/>
        <a:lstStyle/>
        <a:p>
          <a:endParaRPr lang="pt-BR"/>
        </a:p>
      </dgm:t>
    </dgm:pt>
    <dgm:pt modelId="{38A3E04E-83E7-4C9A-84D2-E3556E57E923}" type="pres">
      <dgm:prSet presAssocID="{3E9FEE4B-EC11-4F8A-98FB-0496F23D00D7}" presName="composite" presStyleCnt="0"/>
      <dgm:spPr/>
      <dgm:t>
        <a:bodyPr/>
        <a:lstStyle/>
        <a:p>
          <a:endParaRPr lang="pt-BR"/>
        </a:p>
      </dgm:t>
    </dgm:pt>
    <dgm:pt modelId="{7E53D23E-7CE6-4E24-BA50-57863D85925A}" type="pres">
      <dgm:prSet presAssocID="{3E9FEE4B-EC11-4F8A-98FB-0496F23D00D7}" presName="imagSh" presStyleLbl="bgImgPlace1" presStyleIdx="2" presStyleCnt="3" custScaleX="64931" custScaleY="50773" custLinFactNeighborX="-2718" custLinFactNeighborY="300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pt-BR"/>
        </a:p>
      </dgm:t>
    </dgm:pt>
    <dgm:pt modelId="{C2C0D018-832E-4BCB-9372-2937ED847CD8}" type="pres">
      <dgm:prSet presAssocID="{3E9FEE4B-EC11-4F8A-98FB-0496F23D00D7}" presName="txNode" presStyleLbl="node1" presStyleIdx="2" presStyleCnt="3" custScaleX="146880" custScaleY="144590" custLinFactNeighborX="2022" custLinFactNeighborY="4820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7B09D8-AE46-4E62-81A9-5B9C21C916C9}" srcId="{A13F83E1-78F8-4711-8FE5-E499D1622C2A}" destId="{3E9FEE4B-EC11-4F8A-98FB-0496F23D00D7}" srcOrd="2" destOrd="0" parTransId="{0BBF4A2F-6588-440D-88C9-74B58EE14167}" sibTransId="{A5E9A057-16F9-4903-B708-2FA961CD212D}"/>
    <dgm:cxn modelId="{CCC206BA-1D85-4B56-8E5B-B9DF868ED0B9}" type="presOf" srcId="{A8BEB205-0C20-4537-964E-AA782E412C45}" destId="{FC268217-F5E6-4E96-B804-5E28B4E40A86}" srcOrd="0" destOrd="0" presId="urn:microsoft.com/office/officeart/2005/8/layout/hProcess10"/>
    <dgm:cxn modelId="{4546D46A-C37F-46EE-88D6-810FFA051FD5}" srcId="{A13F83E1-78F8-4711-8FE5-E499D1622C2A}" destId="{A8BEB205-0C20-4537-964E-AA782E412C45}" srcOrd="1" destOrd="0" parTransId="{9B266BA4-AD50-4639-8509-95562288B7C7}" sibTransId="{3F533CD9-3883-4966-8D46-657DEC73BF4F}"/>
    <dgm:cxn modelId="{7B8C50A8-FD07-41CB-937B-5D20244B18A8}" type="presOf" srcId="{35867B84-8234-40AE-AEDD-43E2A798DCAE}" destId="{F271DB6C-019C-4A1E-B84D-AF4D9E9DD440}" srcOrd="0" destOrd="0" presId="urn:microsoft.com/office/officeart/2005/8/layout/hProcess10"/>
    <dgm:cxn modelId="{A501D425-9009-46C8-A6E4-26D866BB0571}" type="presOf" srcId="{3F533CD9-3883-4966-8D46-657DEC73BF4F}" destId="{4CE5F637-E33E-463D-B19C-BC4DD42B106A}" srcOrd="0" destOrd="0" presId="urn:microsoft.com/office/officeart/2005/8/layout/hProcess10"/>
    <dgm:cxn modelId="{8224BA55-4FCA-4B83-BFC6-DD486689FDF7}" type="presOf" srcId="{5FF53894-2301-4EBD-A25B-B08EC90ADC5F}" destId="{1BA7C5E9-47E0-4CD6-A4B0-9BFE9186A1DB}" srcOrd="1" destOrd="0" presId="urn:microsoft.com/office/officeart/2005/8/layout/hProcess10"/>
    <dgm:cxn modelId="{D4CAE4A1-763D-4001-B86C-4E3CA6FE00A9}" type="presOf" srcId="{3E9FEE4B-EC11-4F8A-98FB-0496F23D00D7}" destId="{C2C0D018-832E-4BCB-9372-2937ED847CD8}" srcOrd="0" destOrd="0" presId="urn:microsoft.com/office/officeart/2005/8/layout/hProcess10"/>
    <dgm:cxn modelId="{E2D8887A-B5F9-4B67-BE46-E0E3939242D9}" type="presOf" srcId="{3F533CD9-3883-4966-8D46-657DEC73BF4F}" destId="{078C84EC-0758-4A52-A70F-5C6E97E3FE4F}" srcOrd="1" destOrd="0" presId="urn:microsoft.com/office/officeart/2005/8/layout/hProcess10"/>
    <dgm:cxn modelId="{922F4A23-B456-4CDB-B667-D2CDA76E3F22}" type="presOf" srcId="{A13F83E1-78F8-4711-8FE5-E499D1622C2A}" destId="{C675A5AC-5D02-487C-A2D7-7234C9147706}" srcOrd="0" destOrd="0" presId="urn:microsoft.com/office/officeart/2005/8/layout/hProcess10"/>
    <dgm:cxn modelId="{4AD0B7C5-729F-4437-BB85-C2F60BB6784F}" type="presOf" srcId="{5FF53894-2301-4EBD-A25B-B08EC90ADC5F}" destId="{ECC4BBCD-4E85-42DB-99E6-08DE0268B116}" srcOrd="0" destOrd="0" presId="urn:microsoft.com/office/officeart/2005/8/layout/hProcess10"/>
    <dgm:cxn modelId="{0554D3A4-6A3D-4D89-8BA9-400E020AA482}" srcId="{A13F83E1-78F8-4711-8FE5-E499D1622C2A}" destId="{35867B84-8234-40AE-AEDD-43E2A798DCAE}" srcOrd="0" destOrd="0" parTransId="{2E34B878-5DD2-4819-86F3-3D09B7DDF638}" sibTransId="{5FF53894-2301-4EBD-A25B-B08EC90ADC5F}"/>
    <dgm:cxn modelId="{7E6D279D-1EB4-4665-9507-9FE8BAD707FF}" type="presParOf" srcId="{C675A5AC-5D02-487C-A2D7-7234C9147706}" destId="{BFF9EE42-E5F0-4379-B16C-FDB3C801233B}" srcOrd="0" destOrd="0" presId="urn:microsoft.com/office/officeart/2005/8/layout/hProcess10"/>
    <dgm:cxn modelId="{846E5867-9AF6-4B5A-851A-12ECC51FA6CD}" type="presParOf" srcId="{BFF9EE42-E5F0-4379-B16C-FDB3C801233B}" destId="{16401E2A-D371-417D-9A19-7B2F8E569ACB}" srcOrd="0" destOrd="0" presId="urn:microsoft.com/office/officeart/2005/8/layout/hProcess10"/>
    <dgm:cxn modelId="{78C0C8D9-6151-4C44-A11F-D569E040A296}" type="presParOf" srcId="{BFF9EE42-E5F0-4379-B16C-FDB3C801233B}" destId="{F271DB6C-019C-4A1E-B84D-AF4D9E9DD440}" srcOrd="1" destOrd="0" presId="urn:microsoft.com/office/officeart/2005/8/layout/hProcess10"/>
    <dgm:cxn modelId="{CB3D339F-87B7-4275-8998-EB99BDC1679C}" type="presParOf" srcId="{C675A5AC-5D02-487C-A2D7-7234C9147706}" destId="{ECC4BBCD-4E85-42DB-99E6-08DE0268B116}" srcOrd="1" destOrd="0" presId="urn:microsoft.com/office/officeart/2005/8/layout/hProcess10"/>
    <dgm:cxn modelId="{7B67E0FA-8C37-4D8B-B41E-1F9EE5F8A5F6}" type="presParOf" srcId="{ECC4BBCD-4E85-42DB-99E6-08DE0268B116}" destId="{1BA7C5E9-47E0-4CD6-A4B0-9BFE9186A1DB}" srcOrd="0" destOrd="0" presId="urn:microsoft.com/office/officeart/2005/8/layout/hProcess10"/>
    <dgm:cxn modelId="{E7539AB1-631D-4334-B477-864B7B6FD301}" type="presParOf" srcId="{C675A5AC-5D02-487C-A2D7-7234C9147706}" destId="{BC8A611B-13DF-42B2-A90C-784E5BE967F8}" srcOrd="2" destOrd="0" presId="urn:microsoft.com/office/officeart/2005/8/layout/hProcess10"/>
    <dgm:cxn modelId="{DDBA1063-BE22-42E1-8088-0F9C6356BD37}" type="presParOf" srcId="{BC8A611B-13DF-42B2-A90C-784E5BE967F8}" destId="{2BF6035E-7B01-4723-A3CB-75C058EB5B71}" srcOrd="0" destOrd="0" presId="urn:microsoft.com/office/officeart/2005/8/layout/hProcess10"/>
    <dgm:cxn modelId="{5ED9FF09-7437-4DA3-A59C-F7F4269BFA20}" type="presParOf" srcId="{BC8A611B-13DF-42B2-A90C-784E5BE967F8}" destId="{FC268217-F5E6-4E96-B804-5E28B4E40A86}" srcOrd="1" destOrd="0" presId="urn:microsoft.com/office/officeart/2005/8/layout/hProcess10"/>
    <dgm:cxn modelId="{48ED7A71-1606-47A7-8FEF-61066B701153}" type="presParOf" srcId="{C675A5AC-5D02-487C-A2D7-7234C9147706}" destId="{4CE5F637-E33E-463D-B19C-BC4DD42B106A}" srcOrd="3" destOrd="0" presId="urn:microsoft.com/office/officeart/2005/8/layout/hProcess10"/>
    <dgm:cxn modelId="{4D111E0F-C8A4-4CAB-BF98-6941920FEE4F}" type="presParOf" srcId="{4CE5F637-E33E-463D-B19C-BC4DD42B106A}" destId="{078C84EC-0758-4A52-A70F-5C6E97E3FE4F}" srcOrd="0" destOrd="0" presId="urn:microsoft.com/office/officeart/2005/8/layout/hProcess10"/>
    <dgm:cxn modelId="{DFEBD413-6A12-48A2-BCE6-6E3C995548B4}" type="presParOf" srcId="{C675A5AC-5D02-487C-A2D7-7234C9147706}" destId="{38A3E04E-83E7-4C9A-84D2-E3556E57E923}" srcOrd="4" destOrd="0" presId="urn:microsoft.com/office/officeart/2005/8/layout/hProcess10"/>
    <dgm:cxn modelId="{779E774F-B6AB-4089-A6FF-2B17EAE9E78A}" type="presParOf" srcId="{38A3E04E-83E7-4C9A-84D2-E3556E57E923}" destId="{7E53D23E-7CE6-4E24-BA50-57863D85925A}" srcOrd="0" destOrd="0" presId="urn:microsoft.com/office/officeart/2005/8/layout/hProcess10"/>
    <dgm:cxn modelId="{98ED48D5-6FED-4C32-AC90-4F852C9B1B43}" type="presParOf" srcId="{38A3E04E-83E7-4C9A-84D2-E3556E57E923}" destId="{C2C0D018-832E-4BCB-9372-2937ED847CD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F83E1-78F8-4711-8FE5-E499D1622C2A}" type="doc">
      <dgm:prSet loTypeId="urn:microsoft.com/office/officeart/2005/8/layout/hProcess10" loCatId="process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pt-BR"/>
        </a:p>
      </dgm:t>
    </dgm:pt>
    <dgm:pt modelId="{35867B84-8234-40AE-AEDD-43E2A798DCAE}">
      <dgm:prSet phldrT="[Texto]" custT="1"/>
      <dgm:spPr/>
      <dgm:t>
        <a:bodyPr/>
        <a:lstStyle/>
        <a:p>
          <a:pPr algn="ctr"/>
          <a:r>
            <a:rPr lang="pt-BR" sz="1800" dirty="0" smtClean="0">
              <a:latin typeface="Berlin Sans FB" panose="020E0602020502020306" pitchFamily="34" charset="0"/>
            </a:rPr>
            <a:t>Cadastro</a:t>
          </a:r>
        </a:p>
        <a:p>
          <a:pPr algn="l"/>
          <a:r>
            <a:rPr lang="pt-BR" sz="1200" dirty="0" smtClean="0">
              <a:latin typeface="Berlin Sans FB" panose="020E0602020502020306" pitchFamily="34" charset="0"/>
            </a:rPr>
            <a:t>O cliente pode navegar pela plataforma normalmente, mas quando selecionar um estabelecimento para reserva será exigido o seu cadastro.</a:t>
          </a:r>
          <a:endParaRPr lang="pt-BR" sz="1200" dirty="0">
            <a:latin typeface="Berlin Sans FB" panose="020E0602020502020306" pitchFamily="34" charset="0"/>
          </a:endParaRPr>
        </a:p>
      </dgm:t>
    </dgm:pt>
    <dgm:pt modelId="{2E34B878-5DD2-4819-86F3-3D09B7DDF638}" type="parTrans" cxnId="{0554D3A4-6A3D-4D89-8BA9-400E020AA482}">
      <dgm:prSet/>
      <dgm:spPr/>
      <dgm:t>
        <a:bodyPr/>
        <a:lstStyle/>
        <a:p>
          <a:endParaRPr lang="pt-BR"/>
        </a:p>
      </dgm:t>
    </dgm:pt>
    <dgm:pt modelId="{5FF53894-2301-4EBD-A25B-B08EC90ADC5F}" type="sibTrans" cxnId="{0554D3A4-6A3D-4D89-8BA9-400E020AA482}">
      <dgm:prSet/>
      <dgm:spPr/>
      <dgm:t>
        <a:bodyPr/>
        <a:lstStyle/>
        <a:p>
          <a:endParaRPr lang="pt-BR"/>
        </a:p>
      </dgm:t>
    </dgm:pt>
    <dgm:pt modelId="{A8BEB205-0C20-4537-964E-AA782E412C45}">
      <dgm:prSet phldrT="[Texto]" custT="1"/>
      <dgm:spPr/>
      <dgm:t>
        <a:bodyPr/>
        <a:lstStyle/>
        <a:p>
          <a:pPr algn="ctr"/>
          <a:r>
            <a:rPr lang="pt-BR" sz="1800" dirty="0" smtClean="0">
              <a:latin typeface="Berlin Sans FB" panose="020E0602020502020306" pitchFamily="34" charset="0"/>
            </a:rPr>
            <a:t>Reserva</a:t>
          </a:r>
        </a:p>
        <a:p>
          <a:pPr algn="l"/>
          <a:r>
            <a:rPr lang="pt-BR" sz="1200" dirty="0" smtClean="0">
              <a:latin typeface="Berlin Sans FB" panose="020E0602020502020306" pitchFamily="34" charset="0"/>
            </a:rPr>
            <a:t>O processo de reserva é feito a partir da escolha do restaurante. O cliente reserva um lugar e horário.</a:t>
          </a:r>
        </a:p>
      </dgm:t>
    </dgm:pt>
    <dgm:pt modelId="{9B266BA4-AD50-4639-8509-95562288B7C7}" type="parTrans" cxnId="{4546D46A-C37F-46EE-88D6-810FFA051FD5}">
      <dgm:prSet/>
      <dgm:spPr/>
      <dgm:t>
        <a:bodyPr/>
        <a:lstStyle/>
        <a:p>
          <a:endParaRPr lang="pt-BR"/>
        </a:p>
      </dgm:t>
    </dgm:pt>
    <dgm:pt modelId="{3F533CD9-3883-4966-8D46-657DEC73BF4F}" type="sibTrans" cxnId="{4546D46A-C37F-46EE-88D6-810FFA051FD5}">
      <dgm:prSet/>
      <dgm:spPr/>
      <dgm:t>
        <a:bodyPr/>
        <a:lstStyle/>
        <a:p>
          <a:endParaRPr lang="pt-BR"/>
        </a:p>
      </dgm:t>
    </dgm:pt>
    <dgm:pt modelId="{3E9FEE4B-EC11-4F8A-98FB-0496F23D00D7}">
      <dgm:prSet phldrT="[Texto]" custT="1"/>
      <dgm:spPr/>
      <dgm:t>
        <a:bodyPr/>
        <a:lstStyle/>
        <a:p>
          <a:pPr algn="ctr"/>
          <a:r>
            <a:rPr lang="pt-BR" sz="1800" dirty="0" smtClean="0">
              <a:latin typeface="Berlin Sans FB" panose="020E0602020502020306" pitchFamily="34" charset="0"/>
            </a:rPr>
            <a:t>Avaliação</a:t>
          </a:r>
        </a:p>
        <a:p>
          <a:pPr algn="l"/>
          <a:r>
            <a:rPr lang="pt-BR" sz="1200" dirty="0" smtClean="0">
              <a:latin typeface="Berlin Sans FB" panose="020E0602020502020306" pitchFamily="34" charset="0"/>
            </a:rPr>
            <a:t>A avaliação do restaurante é feita depois que expira o tempo da reserva do cliente. Dados coletados nessa avaliação são analisados e organizados para criar informações.</a:t>
          </a:r>
          <a:endParaRPr lang="pt-BR" sz="1200" dirty="0">
            <a:latin typeface="Berlin Sans FB" panose="020E0602020502020306" pitchFamily="34" charset="0"/>
          </a:endParaRPr>
        </a:p>
      </dgm:t>
    </dgm:pt>
    <dgm:pt modelId="{0BBF4A2F-6588-440D-88C9-74B58EE14167}" type="parTrans" cxnId="{5B7B09D8-AE46-4E62-81A9-5B9C21C916C9}">
      <dgm:prSet/>
      <dgm:spPr/>
      <dgm:t>
        <a:bodyPr/>
        <a:lstStyle/>
        <a:p>
          <a:endParaRPr lang="pt-BR"/>
        </a:p>
      </dgm:t>
    </dgm:pt>
    <dgm:pt modelId="{A5E9A057-16F9-4903-B708-2FA961CD212D}" type="sibTrans" cxnId="{5B7B09D8-AE46-4E62-81A9-5B9C21C916C9}">
      <dgm:prSet/>
      <dgm:spPr/>
      <dgm:t>
        <a:bodyPr/>
        <a:lstStyle/>
        <a:p>
          <a:endParaRPr lang="pt-BR"/>
        </a:p>
      </dgm:t>
    </dgm:pt>
    <dgm:pt modelId="{C675A5AC-5D02-487C-A2D7-7234C9147706}" type="pres">
      <dgm:prSet presAssocID="{A13F83E1-78F8-4711-8FE5-E499D1622C2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F9EE42-E5F0-4379-B16C-FDB3C801233B}" type="pres">
      <dgm:prSet presAssocID="{35867B84-8234-40AE-AEDD-43E2A798DCAE}" presName="composite" presStyleCnt="0"/>
      <dgm:spPr/>
    </dgm:pt>
    <dgm:pt modelId="{16401E2A-D371-417D-9A19-7B2F8E569ACB}" type="pres">
      <dgm:prSet presAssocID="{35867B84-8234-40AE-AEDD-43E2A798DCAE}" presName="imagSh" presStyleLbl="bgImgPlace1" presStyleIdx="0" presStyleCnt="3" custScaleX="105042" custScaleY="997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F271DB6C-019C-4A1E-B84D-AF4D9E9DD440}" type="pres">
      <dgm:prSet presAssocID="{35867B84-8234-40AE-AEDD-43E2A798DCAE}" presName="txNode" presStyleLbl="node1" presStyleIdx="0" presStyleCnt="3" custScaleX="146880" custScaleY="144590" custLinFactNeighborX="11992" custLinFactNeighborY="3596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C4BBCD-4E85-42DB-99E6-08DE0268B116}" type="pres">
      <dgm:prSet presAssocID="{5FF53894-2301-4EBD-A25B-B08EC90ADC5F}" presName="sibTrans" presStyleLbl="sibTrans2D1" presStyleIdx="0" presStyleCnt="2" custAng="489590" custScaleX="174949" custLinFactX="33234" custLinFactNeighborX="100000" custLinFactNeighborY="24648"/>
      <dgm:spPr/>
      <dgm:t>
        <a:bodyPr/>
        <a:lstStyle/>
        <a:p>
          <a:endParaRPr lang="pt-BR"/>
        </a:p>
      </dgm:t>
    </dgm:pt>
    <dgm:pt modelId="{1BA7C5E9-47E0-4CD6-A4B0-9BFE9186A1DB}" type="pres">
      <dgm:prSet presAssocID="{5FF53894-2301-4EBD-A25B-B08EC90ADC5F}" presName="connTx" presStyleLbl="sibTrans2D1" presStyleIdx="0" presStyleCnt="2"/>
      <dgm:spPr/>
      <dgm:t>
        <a:bodyPr/>
        <a:lstStyle/>
        <a:p>
          <a:endParaRPr lang="pt-BR"/>
        </a:p>
      </dgm:t>
    </dgm:pt>
    <dgm:pt modelId="{BC8A611B-13DF-42B2-A90C-784E5BE967F8}" type="pres">
      <dgm:prSet presAssocID="{A8BEB205-0C20-4537-964E-AA782E412C45}" presName="composite" presStyleCnt="0"/>
      <dgm:spPr/>
    </dgm:pt>
    <dgm:pt modelId="{2BF6035E-7B01-4723-A3CB-75C058EB5B71}" type="pres">
      <dgm:prSet presAssocID="{A8BEB205-0C20-4537-964E-AA782E412C45}" presName="imagSh" presStyleLbl="bgImgPlace1" presStyleIdx="1" presStyleCnt="3" custScaleX="118263" custScaleY="116317" custLinFactNeighborX="-22740" custLinFactNeighborY="-244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FC268217-F5E6-4E96-B804-5E28B4E40A86}" type="pres">
      <dgm:prSet presAssocID="{A8BEB205-0C20-4537-964E-AA782E412C45}" presName="txNode" presStyleLbl="node1" presStyleIdx="1" presStyleCnt="3" custScaleX="146880" custScaleY="144590" custLinFactNeighborX="13960" custLinFactNeighborY="3458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E5F637-E33E-463D-B19C-BC4DD42B106A}" type="pres">
      <dgm:prSet presAssocID="{3F533CD9-3883-4966-8D46-657DEC73BF4F}" presName="sibTrans" presStyleLbl="sibTrans2D1" presStyleIdx="1" presStyleCnt="2" custAng="21501134" custLinFactNeighborX="8521" custLinFactNeighborY="32823"/>
      <dgm:spPr/>
      <dgm:t>
        <a:bodyPr/>
        <a:lstStyle/>
        <a:p>
          <a:endParaRPr lang="pt-BR"/>
        </a:p>
      </dgm:t>
    </dgm:pt>
    <dgm:pt modelId="{078C84EC-0758-4A52-A70F-5C6E97E3FE4F}" type="pres">
      <dgm:prSet presAssocID="{3F533CD9-3883-4966-8D46-657DEC73BF4F}" presName="connTx" presStyleLbl="sibTrans2D1" presStyleIdx="1" presStyleCnt="2"/>
      <dgm:spPr/>
      <dgm:t>
        <a:bodyPr/>
        <a:lstStyle/>
        <a:p>
          <a:endParaRPr lang="pt-BR"/>
        </a:p>
      </dgm:t>
    </dgm:pt>
    <dgm:pt modelId="{38A3E04E-83E7-4C9A-84D2-E3556E57E923}" type="pres">
      <dgm:prSet presAssocID="{3E9FEE4B-EC11-4F8A-98FB-0496F23D00D7}" presName="composite" presStyleCnt="0"/>
      <dgm:spPr/>
    </dgm:pt>
    <dgm:pt modelId="{7E53D23E-7CE6-4E24-BA50-57863D85925A}" type="pres">
      <dgm:prSet presAssocID="{3E9FEE4B-EC11-4F8A-98FB-0496F23D00D7}" presName="imagSh" presStyleLbl="bgImgPlace1" presStyleIdx="2" presStyleCnt="3" custScaleX="64931" custScaleY="50773" custLinFactNeighborX="-2718" custLinFactNeighborY="300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2C0D018-832E-4BCB-9372-2937ED847CD8}" type="pres">
      <dgm:prSet presAssocID="{3E9FEE4B-EC11-4F8A-98FB-0496F23D00D7}" presName="txNode" presStyleLbl="node1" presStyleIdx="2" presStyleCnt="3" custScaleX="146880" custScaleY="144590" custLinFactNeighborX="2022" custLinFactNeighborY="4820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7B09D8-AE46-4E62-81A9-5B9C21C916C9}" srcId="{A13F83E1-78F8-4711-8FE5-E499D1622C2A}" destId="{3E9FEE4B-EC11-4F8A-98FB-0496F23D00D7}" srcOrd="2" destOrd="0" parTransId="{0BBF4A2F-6588-440D-88C9-74B58EE14167}" sibTransId="{A5E9A057-16F9-4903-B708-2FA961CD212D}"/>
    <dgm:cxn modelId="{CCC206BA-1D85-4B56-8E5B-B9DF868ED0B9}" type="presOf" srcId="{A8BEB205-0C20-4537-964E-AA782E412C45}" destId="{FC268217-F5E6-4E96-B804-5E28B4E40A86}" srcOrd="0" destOrd="0" presId="urn:microsoft.com/office/officeart/2005/8/layout/hProcess10"/>
    <dgm:cxn modelId="{4546D46A-C37F-46EE-88D6-810FFA051FD5}" srcId="{A13F83E1-78F8-4711-8FE5-E499D1622C2A}" destId="{A8BEB205-0C20-4537-964E-AA782E412C45}" srcOrd="1" destOrd="0" parTransId="{9B266BA4-AD50-4639-8509-95562288B7C7}" sibTransId="{3F533CD9-3883-4966-8D46-657DEC73BF4F}"/>
    <dgm:cxn modelId="{7B8C50A8-FD07-41CB-937B-5D20244B18A8}" type="presOf" srcId="{35867B84-8234-40AE-AEDD-43E2A798DCAE}" destId="{F271DB6C-019C-4A1E-B84D-AF4D9E9DD440}" srcOrd="0" destOrd="0" presId="urn:microsoft.com/office/officeart/2005/8/layout/hProcess10"/>
    <dgm:cxn modelId="{A501D425-9009-46C8-A6E4-26D866BB0571}" type="presOf" srcId="{3F533CD9-3883-4966-8D46-657DEC73BF4F}" destId="{4CE5F637-E33E-463D-B19C-BC4DD42B106A}" srcOrd="0" destOrd="0" presId="urn:microsoft.com/office/officeart/2005/8/layout/hProcess10"/>
    <dgm:cxn modelId="{8224BA55-4FCA-4B83-BFC6-DD486689FDF7}" type="presOf" srcId="{5FF53894-2301-4EBD-A25B-B08EC90ADC5F}" destId="{1BA7C5E9-47E0-4CD6-A4B0-9BFE9186A1DB}" srcOrd="1" destOrd="0" presId="urn:microsoft.com/office/officeart/2005/8/layout/hProcess10"/>
    <dgm:cxn modelId="{D4CAE4A1-763D-4001-B86C-4E3CA6FE00A9}" type="presOf" srcId="{3E9FEE4B-EC11-4F8A-98FB-0496F23D00D7}" destId="{C2C0D018-832E-4BCB-9372-2937ED847CD8}" srcOrd="0" destOrd="0" presId="urn:microsoft.com/office/officeart/2005/8/layout/hProcess10"/>
    <dgm:cxn modelId="{E2D8887A-B5F9-4B67-BE46-E0E3939242D9}" type="presOf" srcId="{3F533CD9-3883-4966-8D46-657DEC73BF4F}" destId="{078C84EC-0758-4A52-A70F-5C6E97E3FE4F}" srcOrd="1" destOrd="0" presId="urn:microsoft.com/office/officeart/2005/8/layout/hProcess10"/>
    <dgm:cxn modelId="{922F4A23-B456-4CDB-B667-D2CDA76E3F22}" type="presOf" srcId="{A13F83E1-78F8-4711-8FE5-E499D1622C2A}" destId="{C675A5AC-5D02-487C-A2D7-7234C9147706}" srcOrd="0" destOrd="0" presId="urn:microsoft.com/office/officeart/2005/8/layout/hProcess10"/>
    <dgm:cxn modelId="{4AD0B7C5-729F-4437-BB85-C2F60BB6784F}" type="presOf" srcId="{5FF53894-2301-4EBD-A25B-B08EC90ADC5F}" destId="{ECC4BBCD-4E85-42DB-99E6-08DE0268B116}" srcOrd="0" destOrd="0" presId="urn:microsoft.com/office/officeart/2005/8/layout/hProcess10"/>
    <dgm:cxn modelId="{0554D3A4-6A3D-4D89-8BA9-400E020AA482}" srcId="{A13F83E1-78F8-4711-8FE5-E499D1622C2A}" destId="{35867B84-8234-40AE-AEDD-43E2A798DCAE}" srcOrd="0" destOrd="0" parTransId="{2E34B878-5DD2-4819-86F3-3D09B7DDF638}" sibTransId="{5FF53894-2301-4EBD-A25B-B08EC90ADC5F}"/>
    <dgm:cxn modelId="{7E6D279D-1EB4-4665-9507-9FE8BAD707FF}" type="presParOf" srcId="{C675A5AC-5D02-487C-A2D7-7234C9147706}" destId="{BFF9EE42-E5F0-4379-B16C-FDB3C801233B}" srcOrd="0" destOrd="0" presId="urn:microsoft.com/office/officeart/2005/8/layout/hProcess10"/>
    <dgm:cxn modelId="{846E5867-9AF6-4B5A-851A-12ECC51FA6CD}" type="presParOf" srcId="{BFF9EE42-E5F0-4379-B16C-FDB3C801233B}" destId="{16401E2A-D371-417D-9A19-7B2F8E569ACB}" srcOrd="0" destOrd="0" presId="urn:microsoft.com/office/officeart/2005/8/layout/hProcess10"/>
    <dgm:cxn modelId="{78C0C8D9-6151-4C44-A11F-D569E040A296}" type="presParOf" srcId="{BFF9EE42-E5F0-4379-B16C-FDB3C801233B}" destId="{F271DB6C-019C-4A1E-B84D-AF4D9E9DD440}" srcOrd="1" destOrd="0" presId="urn:microsoft.com/office/officeart/2005/8/layout/hProcess10"/>
    <dgm:cxn modelId="{CB3D339F-87B7-4275-8998-EB99BDC1679C}" type="presParOf" srcId="{C675A5AC-5D02-487C-A2D7-7234C9147706}" destId="{ECC4BBCD-4E85-42DB-99E6-08DE0268B116}" srcOrd="1" destOrd="0" presId="urn:microsoft.com/office/officeart/2005/8/layout/hProcess10"/>
    <dgm:cxn modelId="{7B67E0FA-8C37-4D8B-B41E-1F9EE5F8A5F6}" type="presParOf" srcId="{ECC4BBCD-4E85-42DB-99E6-08DE0268B116}" destId="{1BA7C5E9-47E0-4CD6-A4B0-9BFE9186A1DB}" srcOrd="0" destOrd="0" presId="urn:microsoft.com/office/officeart/2005/8/layout/hProcess10"/>
    <dgm:cxn modelId="{E7539AB1-631D-4334-B477-864B7B6FD301}" type="presParOf" srcId="{C675A5AC-5D02-487C-A2D7-7234C9147706}" destId="{BC8A611B-13DF-42B2-A90C-784E5BE967F8}" srcOrd="2" destOrd="0" presId="urn:microsoft.com/office/officeart/2005/8/layout/hProcess10"/>
    <dgm:cxn modelId="{DDBA1063-BE22-42E1-8088-0F9C6356BD37}" type="presParOf" srcId="{BC8A611B-13DF-42B2-A90C-784E5BE967F8}" destId="{2BF6035E-7B01-4723-A3CB-75C058EB5B71}" srcOrd="0" destOrd="0" presId="urn:microsoft.com/office/officeart/2005/8/layout/hProcess10"/>
    <dgm:cxn modelId="{5ED9FF09-7437-4DA3-A59C-F7F4269BFA20}" type="presParOf" srcId="{BC8A611B-13DF-42B2-A90C-784E5BE967F8}" destId="{FC268217-F5E6-4E96-B804-5E28B4E40A86}" srcOrd="1" destOrd="0" presId="urn:microsoft.com/office/officeart/2005/8/layout/hProcess10"/>
    <dgm:cxn modelId="{48ED7A71-1606-47A7-8FEF-61066B701153}" type="presParOf" srcId="{C675A5AC-5D02-487C-A2D7-7234C9147706}" destId="{4CE5F637-E33E-463D-B19C-BC4DD42B106A}" srcOrd="3" destOrd="0" presId="urn:microsoft.com/office/officeart/2005/8/layout/hProcess10"/>
    <dgm:cxn modelId="{4D111E0F-C8A4-4CAB-BF98-6941920FEE4F}" type="presParOf" srcId="{4CE5F637-E33E-463D-B19C-BC4DD42B106A}" destId="{078C84EC-0758-4A52-A70F-5C6E97E3FE4F}" srcOrd="0" destOrd="0" presId="urn:microsoft.com/office/officeart/2005/8/layout/hProcess10"/>
    <dgm:cxn modelId="{DFEBD413-6A12-48A2-BCE6-6E3C995548B4}" type="presParOf" srcId="{C675A5AC-5D02-487C-A2D7-7234C9147706}" destId="{38A3E04E-83E7-4C9A-84D2-E3556E57E923}" srcOrd="4" destOrd="0" presId="urn:microsoft.com/office/officeart/2005/8/layout/hProcess10"/>
    <dgm:cxn modelId="{779E774F-B6AB-4089-A6FF-2B17EAE9E78A}" type="presParOf" srcId="{38A3E04E-83E7-4C9A-84D2-E3556E57E923}" destId="{7E53D23E-7CE6-4E24-BA50-57863D85925A}" srcOrd="0" destOrd="0" presId="urn:microsoft.com/office/officeart/2005/8/layout/hProcess10"/>
    <dgm:cxn modelId="{98ED48D5-6FED-4C32-AC90-4F852C9B1B43}" type="presParOf" srcId="{38A3E04E-83E7-4C9A-84D2-E3556E57E923}" destId="{C2C0D018-832E-4BCB-9372-2937ED847CD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9FEBC2-00E3-41E9-A3A2-E6DC2688ECA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A8AAE25-19AE-4461-9326-6DF9137075D9}" type="pres">
      <dgm:prSet presAssocID="{669FEBC2-00E3-41E9-A3A2-E6DC2688ECA0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187CBF3-9042-444A-A91C-23A25B8C4F08}" type="presOf" srcId="{669FEBC2-00E3-41E9-A3A2-E6DC2688ECA0}" destId="{0A8AAE25-19AE-4461-9326-6DF9137075D9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5323A-C510-4485-A95D-F2BC94A66488}">
      <dsp:nvSpPr>
        <dsp:cNvPr id="0" name=""/>
        <dsp:cNvSpPr/>
      </dsp:nvSpPr>
      <dsp:spPr>
        <a:xfrm rot="5400000">
          <a:off x="4810718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 rot="-5400000">
        <a:off x="5133981" y="252983"/>
        <a:ext cx="965157" cy="1109376"/>
      </dsp:txXfrm>
    </dsp:sp>
    <dsp:sp modelId="{FF598842-69C5-4581-AFCB-BB6C45EF28BB}">
      <dsp:nvSpPr>
        <dsp:cNvPr id="0" name=""/>
        <dsp:cNvSpPr/>
      </dsp:nvSpPr>
      <dsp:spPr>
        <a:xfrm>
          <a:off x="6360192" y="324165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6360192" y="324165"/>
        <a:ext cx="1798639" cy="967010"/>
      </dsp:txXfrm>
    </dsp:sp>
    <dsp:sp modelId="{9340776B-7B66-48EF-9151-285F6E895BCB}">
      <dsp:nvSpPr>
        <dsp:cNvPr id="0" name=""/>
        <dsp:cNvSpPr/>
      </dsp:nvSpPr>
      <dsp:spPr>
        <a:xfrm rot="5400000">
          <a:off x="3296379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8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 rot="-5400000">
        <a:off x="3619642" y="252983"/>
        <a:ext cx="965157" cy="1109376"/>
      </dsp:txXfrm>
    </dsp:sp>
    <dsp:sp modelId="{4C7D1E64-9B53-47C6-93EA-66FA5A6D548B}">
      <dsp:nvSpPr>
        <dsp:cNvPr id="0" name=""/>
        <dsp:cNvSpPr/>
      </dsp:nvSpPr>
      <dsp:spPr>
        <a:xfrm rot="5400000">
          <a:off x="4050648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6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 rot="-5400000">
        <a:off x="4373911" y="1620981"/>
        <a:ext cx="965157" cy="1109376"/>
      </dsp:txXfrm>
    </dsp:sp>
    <dsp:sp modelId="{7740A24F-7431-4FDE-9322-468AA2DD962D}">
      <dsp:nvSpPr>
        <dsp:cNvPr id="0" name=""/>
        <dsp:cNvSpPr/>
      </dsp:nvSpPr>
      <dsp:spPr>
        <a:xfrm>
          <a:off x="2356767" y="1692163"/>
          <a:ext cx="174061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2356767" y="1692163"/>
        <a:ext cx="1740619" cy="967010"/>
      </dsp:txXfrm>
    </dsp:sp>
    <dsp:sp modelId="{17113F3D-6134-4AFB-8CEC-71EC1A8853DB}">
      <dsp:nvSpPr>
        <dsp:cNvPr id="0" name=""/>
        <dsp:cNvSpPr/>
      </dsp:nvSpPr>
      <dsp:spPr>
        <a:xfrm rot="5400000">
          <a:off x="5564987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4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 rot="-5400000">
        <a:off x="5888250" y="1620981"/>
        <a:ext cx="965157" cy="1109376"/>
      </dsp:txXfrm>
    </dsp:sp>
    <dsp:sp modelId="{C74873D5-319C-4DE7-B32E-C61CB645005A}">
      <dsp:nvSpPr>
        <dsp:cNvPr id="0" name=""/>
        <dsp:cNvSpPr/>
      </dsp:nvSpPr>
      <dsp:spPr>
        <a:xfrm rot="5400000">
          <a:off x="4810718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2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2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2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 rot="-5400000">
        <a:off x="5133981" y="2988979"/>
        <a:ext cx="965157" cy="1109376"/>
      </dsp:txXfrm>
    </dsp:sp>
    <dsp:sp modelId="{880E7388-EE6D-41D2-A808-6C989EC6780E}">
      <dsp:nvSpPr>
        <dsp:cNvPr id="0" name=""/>
        <dsp:cNvSpPr/>
      </dsp:nvSpPr>
      <dsp:spPr>
        <a:xfrm>
          <a:off x="6360192" y="3060161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6360192" y="3060161"/>
        <a:ext cx="1798639" cy="967010"/>
      </dsp:txXfrm>
    </dsp:sp>
    <dsp:sp modelId="{28763F59-57D9-477A-B315-BBE506A622C8}">
      <dsp:nvSpPr>
        <dsp:cNvPr id="0" name=""/>
        <dsp:cNvSpPr/>
      </dsp:nvSpPr>
      <dsp:spPr>
        <a:xfrm rot="5400000">
          <a:off x="3296379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 rot="-5400000">
        <a:off x="3619642" y="2988979"/>
        <a:ext cx="965157" cy="1109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01E2A-D371-417D-9A19-7B2F8E569ACB}">
      <dsp:nvSpPr>
        <dsp:cNvPr id="0" name=""/>
        <dsp:cNvSpPr/>
      </dsp:nvSpPr>
      <dsp:spPr>
        <a:xfrm>
          <a:off x="68885" y="1080942"/>
          <a:ext cx="1494822" cy="14195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271DB6C-019C-4A1E-B84D-AF4D9E9DD440}">
      <dsp:nvSpPr>
        <dsp:cNvPr id="0" name=""/>
        <dsp:cNvSpPr/>
      </dsp:nvSpPr>
      <dsp:spPr>
        <a:xfrm>
          <a:off x="173510" y="2127469"/>
          <a:ext cx="2090206" cy="2057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Berlin Sans FB" panose="020E0602020502020306" pitchFamily="34" charset="0"/>
            </a:rPr>
            <a:t>Cadastro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Berlin Sans FB" panose="020E0602020502020306" pitchFamily="34" charset="0"/>
            </a:rPr>
            <a:t>O restaurante realiza o seu cadastro, onde pode destacar seus atributos principais para obtenção de clientes.</a:t>
          </a:r>
          <a:endParaRPr lang="pt-BR" sz="1200" kern="1200" dirty="0">
            <a:latin typeface="Berlin Sans FB" panose="020E0602020502020306" pitchFamily="34" charset="0"/>
          </a:endParaRPr>
        </a:p>
      </dsp:txBody>
      <dsp:txXfrm>
        <a:off x="233776" y="2187735"/>
        <a:ext cx="1969674" cy="1937086"/>
      </dsp:txXfrm>
    </dsp:sp>
    <dsp:sp modelId="{ECC4BBCD-4E85-42DB-99E6-08DE0268B116}">
      <dsp:nvSpPr>
        <dsp:cNvPr id="0" name=""/>
        <dsp:cNvSpPr/>
      </dsp:nvSpPr>
      <dsp:spPr>
        <a:xfrm rot="85136">
          <a:off x="2074691" y="1569464"/>
          <a:ext cx="459094" cy="341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074707" y="1636583"/>
        <a:ext cx="356511" cy="205166"/>
      </dsp:txXfrm>
    </dsp:sp>
    <dsp:sp modelId="{2BF6035E-7B01-4723-A3CB-75C058EB5B71}">
      <dsp:nvSpPr>
        <dsp:cNvPr id="0" name=""/>
        <dsp:cNvSpPr/>
      </dsp:nvSpPr>
      <dsp:spPr>
        <a:xfrm>
          <a:off x="2308285" y="687253"/>
          <a:ext cx="1682966" cy="16552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C268217-F5E6-4E96-B804-5E28B4E40A86}">
      <dsp:nvSpPr>
        <dsp:cNvPr id="0" name=""/>
        <dsp:cNvSpPr/>
      </dsp:nvSpPr>
      <dsp:spPr>
        <a:xfrm>
          <a:off x="2871289" y="2166813"/>
          <a:ext cx="2090206" cy="2057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Berlin Sans FB" panose="020E0602020502020306" pitchFamily="34" charset="0"/>
            </a:rPr>
            <a:t>Reserva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Berlin Sans FB" panose="020E0602020502020306" pitchFamily="34" charset="0"/>
            </a:rPr>
            <a:t>Quando o cliente faz reserva usando a aplicação, o estabelecimento consegue ver quantos clientes irão estar lá naquele horário específico, podendo assim produzir apenas a quantidade de comida necessária.</a:t>
          </a:r>
        </a:p>
      </dsp:txBody>
      <dsp:txXfrm>
        <a:off x="2931555" y="2227079"/>
        <a:ext cx="1969674" cy="1937086"/>
      </dsp:txXfrm>
    </dsp:sp>
    <dsp:sp modelId="{4CE5F637-E33E-463D-B19C-BC4DD42B106A}">
      <dsp:nvSpPr>
        <dsp:cNvPr id="0" name=""/>
        <dsp:cNvSpPr/>
      </dsp:nvSpPr>
      <dsp:spPr>
        <a:xfrm rot="69799">
          <a:off x="4612304" y="1539643"/>
          <a:ext cx="573240" cy="341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4612315" y="1606991"/>
        <a:ext cx="470657" cy="205166"/>
      </dsp:txXfrm>
    </dsp:sp>
    <dsp:sp modelId="{7E53D23E-7CE6-4E24-BA50-57863D85925A}">
      <dsp:nvSpPr>
        <dsp:cNvPr id="0" name=""/>
        <dsp:cNvSpPr/>
      </dsp:nvSpPr>
      <dsp:spPr>
        <a:xfrm>
          <a:off x="5627112" y="1297950"/>
          <a:ext cx="924014" cy="72253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2C0D018-832E-4BCB-9372-2937ED847CD8}">
      <dsp:nvSpPr>
        <dsp:cNvPr id="0" name=""/>
        <dsp:cNvSpPr/>
      </dsp:nvSpPr>
      <dsp:spPr>
        <a:xfrm>
          <a:off x="5317214" y="2127465"/>
          <a:ext cx="2090206" cy="2057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Berlin Sans FB" panose="020E0602020502020306" pitchFamily="34" charset="0"/>
            </a:rPr>
            <a:t>Avaliação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Berlin Sans FB" panose="020E0602020502020306" pitchFamily="34" charset="0"/>
            </a:rPr>
            <a:t>A avaliação do restaurante é feita depois que expira o tempo da reserva do cliente. Dados coletados nessa avaliação são analisados e organizados para criar informações importantes para o restaurante.</a:t>
          </a:r>
          <a:endParaRPr lang="pt-BR" sz="1200" kern="1200" dirty="0">
            <a:latin typeface="Berlin Sans FB" panose="020E0602020502020306" pitchFamily="34" charset="0"/>
          </a:endParaRPr>
        </a:p>
      </dsp:txBody>
      <dsp:txXfrm>
        <a:off x="5377480" y="2187731"/>
        <a:ext cx="1969674" cy="1937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01E2A-D371-417D-9A19-7B2F8E569ACB}">
      <dsp:nvSpPr>
        <dsp:cNvPr id="0" name=""/>
        <dsp:cNvSpPr/>
      </dsp:nvSpPr>
      <dsp:spPr>
        <a:xfrm>
          <a:off x="68885" y="1080942"/>
          <a:ext cx="1494822" cy="14195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271DB6C-019C-4A1E-B84D-AF4D9E9DD440}">
      <dsp:nvSpPr>
        <dsp:cNvPr id="0" name=""/>
        <dsp:cNvSpPr/>
      </dsp:nvSpPr>
      <dsp:spPr>
        <a:xfrm>
          <a:off x="173510" y="2127469"/>
          <a:ext cx="2090206" cy="2057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Berlin Sans FB" panose="020E0602020502020306" pitchFamily="34" charset="0"/>
            </a:rPr>
            <a:t>Cadastro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Berlin Sans FB" panose="020E0602020502020306" pitchFamily="34" charset="0"/>
            </a:rPr>
            <a:t>O cliente pode navegar pela plataforma normalmente, mas quando selecionar um estabelecimento para reserva será exigido o seu cadastro.</a:t>
          </a:r>
          <a:endParaRPr lang="pt-BR" sz="1200" kern="1200" dirty="0">
            <a:latin typeface="Berlin Sans FB" panose="020E0602020502020306" pitchFamily="34" charset="0"/>
          </a:endParaRPr>
        </a:p>
      </dsp:txBody>
      <dsp:txXfrm>
        <a:off x="233776" y="2187735"/>
        <a:ext cx="1969674" cy="1937086"/>
      </dsp:txXfrm>
    </dsp:sp>
    <dsp:sp modelId="{ECC4BBCD-4E85-42DB-99E6-08DE0268B116}">
      <dsp:nvSpPr>
        <dsp:cNvPr id="0" name=""/>
        <dsp:cNvSpPr/>
      </dsp:nvSpPr>
      <dsp:spPr>
        <a:xfrm rot="68949">
          <a:off x="2083472" y="1563207"/>
          <a:ext cx="467186" cy="341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083482" y="1630567"/>
        <a:ext cx="364603" cy="205166"/>
      </dsp:txXfrm>
    </dsp:sp>
    <dsp:sp modelId="{2BF6035E-7B01-4723-A3CB-75C058EB5B71}">
      <dsp:nvSpPr>
        <dsp:cNvPr id="0" name=""/>
        <dsp:cNvSpPr/>
      </dsp:nvSpPr>
      <dsp:spPr>
        <a:xfrm>
          <a:off x="2320979" y="674545"/>
          <a:ext cx="1682966" cy="16552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C268217-F5E6-4E96-B804-5E28B4E40A86}">
      <dsp:nvSpPr>
        <dsp:cNvPr id="0" name=""/>
        <dsp:cNvSpPr/>
      </dsp:nvSpPr>
      <dsp:spPr>
        <a:xfrm>
          <a:off x="2871289" y="2166813"/>
          <a:ext cx="2090206" cy="2057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Berlin Sans FB" panose="020E0602020502020306" pitchFamily="34" charset="0"/>
            </a:rPr>
            <a:t>Reserva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Berlin Sans FB" panose="020E0602020502020306" pitchFamily="34" charset="0"/>
            </a:rPr>
            <a:t>O processo de reserva é feito a partir da escolha do restaurante. O cliente reserva um lugar e horário.</a:t>
          </a:r>
        </a:p>
      </dsp:txBody>
      <dsp:txXfrm>
        <a:off x="2931555" y="2227079"/>
        <a:ext cx="1969674" cy="1937086"/>
      </dsp:txXfrm>
    </dsp:sp>
    <dsp:sp modelId="{4CE5F637-E33E-463D-B19C-BC4DD42B106A}">
      <dsp:nvSpPr>
        <dsp:cNvPr id="0" name=""/>
        <dsp:cNvSpPr/>
      </dsp:nvSpPr>
      <dsp:spPr>
        <a:xfrm rot="85417">
          <a:off x="4620123" y="1534322"/>
          <a:ext cx="568925" cy="341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4620139" y="1601437"/>
        <a:ext cx="466342" cy="205166"/>
      </dsp:txXfrm>
    </dsp:sp>
    <dsp:sp modelId="{7E53D23E-7CE6-4E24-BA50-57863D85925A}">
      <dsp:nvSpPr>
        <dsp:cNvPr id="0" name=""/>
        <dsp:cNvSpPr/>
      </dsp:nvSpPr>
      <dsp:spPr>
        <a:xfrm>
          <a:off x="5627112" y="1297950"/>
          <a:ext cx="924014" cy="72253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2C0D018-832E-4BCB-9372-2937ED847CD8}">
      <dsp:nvSpPr>
        <dsp:cNvPr id="0" name=""/>
        <dsp:cNvSpPr/>
      </dsp:nvSpPr>
      <dsp:spPr>
        <a:xfrm>
          <a:off x="5317214" y="2127465"/>
          <a:ext cx="2090206" cy="2057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Berlin Sans FB" panose="020E0602020502020306" pitchFamily="34" charset="0"/>
            </a:rPr>
            <a:t>Avaliação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Berlin Sans FB" panose="020E0602020502020306" pitchFamily="34" charset="0"/>
            </a:rPr>
            <a:t>A avaliação do restaurante é feita depois que expira o tempo da reserva do cliente. Dados coletados nessa avaliação são analisados e organizados para criar informações.</a:t>
          </a:r>
          <a:endParaRPr lang="pt-BR" sz="1200" kern="1200" dirty="0">
            <a:latin typeface="Berlin Sans FB" panose="020E0602020502020306" pitchFamily="34" charset="0"/>
          </a:endParaRPr>
        </a:p>
      </dsp:txBody>
      <dsp:txXfrm>
        <a:off x="5377480" y="2187731"/>
        <a:ext cx="1969674" cy="19370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1670A-015A-475D-8A38-BC5904B6802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0B61F-4E70-4565-8097-DB2847E34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93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3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5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17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3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4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58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316A-D9D8-47F6-9E5E-56E84CA9B3B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9605-9C0E-4366-8B0F-E6949DE8F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28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png"/><Relationship Id="rId9" Type="http://schemas.openxmlformats.org/officeDocument/2006/relationships/diagramData" Target="../diagrams/data1.xml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5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5.xml"/><Relationship Id="rId4" Type="http://schemas.openxmlformats.org/officeDocument/2006/relationships/image" Target="../media/image3.png"/><Relationship Id="rId9" Type="http://schemas.openxmlformats.org/officeDocument/2006/relationships/diagramData" Target="../diagrams/data5.xml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t="16710" r="6412" b="12033"/>
          <a:stretch/>
        </p:blipFill>
        <p:spPr>
          <a:xfrm>
            <a:off x="7708900" y="2781300"/>
            <a:ext cx="937555" cy="110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/>
          <p:cNvSpPr txBox="1"/>
          <p:nvPr/>
        </p:nvSpPr>
        <p:spPr>
          <a:xfrm>
            <a:off x="7327900" y="1601728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erlin Sans FB" panose="020E0602020502020306" pitchFamily="34" charset="0"/>
              </a:rPr>
              <a:t>FOOD NETWORK</a:t>
            </a:r>
            <a:endParaRPr lang="pt-BR" sz="2000" dirty="0">
              <a:latin typeface="Berlin Sans FB" panose="020E0602020502020306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66800" y="3333750"/>
            <a:ext cx="73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Amanda Detofol Constante</a:t>
            </a:r>
            <a:endParaRPr lang="pt-BR" sz="1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97100" y="3333750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David Davi Martinez</a:t>
            </a:r>
            <a:endParaRPr lang="pt-BR" sz="1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38636" y="3333750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Gabriel Eduardo Lima</a:t>
            </a:r>
            <a:endParaRPr lang="pt-BR" sz="1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62108" y="4918803"/>
            <a:ext cx="84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Natália </a:t>
            </a:r>
            <a:r>
              <a:rPr lang="pt-BR" sz="1000" dirty="0" err="1" smtClean="0"/>
              <a:t>Sens</a:t>
            </a:r>
            <a:r>
              <a:rPr lang="pt-BR" sz="1000" dirty="0" smtClean="0"/>
              <a:t> </a:t>
            </a:r>
            <a:r>
              <a:rPr lang="pt-BR" sz="1000" dirty="0" err="1" smtClean="0"/>
              <a:t>Weise</a:t>
            </a:r>
            <a:endParaRPr lang="pt-BR" sz="1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916234" y="4949765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Thiago de Oliveira</a:t>
            </a:r>
            <a:endParaRPr lang="pt-BR" sz="10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2490530"/>
            <a:ext cx="736600" cy="7366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271" y="4146145"/>
            <a:ext cx="741363" cy="74136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618" y="2492326"/>
            <a:ext cx="741363" cy="74136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5435" y="4153375"/>
            <a:ext cx="792164" cy="79216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837" y="2531203"/>
            <a:ext cx="774563" cy="774563"/>
          </a:xfrm>
          <a:prstGeom prst="rect">
            <a:avLst/>
          </a:prstGeom>
        </p:spPr>
      </p:pic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1945666098"/>
              </p:ext>
            </p:extLst>
          </p:nvPr>
        </p:nvGraphicFramePr>
        <p:xfrm>
          <a:off x="2032000" y="4003205"/>
          <a:ext cx="8128000" cy="2135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2" name="Divisa 21"/>
          <p:cNvSpPr/>
          <p:nvPr/>
        </p:nvSpPr>
        <p:spPr>
          <a:xfrm>
            <a:off x="1828800" y="2721505"/>
            <a:ext cx="228600" cy="35560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Divisa 22"/>
          <p:cNvSpPr/>
          <p:nvPr/>
        </p:nvSpPr>
        <p:spPr>
          <a:xfrm>
            <a:off x="3032917" y="2708805"/>
            <a:ext cx="228600" cy="35560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Divisa 23"/>
          <p:cNvSpPr/>
          <p:nvPr/>
        </p:nvSpPr>
        <p:spPr>
          <a:xfrm>
            <a:off x="2565400" y="4371657"/>
            <a:ext cx="228600" cy="35560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34" y="2340789"/>
            <a:ext cx="3228266" cy="225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t="16710" r="6412" b="12033"/>
          <a:stretch/>
        </p:blipFill>
        <p:spPr>
          <a:xfrm>
            <a:off x="7708900" y="2781300"/>
            <a:ext cx="937555" cy="110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/>
          <p:cNvSpPr txBox="1"/>
          <p:nvPr/>
        </p:nvSpPr>
        <p:spPr>
          <a:xfrm>
            <a:off x="7327900" y="1601728"/>
            <a:ext cx="454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Berlin Sans FB" panose="020E0602020502020306" pitchFamily="34" charset="0"/>
              </a:rPr>
              <a:t>Food</a:t>
            </a:r>
            <a:r>
              <a:rPr lang="pt-BR" dirty="0" smtClean="0">
                <a:latin typeface="Berlin Sans FB" panose="020E0602020502020306" pitchFamily="34" charset="0"/>
              </a:rPr>
              <a:t> </a:t>
            </a:r>
            <a:r>
              <a:rPr lang="pt-BR" sz="2000" dirty="0" smtClean="0">
                <a:latin typeface="Berlin Sans FB" panose="020E0602020502020306" pitchFamily="34" charset="0"/>
              </a:rPr>
              <a:t>Network</a:t>
            </a:r>
            <a:endParaRPr lang="pt-BR" sz="2000" dirty="0">
              <a:latin typeface="Berlin Sans FB" panose="020E0602020502020306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66800" y="3333750"/>
            <a:ext cx="73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Amanda Detofol Constante</a:t>
            </a:r>
            <a:endParaRPr lang="pt-BR" sz="1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97100" y="3333750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David Davi Martinez</a:t>
            </a:r>
            <a:endParaRPr lang="pt-BR" sz="1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38636" y="3333750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Gabriel Eduardo Lima</a:t>
            </a:r>
            <a:endParaRPr lang="pt-BR" sz="1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62108" y="4918803"/>
            <a:ext cx="84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Natália </a:t>
            </a:r>
            <a:r>
              <a:rPr lang="pt-BR" sz="1000" dirty="0" err="1" smtClean="0"/>
              <a:t>Sens</a:t>
            </a:r>
            <a:r>
              <a:rPr lang="pt-BR" sz="1000" dirty="0" smtClean="0"/>
              <a:t> </a:t>
            </a:r>
            <a:r>
              <a:rPr lang="pt-BR" sz="1000" dirty="0" err="1" smtClean="0"/>
              <a:t>Weise</a:t>
            </a:r>
            <a:endParaRPr lang="pt-BR" sz="1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916234" y="4949765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Thiago de Oliveira</a:t>
            </a:r>
            <a:endParaRPr lang="pt-BR" sz="10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2490530"/>
            <a:ext cx="736600" cy="7366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271" y="4146145"/>
            <a:ext cx="741363" cy="74136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618" y="2492326"/>
            <a:ext cx="741363" cy="74136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5435" y="4153375"/>
            <a:ext cx="792164" cy="79216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837" y="2531203"/>
            <a:ext cx="774563" cy="774563"/>
          </a:xfrm>
          <a:prstGeom prst="rect">
            <a:avLst/>
          </a:prstGeom>
        </p:spPr>
      </p:pic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16174613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2" name="Divisa 21"/>
          <p:cNvSpPr/>
          <p:nvPr/>
        </p:nvSpPr>
        <p:spPr>
          <a:xfrm>
            <a:off x="1828800" y="2721505"/>
            <a:ext cx="228600" cy="3556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Divisa 22"/>
          <p:cNvSpPr/>
          <p:nvPr/>
        </p:nvSpPr>
        <p:spPr>
          <a:xfrm>
            <a:off x="3032917" y="2708805"/>
            <a:ext cx="228600" cy="3556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Divisa 23"/>
          <p:cNvSpPr/>
          <p:nvPr/>
        </p:nvSpPr>
        <p:spPr>
          <a:xfrm>
            <a:off x="2565400" y="4371657"/>
            <a:ext cx="228600" cy="3556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96" y="2369398"/>
            <a:ext cx="3219904" cy="22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2204" y="2214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erlin Sans FB" panose="020E0602020502020306" pitchFamily="34" charset="0"/>
              </a:rPr>
              <a:t>PROBLEMATIZAÇÃO 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6" y="307776"/>
            <a:ext cx="6676572" cy="46736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46415" y="2784494"/>
            <a:ext cx="386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erlin Sans FB" panose="020E0602020502020306" pitchFamily="34" charset="0"/>
              </a:rPr>
              <a:t>DISTÂNCIAMENTO SOCIAL</a:t>
            </a:r>
            <a:endParaRPr lang="pt-BR" sz="1400" dirty="0">
              <a:latin typeface="Berlin Sans FB" panose="020E0602020502020306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308158" y="3306296"/>
            <a:ext cx="3860800" cy="1815882"/>
          </a:xfrm>
          <a:prstGeom prst="rect">
            <a:avLst/>
          </a:prstGeom>
          <a:noFill/>
          <a:ln w="762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erlin Sans FB" panose="020E0602020502020306" pitchFamily="34" charset="0"/>
              </a:rPr>
              <a:t>Com as novas medidas promulgadas devido ao isolamento social muitos estabelecimentos como bares e restaurantes precisaram reduzir o número de mesas disponíveis, ficando consequentemente com uma taxa de ocupação mais baixa. </a:t>
            </a:r>
            <a:endParaRPr lang="pt-BR" sz="1600" dirty="0"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319614" y="1982857"/>
            <a:ext cx="3860800" cy="1323439"/>
          </a:xfrm>
          <a:prstGeom prst="rect">
            <a:avLst/>
          </a:prstGeom>
          <a:noFill/>
          <a:ln w="762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erlin Sans FB" panose="020E0602020502020306" pitchFamily="34" charset="0"/>
              </a:rPr>
              <a:t>Também torou-se mais difícil atrair a atenção do cliente e medir sua satisfação, além de controlar a quantidade correta de alimento que deve ser preparado para o dia.</a:t>
            </a:r>
            <a:endParaRPr lang="pt-BR" sz="1600" dirty="0">
              <a:latin typeface="Berlin Sans FB" panose="020E0602020502020306" pitchFamily="34" charset="0"/>
            </a:endParaRPr>
          </a:p>
        </p:txBody>
      </p:sp>
      <p:sp>
        <p:nvSpPr>
          <p:cNvPr id="15" name="Lágrima 14"/>
          <p:cNvSpPr/>
          <p:nvPr/>
        </p:nvSpPr>
        <p:spPr>
          <a:xfrm>
            <a:off x="422786" y="677108"/>
            <a:ext cx="5283617" cy="5202992"/>
          </a:xfrm>
          <a:prstGeom prst="teardrop">
            <a:avLst/>
          </a:prstGeom>
          <a:solidFill>
            <a:srgbClr val="FFC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57" y="3013978"/>
            <a:ext cx="3011714" cy="2108200"/>
          </a:xfrm>
          <a:prstGeom prst="rect">
            <a:avLst/>
          </a:prstGeom>
        </p:spPr>
      </p:pic>
      <p:sp>
        <p:nvSpPr>
          <p:cNvPr id="17" name="Lágrima 16"/>
          <p:cNvSpPr/>
          <p:nvPr/>
        </p:nvSpPr>
        <p:spPr>
          <a:xfrm>
            <a:off x="422786" y="656004"/>
            <a:ext cx="5283617" cy="5202992"/>
          </a:xfrm>
          <a:prstGeom prst="teardrop">
            <a:avLst/>
          </a:prstGeom>
          <a:solidFill>
            <a:schemeClr val="tx1">
              <a:lumMod val="95000"/>
              <a:lumOff val="5000"/>
              <a:alpha val="14902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7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66" y="3733669"/>
            <a:ext cx="9996580" cy="6997606"/>
          </a:xfrm>
        </p:spPr>
      </p:pic>
      <p:sp>
        <p:nvSpPr>
          <p:cNvPr id="7" name="CaixaDeTexto 6"/>
          <p:cNvSpPr txBox="1"/>
          <p:nvPr/>
        </p:nvSpPr>
        <p:spPr>
          <a:xfrm>
            <a:off x="42204" y="2214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erlin Sans FB" panose="020E0602020502020306" pitchFamily="34" charset="0"/>
              </a:rPr>
              <a:t>PROBLEMATIZAÇÃO – QUESTÃO DO DESPERDICIO DE ALIMENTO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9" name="Fluxograma: Decisão 8"/>
          <p:cNvSpPr/>
          <p:nvPr/>
        </p:nvSpPr>
        <p:spPr>
          <a:xfrm>
            <a:off x="1589648" y="818140"/>
            <a:ext cx="6729045" cy="5831058"/>
          </a:xfrm>
          <a:prstGeom prst="flowChartDecision">
            <a:avLst/>
          </a:prstGeom>
          <a:solidFill>
            <a:schemeClr val="bg2">
              <a:lumMod val="1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221502" y="305268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erlin Sans FB" panose="020E0602020502020306" pitchFamily="34" charset="0"/>
              </a:rPr>
              <a:t>No Brasil, cerca de 6 mil toneladas de alimentos são desperdiçados todos os anos por estabelecimentos comerciais!</a:t>
            </a:r>
            <a:endParaRPr lang="pt-BR" dirty="0">
              <a:latin typeface="Berlin Sans FB" panose="020E0602020502020306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0" y="371546"/>
            <a:ext cx="6752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4130" y="713580"/>
            <a:ext cx="2806700" cy="13255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Berlin Sans FB" panose="020E0602020502020306" pitchFamily="34" charset="0"/>
              </a:rPr>
              <a:t>FOOD NETWORK</a:t>
            </a:r>
            <a:endParaRPr lang="pt-BR" sz="2400" dirty="0">
              <a:latin typeface="Berlin Sans FB" panose="020E0602020502020306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627" y="535425"/>
            <a:ext cx="4268107" cy="2987675"/>
          </a:xfrm>
        </p:spPr>
      </p:pic>
      <p:sp>
        <p:nvSpPr>
          <p:cNvPr id="5" name="Retângulo com Canto Diagonal Aparado 4"/>
          <p:cNvSpPr/>
          <p:nvPr/>
        </p:nvSpPr>
        <p:spPr>
          <a:xfrm>
            <a:off x="2239054" y="1656198"/>
            <a:ext cx="7209745" cy="4076700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239054" y="1841500"/>
            <a:ext cx="69557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Berlin Sans FB" panose="020E0602020502020306" pitchFamily="34" charset="0"/>
              </a:rPr>
              <a:t>Com o objetivo de tornar o processo de adaptação as novas medidas de segurança impostas devido a quarentena tanto para o Cliente quanto para o Empreendedor, surge a aplicação </a:t>
            </a:r>
            <a:r>
              <a:rPr lang="pt-BR" dirty="0" err="1" smtClean="0">
                <a:latin typeface="Berlin Sans FB" panose="020E0602020502020306" pitchFamily="34" charset="0"/>
              </a:rPr>
              <a:t>Food</a:t>
            </a:r>
            <a:r>
              <a:rPr lang="pt-BR" dirty="0" smtClean="0">
                <a:latin typeface="Berlin Sans FB" panose="020E0602020502020306" pitchFamily="34" charset="0"/>
              </a:rPr>
              <a:t> Network.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  <a:p>
            <a:pPr algn="just"/>
            <a:r>
              <a:rPr lang="pt-BR" dirty="0" smtClean="0">
                <a:latin typeface="Berlin Sans FB" panose="020E0602020502020306" pitchFamily="34" charset="0"/>
              </a:rPr>
              <a:t>O estabelecimento tem a possibilidade de verificar a quantidade que receberá em determinado dia e horário, evitando a superlotação que e respeitando as normas de segurança.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  <a:p>
            <a:pPr algn="just"/>
            <a:r>
              <a:rPr lang="pt-BR" dirty="0" smtClean="0">
                <a:latin typeface="Berlin Sans FB" panose="020E0602020502020306" pitchFamily="34" charset="0"/>
              </a:rPr>
              <a:t>O restaurante também consegue controlar a quantidade de comida que terá que preparar, além de conseguir verificar a satisfação do cliente em relação ao seu atendimento, atraindo-o mais vezes para o local.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 para a Direita 6"/>
          <p:cNvSpPr/>
          <p:nvPr/>
        </p:nvSpPr>
        <p:spPr>
          <a:xfrm>
            <a:off x="0" y="101600"/>
            <a:ext cx="3340100" cy="584200"/>
          </a:xfrm>
          <a:prstGeom prst="rightArrow">
            <a:avLst/>
          </a:prstGeom>
          <a:solidFill>
            <a:srgbClr val="C00000">
              <a:alpha val="78000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latin typeface="Berlin Sans FB" panose="020E0602020502020306" pitchFamily="34" charset="0"/>
              </a:rPr>
              <a:t>Food</a:t>
            </a:r>
            <a:r>
              <a:rPr lang="pt-BR" sz="2400" dirty="0" smtClean="0">
                <a:latin typeface="Berlin Sans FB" panose="020E0602020502020306" pitchFamily="34" charset="0"/>
              </a:rPr>
              <a:t> Network </a:t>
            </a:r>
            <a:endParaRPr lang="pt-BR" sz="24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82690"/>
              </p:ext>
            </p:extLst>
          </p:nvPr>
        </p:nvGraphicFramePr>
        <p:xfrm>
          <a:off x="609600" y="14192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luxograma: Dados 11"/>
          <p:cNvSpPr/>
          <p:nvPr/>
        </p:nvSpPr>
        <p:spPr>
          <a:xfrm>
            <a:off x="-708074" y="551766"/>
            <a:ext cx="3643532" cy="6858000"/>
          </a:xfrm>
          <a:prstGeom prst="flowChartInputOutpu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0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CB5323A-C510-4485-A95D-F2BC94A66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FCB5323A-C510-4485-A95D-F2BC94A66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FCB5323A-C510-4485-A95D-F2BC94A66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FCB5323A-C510-4485-A95D-F2BC94A66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F598842-69C5-4581-AFCB-BB6C45EF2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graphicEl>
                                              <a:dgm id="{FF598842-69C5-4581-AFCB-BB6C45EF28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graphicEl>
                                              <a:dgm id="{FF598842-69C5-4581-AFCB-BB6C45EF2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graphicEl>
                                              <a:dgm id="{FF598842-69C5-4581-AFCB-BB6C45EF2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340776B-7B66-48EF-9151-285F6E895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graphicEl>
                                              <a:dgm id="{9340776B-7B66-48EF-9151-285F6E895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graphicEl>
                                              <a:dgm id="{9340776B-7B66-48EF-9151-285F6E895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graphicEl>
                                              <a:dgm id="{9340776B-7B66-48EF-9151-285F6E895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C7D1E64-9B53-47C6-93EA-66FA5A6D5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graphicEl>
                                              <a:dgm id="{4C7D1E64-9B53-47C6-93EA-66FA5A6D54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graphicEl>
                                              <a:dgm id="{4C7D1E64-9B53-47C6-93EA-66FA5A6D5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graphicEl>
                                              <a:dgm id="{4C7D1E64-9B53-47C6-93EA-66FA5A6D5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740A24F-7431-4FDE-9322-468AA2DD9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graphicEl>
                                              <a:dgm id="{7740A24F-7431-4FDE-9322-468AA2DD9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graphicEl>
                                              <a:dgm id="{7740A24F-7431-4FDE-9322-468AA2DD9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graphicEl>
                                              <a:dgm id="{7740A24F-7431-4FDE-9322-468AA2DD9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7113F3D-6134-4AFB-8CEC-71EC1A885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graphicEl>
                                              <a:dgm id="{17113F3D-6134-4AFB-8CEC-71EC1A885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graphicEl>
                                              <a:dgm id="{17113F3D-6134-4AFB-8CEC-71EC1A885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graphicEl>
                                              <a:dgm id="{17113F3D-6134-4AFB-8CEC-71EC1A885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74873D5-319C-4DE7-B32E-C61CB6450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graphicEl>
                                              <a:dgm id="{C74873D5-319C-4DE7-B32E-C61CB6450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graphicEl>
                                              <a:dgm id="{C74873D5-319C-4DE7-B32E-C61CB6450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graphicEl>
                                              <a:dgm id="{C74873D5-319C-4DE7-B32E-C61CB6450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80E7388-EE6D-41D2-A808-6C989EC67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graphicEl>
                                              <a:dgm id="{880E7388-EE6D-41D2-A808-6C989EC678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graphicEl>
                                              <a:dgm id="{880E7388-EE6D-41D2-A808-6C989EC67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graphicEl>
                                              <a:dgm id="{880E7388-EE6D-41D2-A808-6C989EC67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8763F59-57D9-477A-B315-BBE506A62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>
                                            <p:graphicEl>
                                              <a:dgm id="{28763F59-57D9-477A-B315-BBE506A622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graphicEl>
                                              <a:dgm id="{28763F59-57D9-477A-B315-BBE506A62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>
                                            <p:graphicEl>
                                              <a:dgm id="{28763F59-57D9-477A-B315-BBE506A62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 para a Direita 4"/>
          <p:cNvSpPr/>
          <p:nvPr/>
        </p:nvSpPr>
        <p:spPr>
          <a:xfrm>
            <a:off x="0" y="101600"/>
            <a:ext cx="5892800" cy="660400"/>
          </a:xfrm>
          <a:prstGeom prst="rightArrow">
            <a:avLst/>
          </a:prstGeom>
          <a:solidFill>
            <a:srgbClr val="C00000">
              <a:alpha val="78000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latin typeface="Berlin Sans FB" panose="020E0602020502020306" pitchFamily="34" charset="0"/>
              </a:rPr>
              <a:t>Food</a:t>
            </a:r>
            <a:r>
              <a:rPr lang="pt-BR" sz="2400" dirty="0" smtClean="0">
                <a:latin typeface="Berlin Sans FB" panose="020E0602020502020306" pitchFamily="34" charset="0"/>
              </a:rPr>
              <a:t> Network – Perfil Estabelecimento</a:t>
            </a:r>
            <a:endParaRPr lang="pt-BR" sz="2400" dirty="0">
              <a:latin typeface="Berlin Sans FB" panose="020E0602020502020306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78" y="2694647"/>
            <a:ext cx="4071524" cy="31924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37324842"/>
              </p:ext>
            </p:extLst>
          </p:nvPr>
        </p:nvGraphicFramePr>
        <p:xfrm>
          <a:off x="0" y="317500"/>
          <a:ext cx="7407421" cy="4754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0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401E2A-D371-417D-9A19-7B2F8E56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16401E2A-D371-417D-9A19-7B2F8E569A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16401E2A-D371-417D-9A19-7B2F8E56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16401E2A-D371-417D-9A19-7B2F8E56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71DB6C-019C-4A1E-B84D-AF4D9E9DD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F271DB6C-019C-4A1E-B84D-AF4D9E9DD4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271DB6C-019C-4A1E-B84D-AF4D9E9DD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F271DB6C-019C-4A1E-B84D-AF4D9E9DD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C4BBCD-4E85-42DB-99E6-08DE0268B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graphicEl>
                                              <a:dgm id="{ECC4BBCD-4E85-42DB-99E6-08DE0268B1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ECC4BBCD-4E85-42DB-99E6-08DE0268B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ECC4BBCD-4E85-42DB-99E6-08DE0268B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F6035E-7B01-4723-A3CB-75C058EB5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2BF6035E-7B01-4723-A3CB-75C058EB5B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2BF6035E-7B01-4723-A3CB-75C058EB5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2BF6035E-7B01-4723-A3CB-75C058EB5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268217-F5E6-4E96-B804-5E28B4E40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FC268217-F5E6-4E96-B804-5E28B4E40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FC268217-F5E6-4E96-B804-5E28B4E40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FC268217-F5E6-4E96-B804-5E28B4E40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5F637-E33E-463D-B19C-BC4DD42B1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4CE5F637-E33E-463D-B19C-BC4DD42B10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CE5F637-E33E-463D-B19C-BC4DD42B1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4CE5F637-E33E-463D-B19C-BC4DD42B1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3D23E-7CE6-4E24-BA50-57863D859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7E53D23E-7CE6-4E24-BA50-57863D8592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7E53D23E-7CE6-4E24-BA50-57863D859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7E53D23E-7CE6-4E24-BA50-57863D859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C0D018-832E-4BCB-9372-2937ED847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C2C0D018-832E-4BCB-9372-2937ED847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C2C0D018-832E-4BCB-9372-2937ED847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C2C0D018-832E-4BCB-9372-2937ED847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86" y="2717800"/>
            <a:ext cx="5297714" cy="3479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eta para a Direita 4"/>
          <p:cNvSpPr/>
          <p:nvPr/>
        </p:nvSpPr>
        <p:spPr>
          <a:xfrm>
            <a:off x="0" y="101600"/>
            <a:ext cx="4889500" cy="660400"/>
          </a:xfrm>
          <a:prstGeom prst="rightArrow">
            <a:avLst/>
          </a:prstGeom>
          <a:solidFill>
            <a:srgbClr val="C00000">
              <a:alpha val="78000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latin typeface="Berlin Sans FB" panose="020E0602020502020306" pitchFamily="34" charset="0"/>
              </a:rPr>
              <a:t>Food</a:t>
            </a:r>
            <a:r>
              <a:rPr lang="pt-BR" sz="2400" dirty="0" smtClean="0">
                <a:latin typeface="Berlin Sans FB" panose="020E0602020502020306" pitchFamily="34" charset="0"/>
              </a:rPr>
              <a:t> Network – Perfil Cliente</a:t>
            </a:r>
            <a:endParaRPr lang="pt-BR" sz="2400" dirty="0">
              <a:latin typeface="Berlin Sans FB" panose="020E0602020502020306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578984641"/>
              </p:ext>
            </p:extLst>
          </p:nvPr>
        </p:nvGraphicFramePr>
        <p:xfrm>
          <a:off x="273538" y="591429"/>
          <a:ext cx="7407421" cy="4754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1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401E2A-D371-417D-9A19-7B2F8E56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graphicEl>
                                              <a:dgm id="{16401E2A-D371-417D-9A19-7B2F8E569A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graphicEl>
                                              <a:dgm id="{16401E2A-D371-417D-9A19-7B2F8E56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graphicEl>
                                              <a:dgm id="{16401E2A-D371-417D-9A19-7B2F8E56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71DB6C-019C-4A1E-B84D-AF4D9E9DD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graphicEl>
                                              <a:dgm id="{F271DB6C-019C-4A1E-B84D-AF4D9E9DD4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graphicEl>
                                              <a:dgm id="{F271DB6C-019C-4A1E-B84D-AF4D9E9DD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graphicEl>
                                              <a:dgm id="{F271DB6C-019C-4A1E-B84D-AF4D9E9DD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CC4BBCD-4E85-42DB-99E6-08DE0268B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graphicEl>
                                              <a:dgm id="{ECC4BBCD-4E85-42DB-99E6-08DE0268B1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graphicEl>
                                              <a:dgm id="{ECC4BBCD-4E85-42DB-99E6-08DE0268B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graphicEl>
                                              <a:dgm id="{ECC4BBCD-4E85-42DB-99E6-08DE0268B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F6035E-7B01-4723-A3CB-75C058EB5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graphicEl>
                                              <a:dgm id="{2BF6035E-7B01-4723-A3CB-75C058EB5B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graphicEl>
                                              <a:dgm id="{2BF6035E-7B01-4723-A3CB-75C058EB5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graphicEl>
                                              <a:dgm id="{2BF6035E-7B01-4723-A3CB-75C058EB5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C268217-F5E6-4E96-B804-5E28B4E40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graphicEl>
                                              <a:dgm id="{FC268217-F5E6-4E96-B804-5E28B4E40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graphicEl>
                                              <a:dgm id="{FC268217-F5E6-4E96-B804-5E28B4E40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graphicEl>
                                              <a:dgm id="{FC268217-F5E6-4E96-B804-5E28B4E40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E5F637-E33E-463D-B19C-BC4DD42B1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graphicEl>
                                              <a:dgm id="{4CE5F637-E33E-463D-B19C-BC4DD42B10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graphicEl>
                                              <a:dgm id="{4CE5F637-E33E-463D-B19C-BC4DD42B1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graphicEl>
                                              <a:dgm id="{4CE5F637-E33E-463D-B19C-BC4DD42B1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53D23E-7CE6-4E24-BA50-57863D859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graphicEl>
                                              <a:dgm id="{7E53D23E-7CE6-4E24-BA50-57863D8592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graphicEl>
                                              <a:dgm id="{7E53D23E-7CE6-4E24-BA50-57863D859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graphicEl>
                                              <a:dgm id="{7E53D23E-7CE6-4E24-BA50-57863D859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2C0D018-832E-4BCB-9372-2937ED847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graphicEl>
                                              <a:dgm id="{C2C0D018-832E-4BCB-9372-2937ED847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graphicEl>
                                              <a:dgm id="{C2C0D018-832E-4BCB-9372-2937ED847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graphicEl>
                                              <a:dgm id="{C2C0D018-832E-4BCB-9372-2937ED847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396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FOOD NETWORK</vt:lpstr>
      <vt:lpstr>Apresentação do PowerPoint</vt:lpstr>
      <vt:lpstr>Apresentação do PowerPoint</vt:lpstr>
      <vt:lpstr>Apresentação do PowerPoint</vt:lpstr>
      <vt:lpstr>tecnologia</vt:lpstr>
      <vt:lpstr>tecnologia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Detofol Constante</dc:creator>
  <cp:lastModifiedBy>Amanda Detofol Constante</cp:lastModifiedBy>
  <cp:revision>27</cp:revision>
  <dcterms:created xsi:type="dcterms:W3CDTF">2020-06-29T12:14:50Z</dcterms:created>
  <dcterms:modified xsi:type="dcterms:W3CDTF">2020-07-01T21:39:22Z</dcterms:modified>
</cp:coreProperties>
</file>