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6" r:id="rId10"/>
    <p:sldId id="269" r:id="rId11"/>
    <p:sldId id="276" r:id="rId12"/>
    <p:sldId id="268" r:id="rId13"/>
    <p:sldId id="262" r:id="rId14"/>
    <p:sldId id="270" r:id="rId15"/>
    <p:sldId id="271" r:id="rId16"/>
    <p:sldId id="272" r:id="rId17"/>
    <p:sldId id="273" r:id="rId18"/>
    <p:sldId id="274" r:id="rId19"/>
    <p:sldId id="275" r:id="rId20"/>
    <p:sldId id="263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4DF4BA-CBC8-4E11-9516-2FDC1B39F355}" v="1385" dt="2022-04-28T03:31:25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4434-1955-45F3-9E9E-B18DA2E21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D235D-6716-4AE2-A3FC-7A0C86E51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8BDF9-41DE-44FD-90C2-F550A7B1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4B75-41AD-4547-900D-7EC717B1B18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20FF4-975A-4FD7-BA69-3B9ADB6A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BE29D-72DF-483B-B0DB-BC4B7DEA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2F7-360F-4016-A6BC-69A1BC44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8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595F-8A2E-476B-B14B-7B9FC56B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09240-1B44-4CF9-8C44-02919533A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52D4A-3818-4FD5-A70F-DEB9A90B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4B75-41AD-4547-900D-7EC717B1B18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76C8-931F-4148-B16A-0094993F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FC37A-2355-4EB3-A1F1-823F347D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2F7-360F-4016-A6BC-69A1BC44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7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E6800-5B7E-4B65-B707-ECDCEFDFD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CD24-5E66-4110-ABFA-6DFA4A219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7957D-47E4-477B-88FB-3F8E31CD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4B75-41AD-4547-900D-7EC717B1B18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95DD0-F308-492E-82AD-485DC8B1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352C-959B-4381-B32A-72FF3DC1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2F7-360F-4016-A6BC-69A1BC44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2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D842-1E01-4D54-B679-728B67AA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FE3D4-CE31-40B7-9B1B-94A3D4FFA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3FE40-5301-4507-9501-98BF32FA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4B75-41AD-4547-900D-7EC717B1B18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F2AB7-B882-4817-A537-EB9D988E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1E278-C17E-4113-8A1D-6085889A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2F7-360F-4016-A6BC-69A1BC44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3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BC1F-DCCC-4D56-9A37-167D80B2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1DF52-B20F-4294-BE2B-D1763C750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5B596-5BA2-4B2F-9EF1-E11D7A70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4B75-41AD-4547-900D-7EC717B1B18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45CA4-7B90-43FD-A3CA-D639C072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542-F16C-46FF-994C-83FC8C81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2F7-360F-4016-A6BC-69A1BC44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0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BC53-E204-46C2-8803-704098F0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E45A-55FF-495B-BA68-C39A15C09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C73F7-4BB6-460C-BE49-C208B5689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AC254-F92F-4B5B-A35A-B4406BDE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4B75-41AD-4547-900D-7EC717B1B18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0AA32-0AB2-4306-851C-0FCC7FB5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B7111-BEAC-49C8-AAA5-13F8B38B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2F7-360F-4016-A6BC-69A1BC44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9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27FD-F90D-4BAE-A587-83A5539B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6FCB2-8D2E-4DA1-88E4-74C05EBD5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CCA6A-3D69-4CB3-8B64-BA4CD2BD8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76EAF-5556-49D0-BB7F-71F5EC88B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F2A11-EE10-4FCA-B09A-18B07B3F3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22722-C1FE-4320-A201-AF6F73D5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4B75-41AD-4547-900D-7EC717B1B18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74505-02A5-4631-BF45-FE8C45C9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3A097-797F-4577-A20F-E22DA1EC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2F7-360F-4016-A6BC-69A1BC44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7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47059-18AE-48AB-A66B-EC818F9C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CFFC4-DECD-47B0-B4B5-E75C7328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4B75-41AD-4547-900D-7EC717B1B18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B3670-9BE5-448C-BE69-F60665B7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C4FD0-C340-4570-8618-ED7F1EFC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2F7-360F-4016-A6BC-69A1BC44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9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D3C3B-C453-4ADD-9E33-1B34E4C5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4B75-41AD-4547-900D-7EC717B1B18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D5B3F-C6FC-4163-B635-4F350B32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D1F69-2E4C-499F-AFE1-8937113C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2F7-360F-4016-A6BC-69A1BC44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9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F545-7D37-4C5C-99A6-3E868A87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5AADE-04DC-4908-B0DC-CD084BFD4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D3F2E-580C-44D9-9534-685610BFA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FD298-C880-4542-B27D-AA833500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4B75-41AD-4547-900D-7EC717B1B18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0FCF7-7443-4558-8693-B16716B2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12613-53EC-471B-96A4-47E8F8A3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2F7-360F-4016-A6BC-69A1BC44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A23B-4329-4C61-920D-C524C959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212B5-6D1F-453B-B875-E56AC87C8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8471D-EF95-4947-A3C2-7C64FDA72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5BA1A-4C74-4623-BBD8-895A998E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4B75-41AD-4547-900D-7EC717B1B18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44319-609D-41FF-902B-1165D4F8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AD445-7F16-40A7-B22A-C31207AA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2F7-360F-4016-A6BC-69A1BC44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4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FB89B5-024F-49AD-A1CC-F1EBF068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063A8-31B6-4E31-8322-349EFC145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05732-766A-48C2-8A47-810A0FA80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C4B75-41AD-4547-900D-7EC717B1B18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52403-4B17-4BCD-A7BB-2B1AAD71C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5777-4C9C-40AA-AD1A-BC992BF0C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52F7-360F-4016-A6BC-69A1BC44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6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57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, traffic, dark, device&#10;&#10;Description automatically generated">
            <a:extLst>
              <a:ext uri="{FF2B5EF4-FFF2-40B4-BE49-F238E27FC236}">
                <a16:creationId xmlns:a16="http://schemas.microsoft.com/office/drawing/2014/main" id="{41757642-4FD5-408C-8815-38524C914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0068">
            <a:off x="8190614" y="1250665"/>
            <a:ext cx="2883578" cy="6858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7C6BB51-4713-4B10-B8FB-4DB454D04B78}"/>
              </a:ext>
            </a:extLst>
          </p:cNvPr>
          <p:cNvSpPr txBox="1"/>
          <p:nvPr/>
        </p:nvSpPr>
        <p:spPr>
          <a:xfrm>
            <a:off x="4128872" y="1610136"/>
            <a:ext cx="41986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00B050"/>
                </a:solidFill>
                <a:latin typeface="OCR A Extended" panose="02010509020102010303" pitchFamily="50" charset="0"/>
                <a:ea typeface="Cascadia Mono" panose="020B0609020000020004" pitchFamily="49" charset="0"/>
                <a:cs typeface="Cascadia Mono" panose="020B0609020000020004" pitchFamily="49" charset="0"/>
              </a:rPr>
              <a:t>UFO</a:t>
            </a:r>
          </a:p>
          <a:p>
            <a:pPr algn="ctr"/>
            <a:r>
              <a:rPr lang="en-US" sz="7200" dirty="0">
                <a:solidFill>
                  <a:srgbClr val="00B050"/>
                </a:solidFill>
                <a:latin typeface="OCR A Extended" panose="02010509020102010303" pitchFamily="50" charset="0"/>
                <a:ea typeface="Cascadia Mono" panose="020B0609020000020004" pitchFamily="49" charset="0"/>
                <a:cs typeface="Cascadia Mono" panose="020B0609020000020004" pitchFamily="49" charset="0"/>
              </a:rPr>
              <a:t>DATA</a:t>
            </a:r>
          </a:p>
          <a:p>
            <a:pPr algn="ctr"/>
            <a:r>
              <a:rPr lang="en-US" sz="7200" dirty="0">
                <a:solidFill>
                  <a:srgbClr val="00B050"/>
                </a:solidFill>
                <a:latin typeface="OCR A Extended" panose="02010509020102010303" pitchFamily="50" charset="0"/>
                <a:ea typeface="Cascadia Mono" panose="020B0609020000020004" pitchFamily="49" charset="0"/>
                <a:cs typeface="Cascadia Mono" panose="020B0609020000020004" pitchFamily="49" charset="0"/>
              </a:rPr>
              <a:t>MINING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7EB00467-15BA-4135-B0D9-CAA95D15A06B}"/>
              </a:ext>
            </a:extLst>
          </p:cNvPr>
          <p:cNvSpPr/>
          <p:nvPr/>
        </p:nvSpPr>
        <p:spPr>
          <a:xfrm>
            <a:off x="6131289" y="1843373"/>
            <a:ext cx="8297634" cy="3236685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F81ED3E6-A2A6-497E-A07E-F84E82BC8581}"/>
              </a:ext>
            </a:extLst>
          </p:cNvPr>
          <p:cNvSpPr/>
          <p:nvPr/>
        </p:nvSpPr>
        <p:spPr>
          <a:xfrm>
            <a:off x="6734392" y="2043458"/>
            <a:ext cx="8700406" cy="2842686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755385-09B4-4C72-A810-6F9A02F691FF}"/>
              </a:ext>
            </a:extLst>
          </p:cNvPr>
          <p:cNvSpPr/>
          <p:nvPr/>
        </p:nvSpPr>
        <p:spPr>
          <a:xfrm>
            <a:off x="-19956" y="5067707"/>
            <a:ext cx="6095998" cy="17902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E1FEE0-E859-44C6-A2DF-39336F007724}"/>
              </a:ext>
            </a:extLst>
          </p:cNvPr>
          <p:cNvSpPr/>
          <p:nvPr/>
        </p:nvSpPr>
        <p:spPr>
          <a:xfrm>
            <a:off x="6117911" y="-14928"/>
            <a:ext cx="6050384" cy="185829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274224-EEBC-42B0-B9E2-848EFB8E60A1}"/>
              </a:ext>
            </a:extLst>
          </p:cNvPr>
          <p:cNvSpPr/>
          <p:nvPr/>
        </p:nvSpPr>
        <p:spPr>
          <a:xfrm>
            <a:off x="0" y="0"/>
            <a:ext cx="6095998" cy="19342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C940795B-B702-4914-9CAF-1DC75FEF5E3B}"/>
              </a:ext>
            </a:extLst>
          </p:cNvPr>
          <p:cNvSpPr/>
          <p:nvPr/>
        </p:nvSpPr>
        <p:spPr>
          <a:xfrm>
            <a:off x="0" y="1858296"/>
            <a:ext cx="7707085" cy="3236686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593FD8-7C8A-43A9-8EEC-1FD6E87E6DB5}"/>
              </a:ext>
            </a:extLst>
          </p:cNvPr>
          <p:cNvSpPr/>
          <p:nvPr/>
        </p:nvSpPr>
        <p:spPr>
          <a:xfrm>
            <a:off x="279400" y="266700"/>
            <a:ext cx="5532546" cy="13577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02919D06-2D4D-4EBF-814D-FF28111562FD}"/>
              </a:ext>
            </a:extLst>
          </p:cNvPr>
          <p:cNvSpPr/>
          <p:nvPr/>
        </p:nvSpPr>
        <p:spPr>
          <a:xfrm>
            <a:off x="279401" y="2143807"/>
            <a:ext cx="6976806" cy="2683679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CC3F7E-6A93-4F44-8CFB-C83621C0F811}"/>
              </a:ext>
            </a:extLst>
          </p:cNvPr>
          <p:cNvSpPr/>
          <p:nvPr/>
        </p:nvSpPr>
        <p:spPr>
          <a:xfrm>
            <a:off x="279400" y="5331893"/>
            <a:ext cx="5533484" cy="125940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0F89CF-5496-40C2-9B40-6BFC8DE8C70D}"/>
              </a:ext>
            </a:extLst>
          </p:cNvPr>
          <p:cNvSpPr/>
          <p:nvPr/>
        </p:nvSpPr>
        <p:spPr>
          <a:xfrm>
            <a:off x="6351693" y="251771"/>
            <a:ext cx="5537202" cy="135775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A85E9F-4F7B-4C01-9440-14853ABAE22B}"/>
              </a:ext>
            </a:extLst>
          </p:cNvPr>
          <p:cNvSpPr/>
          <p:nvPr/>
        </p:nvSpPr>
        <p:spPr>
          <a:xfrm>
            <a:off x="11852673" y="2043449"/>
            <a:ext cx="72736" cy="28426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FAB98D-D873-40F8-B68D-83D32AE9DB5A}"/>
              </a:ext>
            </a:extLst>
          </p:cNvPr>
          <p:cNvSpPr/>
          <p:nvPr/>
        </p:nvSpPr>
        <p:spPr>
          <a:xfrm>
            <a:off x="6160661" y="5052779"/>
            <a:ext cx="7370337" cy="17902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1E7493-3A26-4F71-98B3-F919B2118457}"/>
              </a:ext>
            </a:extLst>
          </p:cNvPr>
          <p:cNvSpPr/>
          <p:nvPr/>
        </p:nvSpPr>
        <p:spPr>
          <a:xfrm>
            <a:off x="12148336" y="-323468"/>
            <a:ext cx="724809" cy="79094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5677E5-88E0-434B-ABD3-0D06C27D233A}"/>
              </a:ext>
            </a:extLst>
          </p:cNvPr>
          <p:cNvSpPr/>
          <p:nvPr/>
        </p:nvSpPr>
        <p:spPr>
          <a:xfrm>
            <a:off x="6311778" y="5267790"/>
            <a:ext cx="5540896" cy="135775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CA80F3-2B53-48C9-917C-D4B6F9151B8A}"/>
              </a:ext>
            </a:extLst>
          </p:cNvPr>
          <p:cNvSpPr/>
          <p:nvPr/>
        </p:nvSpPr>
        <p:spPr>
          <a:xfrm>
            <a:off x="666750" y="2495550"/>
            <a:ext cx="5206323" cy="3048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5E5FA7-D523-4ED8-AFCD-260BD410784C}"/>
              </a:ext>
            </a:extLst>
          </p:cNvPr>
          <p:cNvSpPr/>
          <p:nvPr/>
        </p:nvSpPr>
        <p:spPr>
          <a:xfrm>
            <a:off x="686623" y="4057651"/>
            <a:ext cx="5206323" cy="3048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6F2AC-D982-469C-935F-BBDA495DD738}"/>
              </a:ext>
            </a:extLst>
          </p:cNvPr>
          <p:cNvSpPr/>
          <p:nvPr/>
        </p:nvSpPr>
        <p:spPr>
          <a:xfrm>
            <a:off x="7924304" y="2457266"/>
            <a:ext cx="3550228" cy="32815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89959D-C1C2-4246-A6B9-EA448E53D7C2}"/>
              </a:ext>
            </a:extLst>
          </p:cNvPr>
          <p:cNvSpPr/>
          <p:nvPr/>
        </p:nvSpPr>
        <p:spPr>
          <a:xfrm>
            <a:off x="7944177" y="4019367"/>
            <a:ext cx="3550228" cy="32815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31608E-37E4-4163-8558-6E134A3112B1}"/>
              </a:ext>
            </a:extLst>
          </p:cNvPr>
          <p:cNvSpPr/>
          <p:nvPr/>
        </p:nvSpPr>
        <p:spPr>
          <a:xfrm>
            <a:off x="666750" y="3095633"/>
            <a:ext cx="5206323" cy="7569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CE9DD1-AD09-462B-B464-96F71AAF839B}"/>
              </a:ext>
            </a:extLst>
          </p:cNvPr>
          <p:cNvSpPr/>
          <p:nvPr/>
        </p:nvSpPr>
        <p:spPr>
          <a:xfrm>
            <a:off x="666750" y="3390907"/>
            <a:ext cx="5206323" cy="7569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6A86FB-1262-408F-8355-D16B20759DF1}"/>
              </a:ext>
            </a:extLst>
          </p:cNvPr>
          <p:cNvSpPr/>
          <p:nvPr/>
        </p:nvSpPr>
        <p:spPr>
          <a:xfrm>
            <a:off x="666750" y="3714460"/>
            <a:ext cx="5206323" cy="7569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CEAFBA-BC9B-463B-8ADF-95D0BE768311}"/>
              </a:ext>
            </a:extLst>
          </p:cNvPr>
          <p:cNvSpPr/>
          <p:nvPr/>
        </p:nvSpPr>
        <p:spPr>
          <a:xfrm>
            <a:off x="8293656" y="3024394"/>
            <a:ext cx="3207890" cy="5631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DC0619E-8FB9-4222-8F83-6C5D48CFC76E}"/>
              </a:ext>
            </a:extLst>
          </p:cNvPr>
          <p:cNvSpPr/>
          <p:nvPr/>
        </p:nvSpPr>
        <p:spPr>
          <a:xfrm>
            <a:off x="8293656" y="3319668"/>
            <a:ext cx="3207890" cy="5631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E0421E4-68FD-4E80-9C4E-7CA6F82C5572}"/>
              </a:ext>
            </a:extLst>
          </p:cNvPr>
          <p:cNvSpPr/>
          <p:nvPr/>
        </p:nvSpPr>
        <p:spPr>
          <a:xfrm>
            <a:off x="8293656" y="3643221"/>
            <a:ext cx="3207890" cy="5631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FD95780-0839-4A9C-9D48-11122AF191E0}"/>
              </a:ext>
            </a:extLst>
          </p:cNvPr>
          <p:cNvSpPr/>
          <p:nvPr/>
        </p:nvSpPr>
        <p:spPr>
          <a:xfrm>
            <a:off x="567902" y="879491"/>
            <a:ext cx="5000165" cy="8040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461272-E23A-42D1-BD90-35D9EF32CB95}"/>
              </a:ext>
            </a:extLst>
          </p:cNvPr>
          <p:cNvSpPr/>
          <p:nvPr/>
        </p:nvSpPr>
        <p:spPr>
          <a:xfrm>
            <a:off x="567902" y="5893593"/>
            <a:ext cx="5000165" cy="8040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E645A1C-172A-4851-A89A-534A0C1400E5}"/>
              </a:ext>
            </a:extLst>
          </p:cNvPr>
          <p:cNvSpPr/>
          <p:nvPr/>
        </p:nvSpPr>
        <p:spPr>
          <a:xfrm>
            <a:off x="6601864" y="866094"/>
            <a:ext cx="5000165" cy="8040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F663C3-F65F-411F-A7D9-6803AB1C2117}"/>
              </a:ext>
            </a:extLst>
          </p:cNvPr>
          <p:cNvSpPr/>
          <p:nvPr/>
        </p:nvSpPr>
        <p:spPr>
          <a:xfrm>
            <a:off x="6601864" y="5878665"/>
            <a:ext cx="5000165" cy="8040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DE368B-E009-4A3B-8700-7D2027174DDB}"/>
              </a:ext>
            </a:extLst>
          </p:cNvPr>
          <p:cNvSpPr/>
          <p:nvPr/>
        </p:nvSpPr>
        <p:spPr>
          <a:xfrm>
            <a:off x="29375" y="-463986"/>
            <a:ext cx="259127" cy="82203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ardrop 56">
            <a:extLst>
              <a:ext uri="{FF2B5EF4-FFF2-40B4-BE49-F238E27FC236}">
                <a16:creationId xmlns:a16="http://schemas.microsoft.com/office/drawing/2014/main" id="{AE2B940A-9459-4657-B07D-32DCB1DDDFD5}"/>
              </a:ext>
            </a:extLst>
          </p:cNvPr>
          <p:cNvSpPr/>
          <p:nvPr/>
        </p:nvSpPr>
        <p:spPr>
          <a:xfrm rot="7946244">
            <a:off x="13151807" y="-1429353"/>
            <a:ext cx="3588819" cy="3392106"/>
          </a:xfrm>
          <a:prstGeom prst="teardrop">
            <a:avLst>
              <a:gd name="adj" fmla="val 95478"/>
            </a:avLst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57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tx1"/>
            </a:solidFill>
          </a:ln>
          <a:effectLst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Terminator 57">
            <a:extLst>
              <a:ext uri="{FF2B5EF4-FFF2-40B4-BE49-F238E27FC236}">
                <a16:creationId xmlns:a16="http://schemas.microsoft.com/office/drawing/2014/main" id="{9CFEE868-113A-40D5-97FE-EF4A3B40D71F}"/>
              </a:ext>
            </a:extLst>
          </p:cNvPr>
          <p:cNvSpPr/>
          <p:nvPr/>
        </p:nvSpPr>
        <p:spPr>
          <a:xfrm rot="17779573">
            <a:off x="13856057" y="420512"/>
            <a:ext cx="699350" cy="911033"/>
          </a:xfrm>
          <a:prstGeom prst="flowChartTerminator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5F8DF5A7-CE80-4CA3-95DA-D57B87C2DE3D}"/>
              </a:ext>
            </a:extLst>
          </p:cNvPr>
          <p:cNvSpPr/>
          <p:nvPr/>
        </p:nvSpPr>
        <p:spPr>
          <a:xfrm rot="3650989">
            <a:off x="15202239" y="434647"/>
            <a:ext cx="701510" cy="911033"/>
          </a:xfrm>
          <a:prstGeom prst="flowChartTerminator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BF640429-34D3-436F-AD91-C34264E0516F}"/>
              </a:ext>
            </a:extLst>
          </p:cNvPr>
          <p:cNvSpPr/>
          <p:nvPr/>
        </p:nvSpPr>
        <p:spPr>
          <a:xfrm rot="7876162">
            <a:off x="14206511" y="473931"/>
            <a:ext cx="1302510" cy="1570708"/>
          </a:xfrm>
          <a:prstGeom prst="arc">
            <a:avLst/>
          </a:prstGeom>
          <a:ln w="76200">
            <a:solidFill>
              <a:srgbClr val="00B05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hord 67">
            <a:extLst>
              <a:ext uri="{FF2B5EF4-FFF2-40B4-BE49-F238E27FC236}">
                <a16:creationId xmlns:a16="http://schemas.microsoft.com/office/drawing/2014/main" id="{FD15F0E4-9144-4163-A48F-0ADFB700E24B}"/>
              </a:ext>
            </a:extLst>
          </p:cNvPr>
          <p:cNvSpPr/>
          <p:nvPr/>
        </p:nvSpPr>
        <p:spPr>
          <a:xfrm rot="11897208">
            <a:off x="8562730" y="5223225"/>
            <a:ext cx="1278010" cy="997035"/>
          </a:xfrm>
          <a:prstGeom prst="chord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282493-819B-4A8F-ADB2-0B7DD839848C}"/>
              </a:ext>
            </a:extLst>
          </p:cNvPr>
          <p:cNvSpPr/>
          <p:nvPr/>
        </p:nvSpPr>
        <p:spPr>
          <a:xfrm>
            <a:off x="11925408" y="-634360"/>
            <a:ext cx="259127" cy="82203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5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-0.25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25 -2.22222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-0.25 -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48148E-6 L -0.25 -1.48148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85185E-6 L -0.25 -1.85185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96296E-6 L -0.25 -2.96296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-0.25 -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25 1.1111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25 -4.44444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25 0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-0.25 -7.40741E-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-0.25 2.22222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-0.25 3.7037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0.25 -3.33333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7 L 0.25 3.7037E-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0.25 1.85185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0.25 -2.59259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0.25 -2.59259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0.25 -1.1111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7 L 0.25 3.7037E-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0.25 4.07407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6 L 0.25 -3.7037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11111E-6 L 0.25 1.11111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0.25 -4.44444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0.25 4.81481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0.25 4.07407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0.25 -2.96296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  <p:bldP spid="16" grpId="0" animBg="1"/>
      <p:bldP spid="14" grpId="0" animBg="1"/>
      <p:bldP spid="15" grpId="0" animBg="1"/>
      <p:bldP spid="12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1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52" grpId="0" animBg="1"/>
      <p:bldP spid="53" grpId="0" animBg="1"/>
      <p:bldP spid="54" grpId="0" animBg="1"/>
      <p:bldP spid="55" grpId="0" animBg="1"/>
      <p:bldP spid="6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57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F8B449-5825-48FB-A351-C3E8CF7EF247}"/>
              </a:ext>
            </a:extLst>
          </p:cNvPr>
          <p:cNvSpPr txBox="1"/>
          <p:nvPr/>
        </p:nvSpPr>
        <p:spPr>
          <a:xfrm>
            <a:off x="538316" y="329382"/>
            <a:ext cx="11115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OCR A Extended" panose="02010509020102010303" pitchFamily="50" charset="0"/>
              </a:rPr>
              <a:t>DATA PREPROCESSING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4EAA6-A47C-49DA-8986-5E8768437080}"/>
              </a:ext>
            </a:extLst>
          </p:cNvPr>
          <p:cNvSpPr/>
          <p:nvPr/>
        </p:nvSpPr>
        <p:spPr>
          <a:xfrm>
            <a:off x="7271065" y="977739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73544-1673-4495-8F72-C777BF6B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" b="57781"/>
          <a:stretch/>
        </p:blipFill>
        <p:spPr>
          <a:xfrm>
            <a:off x="0" y="1981200"/>
            <a:ext cx="12192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2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57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F8B449-5825-48FB-A351-C3E8CF7EF247}"/>
              </a:ext>
            </a:extLst>
          </p:cNvPr>
          <p:cNvSpPr txBox="1"/>
          <p:nvPr/>
        </p:nvSpPr>
        <p:spPr>
          <a:xfrm>
            <a:off x="538316" y="329382"/>
            <a:ext cx="11115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OCR A Extended" panose="02010509020102010303" pitchFamily="50" charset="0"/>
              </a:rPr>
              <a:t>DATA PREPROCESSING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4EAA6-A47C-49DA-8986-5E8768437080}"/>
              </a:ext>
            </a:extLst>
          </p:cNvPr>
          <p:cNvSpPr/>
          <p:nvPr/>
        </p:nvSpPr>
        <p:spPr>
          <a:xfrm>
            <a:off x="7271065" y="977739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1E370EB-25A3-427F-A228-6065F2556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605" y="1160379"/>
            <a:ext cx="8538235" cy="536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26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57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F8B449-5825-48FB-A351-C3E8CF7EF247}"/>
              </a:ext>
            </a:extLst>
          </p:cNvPr>
          <p:cNvSpPr txBox="1"/>
          <p:nvPr/>
        </p:nvSpPr>
        <p:spPr>
          <a:xfrm>
            <a:off x="538316" y="329382"/>
            <a:ext cx="11115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OCR A Extended" panose="02010509020102010303" pitchFamily="50" charset="0"/>
              </a:rPr>
              <a:t>DATA PREPROCESSING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4EAA6-A47C-49DA-8986-5E8768437080}"/>
              </a:ext>
            </a:extLst>
          </p:cNvPr>
          <p:cNvSpPr/>
          <p:nvPr/>
        </p:nvSpPr>
        <p:spPr>
          <a:xfrm>
            <a:off x="7271065" y="977739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B3D1028-0700-4576-BD86-D59A99288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45" b="42124"/>
          <a:stretch/>
        </p:blipFill>
        <p:spPr bwMode="auto">
          <a:xfrm>
            <a:off x="914701" y="1579173"/>
            <a:ext cx="3346381" cy="494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0776224-74D6-4D5B-A0AD-F1C88C72E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807" b="64048"/>
          <a:stretch/>
        </p:blipFill>
        <p:spPr bwMode="auto">
          <a:xfrm>
            <a:off x="6581732" y="1579173"/>
            <a:ext cx="4609028" cy="494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CBB60A7-F8D8-4DD6-B93F-22FEF2108ADC}"/>
              </a:ext>
            </a:extLst>
          </p:cNvPr>
          <p:cNvSpPr/>
          <p:nvPr/>
        </p:nvSpPr>
        <p:spPr>
          <a:xfrm>
            <a:off x="4736232" y="3256005"/>
            <a:ext cx="2362140" cy="1241854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glow rad="101600">
              <a:srgbClr val="00B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57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F8B449-5825-48FB-A351-C3E8CF7EF247}"/>
              </a:ext>
            </a:extLst>
          </p:cNvPr>
          <p:cNvSpPr txBox="1"/>
          <p:nvPr/>
        </p:nvSpPr>
        <p:spPr>
          <a:xfrm>
            <a:off x="538316" y="329382"/>
            <a:ext cx="11115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OCR A Extended" panose="02010509020102010303" pitchFamily="50" charset="0"/>
              </a:rPr>
              <a:t>DATA MINING THE NEW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4EAA6-A47C-49DA-8986-5E8768437080}"/>
              </a:ext>
            </a:extLst>
          </p:cNvPr>
          <p:cNvSpPr/>
          <p:nvPr/>
        </p:nvSpPr>
        <p:spPr>
          <a:xfrm>
            <a:off x="9508077" y="977739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3B5071-FD64-4ADE-B89C-7462C747C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671" y="1808736"/>
            <a:ext cx="75628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4F0C881-EFE7-46E0-8C95-9C084C5D8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0710" y="3857625"/>
            <a:ext cx="68675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4705346-0CC8-4A81-BB7A-7A5B76F62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0710" y="5256945"/>
            <a:ext cx="78009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13EB158-93BA-441D-9780-CB59E629B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60712" y="-2647975"/>
            <a:ext cx="12192000" cy="595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C02F7D7-AA71-4309-9988-D10060CDA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17141" y="3757612"/>
            <a:ext cx="11801475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50E3FC7-78CD-4FC0-9EEE-1E91D2650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-7593980"/>
            <a:ext cx="7921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E17ACCBE-201F-4A89-A9D3-65334AB6E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077" y="-6936755"/>
            <a:ext cx="11801475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4FF766C3-97EF-44D3-BCA3-120563D88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7479894"/>
            <a:ext cx="10820400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DD9E4B0D-B035-4530-AAD5-914C49F5B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6607" y="7094131"/>
            <a:ext cx="1022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52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51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51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57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F8B449-5825-48FB-A351-C3E8CF7EF247}"/>
              </a:ext>
            </a:extLst>
          </p:cNvPr>
          <p:cNvSpPr txBox="1"/>
          <p:nvPr/>
        </p:nvSpPr>
        <p:spPr>
          <a:xfrm>
            <a:off x="538316" y="329382"/>
            <a:ext cx="11115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OCR A Extended" panose="02010509020102010303" pitchFamily="50" charset="0"/>
              </a:rPr>
              <a:t>DATA MINING THE NEW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4EAA6-A47C-49DA-8986-5E8768437080}"/>
              </a:ext>
            </a:extLst>
          </p:cNvPr>
          <p:cNvSpPr/>
          <p:nvPr/>
        </p:nvSpPr>
        <p:spPr>
          <a:xfrm>
            <a:off x="9508077" y="977739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4F0C881-EFE7-46E0-8C95-9C084C5D8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96" y="2030388"/>
            <a:ext cx="68675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4705346-0CC8-4A81-BB7A-7A5B76F62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270" y="3605489"/>
            <a:ext cx="78009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13EB158-93BA-441D-9780-CB59E629B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60712" y="-2647975"/>
            <a:ext cx="12192000" cy="595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C02F7D7-AA71-4309-9988-D10060CDA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17141" y="3757612"/>
            <a:ext cx="11801475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50E3FC7-78CD-4FC0-9EEE-1E91D2650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-7593980"/>
            <a:ext cx="7921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E17ACCBE-201F-4A89-A9D3-65334AB6E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077" y="-6936755"/>
            <a:ext cx="11801475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4FF766C3-97EF-44D3-BCA3-120563D88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7479894"/>
            <a:ext cx="10820400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DD9E4B0D-B035-4530-AAD5-914C49F5B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6607" y="7094131"/>
            <a:ext cx="1022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62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57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F8B449-5825-48FB-A351-C3E8CF7EF247}"/>
              </a:ext>
            </a:extLst>
          </p:cNvPr>
          <p:cNvSpPr txBox="1"/>
          <p:nvPr/>
        </p:nvSpPr>
        <p:spPr>
          <a:xfrm>
            <a:off x="538316" y="329382"/>
            <a:ext cx="11115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OCR A Extended" panose="02010509020102010303" pitchFamily="50" charset="0"/>
              </a:rPr>
              <a:t>DATA MINING THE NEW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4EAA6-A47C-49DA-8986-5E8768437080}"/>
              </a:ext>
            </a:extLst>
          </p:cNvPr>
          <p:cNvSpPr/>
          <p:nvPr/>
        </p:nvSpPr>
        <p:spPr>
          <a:xfrm>
            <a:off x="9508077" y="977739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13EB158-93BA-441D-9780-CB59E629B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60712" y="-2647975"/>
            <a:ext cx="12192000" cy="595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C02F7D7-AA71-4309-9988-D10060CDA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17141" y="3757612"/>
            <a:ext cx="11801475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50E3FC7-78CD-4FC0-9EEE-1E91D2650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396" y="1160379"/>
            <a:ext cx="6526269" cy="564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E17ACCBE-201F-4A89-A9D3-65334AB6E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077" y="-6936755"/>
            <a:ext cx="11801475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4FF766C3-97EF-44D3-BCA3-120563D88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7479894"/>
            <a:ext cx="10820400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DD9E4B0D-B035-4530-AAD5-914C49F5B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6607" y="7094131"/>
            <a:ext cx="1022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5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57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F8B449-5825-48FB-A351-C3E8CF7EF247}"/>
              </a:ext>
            </a:extLst>
          </p:cNvPr>
          <p:cNvSpPr txBox="1"/>
          <p:nvPr/>
        </p:nvSpPr>
        <p:spPr>
          <a:xfrm>
            <a:off x="538316" y="329382"/>
            <a:ext cx="11115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OCR A Extended" panose="02010509020102010303" pitchFamily="50" charset="0"/>
              </a:rPr>
              <a:t>DATA MINING THE NEW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4EAA6-A47C-49DA-8986-5E8768437080}"/>
              </a:ext>
            </a:extLst>
          </p:cNvPr>
          <p:cNvSpPr/>
          <p:nvPr/>
        </p:nvSpPr>
        <p:spPr>
          <a:xfrm>
            <a:off x="9508077" y="977739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13EB158-93BA-441D-9780-CB59E629B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60712" y="-2647975"/>
            <a:ext cx="12192000" cy="595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E17ACCBE-201F-4A89-A9D3-65334AB6E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077" y="-6936755"/>
            <a:ext cx="11801475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4FF766C3-97EF-44D3-BCA3-120563D88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7479894"/>
            <a:ext cx="10820400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DD9E4B0D-B035-4530-AAD5-914C49F5B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028" y="1548884"/>
            <a:ext cx="7423493" cy="497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81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57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F8B449-5825-48FB-A351-C3E8CF7EF247}"/>
              </a:ext>
            </a:extLst>
          </p:cNvPr>
          <p:cNvSpPr txBox="1"/>
          <p:nvPr/>
        </p:nvSpPr>
        <p:spPr>
          <a:xfrm>
            <a:off x="538316" y="329382"/>
            <a:ext cx="11115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OCR A Extended" panose="02010509020102010303" pitchFamily="50" charset="0"/>
              </a:rPr>
              <a:t>DATA MINING THE NEW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4EAA6-A47C-49DA-8986-5E8768437080}"/>
              </a:ext>
            </a:extLst>
          </p:cNvPr>
          <p:cNvSpPr/>
          <p:nvPr/>
        </p:nvSpPr>
        <p:spPr>
          <a:xfrm>
            <a:off x="9508077" y="977739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13EB158-93BA-441D-9780-CB59E629B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60712" y="-2647975"/>
            <a:ext cx="12192000" cy="595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E17ACCBE-201F-4A89-A9D3-65334AB6E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077" y="-6936755"/>
            <a:ext cx="11801475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4FF766C3-97EF-44D3-BCA3-120563D88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60" y="1408029"/>
            <a:ext cx="8822278" cy="496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37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57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F8B449-5825-48FB-A351-C3E8CF7EF247}"/>
              </a:ext>
            </a:extLst>
          </p:cNvPr>
          <p:cNvSpPr txBox="1"/>
          <p:nvPr/>
        </p:nvSpPr>
        <p:spPr>
          <a:xfrm>
            <a:off x="538316" y="329382"/>
            <a:ext cx="11115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OCR A Extended" panose="02010509020102010303" pitchFamily="50" charset="0"/>
              </a:rPr>
              <a:t>DATA MINING THE NEW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4EAA6-A47C-49DA-8986-5E8768437080}"/>
              </a:ext>
            </a:extLst>
          </p:cNvPr>
          <p:cNvSpPr/>
          <p:nvPr/>
        </p:nvSpPr>
        <p:spPr>
          <a:xfrm>
            <a:off x="9508077" y="977739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13EB158-93BA-441D-9780-CB59E629B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217" y="1908712"/>
            <a:ext cx="8131563" cy="397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E17ACCBE-201F-4A89-A9D3-65334AB6E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077" y="-6936755"/>
            <a:ext cx="11801475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2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57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F8B449-5825-48FB-A351-C3E8CF7EF247}"/>
              </a:ext>
            </a:extLst>
          </p:cNvPr>
          <p:cNvSpPr txBox="1"/>
          <p:nvPr/>
        </p:nvSpPr>
        <p:spPr>
          <a:xfrm>
            <a:off x="538316" y="329382"/>
            <a:ext cx="11115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OCR A Extended" panose="02010509020102010303" pitchFamily="50" charset="0"/>
              </a:rPr>
              <a:t>DATA MINING THE NEW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4EAA6-A47C-49DA-8986-5E8768437080}"/>
              </a:ext>
            </a:extLst>
          </p:cNvPr>
          <p:cNvSpPr/>
          <p:nvPr/>
        </p:nvSpPr>
        <p:spPr>
          <a:xfrm>
            <a:off x="9508077" y="977739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E17ACCBE-201F-4A89-A9D3-65334AB6E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177" y="1515065"/>
            <a:ext cx="9541923" cy="501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53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57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9FE3E18-C732-4049-98ED-4E35CCE7D904}"/>
              </a:ext>
            </a:extLst>
          </p:cNvPr>
          <p:cNvSpPr txBox="1"/>
          <p:nvPr/>
        </p:nvSpPr>
        <p:spPr>
          <a:xfrm>
            <a:off x="0" y="-1297858"/>
            <a:ext cx="3628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F0"/>
                </a:solidFill>
                <a:latin typeface="OCR A Extended" panose="02010509020102010303" pitchFamily="50" charset="0"/>
              </a:rPr>
              <a:t>TEXT FONT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22DCD6-56D0-4963-B09D-4EBCA7C6E807}"/>
              </a:ext>
            </a:extLst>
          </p:cNvPr>
          <p:cNvSpPr txBox="1"/>
          <p:nvPr/>
        </p:nvSpPr>
        <p:spPr>
          <a:xfrm>
            <a:off x="538316" y="329382"/>
            <a:ext cx="11115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OCR A Extended" panose="02010509020102010303" pitchFamily="50" charset="0"/>
              </a:rPr>
              <a:t>TOP SECRET MISSON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6115FE-88B7-486A-A7AE-31585165E242}"/>
              </a:ext>
            </a:extLst>
          </p:cNvPr>
          <p:cNvSpPr/>
          <p:nvPr/>
        </p:nvSpPr>
        <p:spPr>
          <a:xfrm>
            <a:off x="6950392" y="979170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3B36B5-9B4F-4FF9-8918-836E8578729B}"/>
              </a:ext>
            </a:extLst>
          </p:cNvPr>
          <p:cNvSpPr txBox="1"/>
          <p:nvPr/>
        </p:nvSpPr>
        <p:spPr>
          <a:xfrm>
            <a:off x="1021969" y="1788579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OCR A Extended" panose="02010509020102010303" pitchFamily="50" charset="0"/>
              </a:rPr>
              <a:t>OBJECTIVE</a:t>
            </a:r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: GAIN NEW INFORMATION ABOUT UFOs IN THE UNITED STATES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E400AD-53C3-4765-886A-9057E7CFF191}"/>
              </a:ext>
            </a:extLst>
          </p:cNvPr>
          <p:cNvSpPr/>
          <p:nvPr/>
        </p:nvSpPr>
        <p:spPr>
          <a:xfrm>
            <a:off x="10619513" y="2946517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6B36CF-F07C-4272-9A0D-2FE918F3292B}"/>
              </a:ext>
            </a:extLst>
          </p:cNvPr>
          <p:cNvSpPr txBox="1"/>
          <p:nvPr/>
        </p:nvSpPr>
        <p:spPr>
          <a:xfrm>
            <a:off x="1021969" y="3260957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USE DATA FOUND ON KAGGLE TO DIVE DEEPER INTO UFO SIGHTINGS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0B61F0-C380-4641-A6FD-DBEBA604AE0E}"/>
              </a:ext>
            </a:extLst>
          </p:cNvPr>
          <p:cNvSpPr/>
          <p:nvPr/>
        </p:nvSpPr>
        <p:spPr>
          <a:xfrm>
            <a:off x="8784190" y="4430325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49BD54-DBE8-432B-BD5E-31C444F8F169}"/>
              </a:ext>
            </a:extLst>
          </p:cNvPr>
          <p:cNvSpPr txBox="1"/>
          <p:nvPr/>
        </p:nvSpPr>
        <p:spPr>
          <a:xfrm>
            <a:off x="1021969" y="4733336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FIND PATTERNS OF UFOs PREVIOUSLY UNKNOWN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B6D004-5920-4DCD-B31C-141CF6C1EE83}"/>
              </a:ext>
            </a:extLst>
          </p:cNvPr>
          <p:cNvSpPr/>
          <p:nvPr/>
        </p:nvSpPr>
        <p:spPr>
          <a:xfrm>
            <a:off x="3286895" y="5890825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1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1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51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51"/>
                            </p:stCondLst>
                            <p:childTnLst>
                              <p:par>
                                <p:cTn id="23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51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51"/>
                            </p:stCondLst>
                            <p:childTnLst>
                              <p:par>
                                <p:cTn id="3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01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1"/>
                            </p:stCondLst>
                            <p:childTnLst>
                              <p:par>
                                <p:cTn id="47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2" grpId="0" animBg="1"/>
      <p:bldP spid="22" grpId="1" animBg="1"/>
      <p:bldP spid="22" grpId="2" animBg="1"/>
      <p:bldP spid="24" grpId="0" animBg="1"/>
      <p:bldP spid="24" grpId="1" animBg="1"/>
      <p:bldP spid="24" grpId="2" animBg="1"/>
      <p:bldP spid="28" grpId="0" animBg="1"/>
      <p:bldP spid="2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57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F8B449-5825-48FB-A351-C3E8CF7EF247}"/>
              </a:ext>
            </a:extLst>
          </p:cNvPr>
          <p:cNvSpPr txBox="1"/>
          <p:nvPr/>
        </p:nvSpPr>
        <p:spPr>
          <a:xfrm>
            <a:off x="538316" y="329382"/>
            <a:ext cx="11115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OCR A Extended" panose="02010509020102010303" pitchFamily="50" charset="0"/>
              </a:rPr>
              <a:t>MISSON 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4EAA6-A47C-49DA-8986-5E8768437080}"/>
              </a:ext>
            </a:extLst>
          </p:cNvPr>
          <p:cNvSpPr/>
          <p:nvPr/>
        </p:nvSpPr>
        <p:spPr>
          <a:xfrm>
            <a:off x="5899454" y="977739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3794E6-FD9B-4CB0-AD15-9098942F1B70}"/>
              </a:ext>
            </a:extLst>
          </p:cNvPr>
          <p:cNvSpPr txBox="1"/>
          <p:nvPr/>
        </p:nvSpPr>
        <p:spPr>
          <a:xfrm>
            <a:off x="838199" y="1302284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WE WERE ABLE TO PARSE THE COLOR FROM THE COMMENTS, AND ASSIGN IT AS THE CLASS LABEL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5B2DB9-1E21-431A-ABBA-C21B5B8F7389}"/>
              </a:ext>
            </a:extLst>
          </p:cNvPr>
          <p:cNvSpPr/>
          <p:nvPr/>
        </p:nvSpPr>
        <p:spPr>
          <a:xfrm>
            <a:off x="6552608" y="3089574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F5D714-240B-47DA-9CA8-7E84C18F1CBD}"/>
              </a:ext>
            </a:extLst>
          </p:cNvPr>
          <p:cNvSpPr txBox="1"/>
          <p:nvPr/>
        </p:nvSpPr>
        <p:spPr>
          <a:xfrm>
            <a:off x="838199" y="3616725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THERE WEREN’T ANY STRONG PATTERNS THAT WERE FORMED FROM USING THIS DATA SET, BUT…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C9F2D6-F6F7-409B-B5D2-0595B336CE7F}"/>
              </a:ext>
            </a:extLst>
          </p:cNvPr>
          <p:cNvSpPr/>
          <p:nvPr/>
        </p:nvSpPr>
        <p:spPr>
          <a:xfrm>
            <a:off x="5276258" y="5404015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22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1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1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301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301"/>
                            </p:stCondLst>
                            <p:childTnLst>
                              <p:par>
                                <p:cTn id="23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51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1"/>
                            </p:stCondLst>
                            <p:childTnLst>
                              <p:par>
                                <p:cTn id="3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10" grpId="0" animBg="1"/>
      <p:bldP spid="1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57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9FE3E18-C732-4049-98ED-4E35CCE7D904}"/>
              </a:ext>
            </a:extLst>
          </p:cNvPr>
          <p:cNvSpPr txBox="1"/>
          <p:nvPr/>
        </p:nvSpPr>
        <p:spPr>
          <a:xfrm>
            <a:off x="0" y="-1297858"/>
            <a:ext cx="3628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F0"/>
                </a:solidFill>
                <a:latin typeface="OCR A Extended" panose="02010509020102010303" pitchFamily="50" charset="0"/>
              </a:rPr>
              <a:t>TEXT FONT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ED0039A-4244-4ECC-8C38-D69E99E5D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951" y="309149"/>
            <a:ext cx="9078097" cy="475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A7A7E1-23B2-41F7-B7C8-D247AEA2B934}"/>
              </a:ext>
            </a:extLst>
          </p:cNvPr>
          <p:cNvSpPr txBox="1"/>
          <p:nvPr/>
        </p:nvSpPr>
        <p:spPr>
          <a:xfrm>
            <a:off x="401355" y="5174227"/>
            <a:ext cx="11389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DOES THIS PROVE THAT ALIENS EXIST?</a:t>
            </a:r>
          </a:p>
          <a:p>
            <a:pPr algn="ctr"/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WE DON’T KNOW WHAT IT MEANS… </a:t>
            </a:r>
          </a:p>
        </p:txBody>
      </p:sp>
    </p:spTree>
    <p:extLst>
      <p:ext uri="{BB962C8B-B14F-4D97-AF65-F5344CB8AC3E}">
        <p14:creationId xmlns:p14="http://schemas.microsoft.com/office/powerpoint/2010/main" val="237273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57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F8B449-5825-48FB-A351-C3E8CF7EF247}"/>
              </a:ext>
            </a:extLst>
          </p:cNvPr>
          <p:cNvSpPr txBox="1"/>
          <p:nvPr/>
        </p:nvSpPr>
        <p:spPr>
          <a:xfrm>
            <a:off x="538316" y="329382"/>
            <a:ext cx="11115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OCR A Extended" panose="02010509020102010303" pitchFamily="50" charset="0"/>
              </a:rPr>
              <a:t>WHAT DOES THE DATASET CONTAIN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4EAA6-A47C-49DA-8986-5E8768437080}"/>
              </a:ext>
            </a:extLst>
          </p:cNvPr>
          <p:cNvSpPr/>
          <p:nvPr/>
        </p:nvSpPr>
        <p:spPr>
          <a:xfrm>
            <a:off x="11364096" y="977738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205F-6428-48D8-BB70-01B013F35BD3}"/>
              </a:ext>
            </a:extLst>
          </p:cNvPr>
          <p:cNvSpPr txBox="1"/>
          <p:nvPr/>
        </p:nvSpPr>
        <p:spPr>
          <a:xfrm>
            <a:off x="538316" y="1393236"/>
            <a:ext cx="111153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OCR A Extended" panose="02010509020102010303" pitchFamily="50" charset="0"/>
              </a:rPr>
              <a:t>80,000 ROWS OF: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Date/Time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City, State, Country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Duration (seconds)&amp;(hours/mins)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Comments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Date Posted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Latitude &amp; Longitude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50A63B-CB71-4337-A45D-BD6930835DED}"/>
              </a:ext>
            </a:extLst>
          </p:cNvPr>
          <p:cNvSpPr/>
          <p:nvPr/>
        </p:nvSpPr>
        <p:spPr>
          <a:xfrm>
            <a:off x="7479711" y="5722965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5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1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1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1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2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52"/>
                            </p:stCondLst>
                            <p:childTnLst>
                              <p:par>
                                <p:cTn id="36" presetID="35" presetClass="emph" presetSubtype="0" repeatCount="indefinite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57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F8B449-5825-48FB-A351-C3E8CF7EF247}"/>
              </a:ext>
            </a:extLst>
          </p:cNvPr>
          <p:cNvSpPr txBox="1"/>
          <p:nvPr/>
        </p:nvSpPr>
        <p:spPr>
          <a:xfrm>
            <a:off x="538316" y="329382"/>
            <a:ext cx="11115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OCR A Extended" panose="02010509020102010303" pitchFamily="50" charset="0"/>
              </a:rPr>
              <a:t>POSSIBLE INTERFERNCE FROM ALIENS (AKA NOISY DATA)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4EAA6-A47C-49DA-8986-5E8768437080}"/>
              </a:ext>
            </a:extLst>
          </p:cNvPr>
          <p:cNvSpPr/>
          <p:nvPr/>
        </p:nvSpPr>
        <p:spPr>
          <a:xfrm>
            <a:off x="9070837" y="1688938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3794E6-FD9B-4CB0-AD15-9098942F1B70}"/>
              </a:ext>
            </a:extLst>
          </p:cNvPr>
          <p:cNvSpPr txBox="1"/>
          <p:nvPr/>
        </p:nvSpPr>
        <p:spPr>
          <a:xfrm>
            <a:off x="915688" y="2289256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DATA SEEMS TO CONTAIN LOTS OF ODD SYMBOLS AND GIBBERISH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E10E7B-C7A8-4A25-9BB1-063CD6555981}"/>
              </a:ext>
            </a:extLst>
          </p:cNvPr>
          <p:cNvSpPr txBox="1"/>
          <p:nvPr/>
        </p:nvSpPr>
        <p:spPr>
          <a:xfrm>
            <a:off x="915688" y="3648966"/>
            <a:ext cx="7932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EXAMPLES: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54EBBF-2D04-4B98-AE13-D86F9D9127BE}"/>
              </a:ext>
            </a:extLst>
          </p:cNvPr>
          <p:cNvSpPr txBox="1"/>
          <p:nvPr/>
        </p:nvSpPr>
        <p:spPr>
          <a:xfrm>
            <a:off x="3996701" y="3648966"/>
            <a:ext cx="7932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&amp;#39 | &amp;#44 | &amp;#33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593FDA-CB10-4F16-AC5D-D8D9801DA58D}"/>
              </a:ext>
            </a:extLst>
          </p:cNvPr>
          <p:cNvSpPr txBox="1"/>
          <p:nvPr/>
        </p:nvSpPr>
        <p:spPr>
          <a:xfrm>
            <a:off x="857630" y="4902947"/>
            <a:ext cx="11334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(COULD BE PART OF AN ALIEN LANUAGE BUT WE HAVEN’T PROVEN IT YET)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A6BFF0-A9B9-478D-AC7F-922378E8B8F3}"/>
              </a:ext>
            </a:extLst>
          </p:cNvPr>
          <p:cNvSpPr/>
          <p:nvPr/>
        </p:nvSpPr>
        <p:spPr>
          <a:xfrm>
            <a:off x="9813402" y="6045067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D807D6-AF6A-4864-B2C1-1AB96778E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5" t="8567" r="67219" b="85039"/>
          <a:stretch/>
        </p:blipFill>
        <p:spPr>
          <a:xfrm>
            <a:off x="3996701" y="4454173"/>
            <a:ext cx="3593745" cy="438283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78152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101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101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1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1"/>
                            </p:stCondLst>
                            <p:childTnLst>
                              <p:par>
                                <p:cTn id="32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57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89624E6-A4AA-46ED-AD3B-B4D13BB9A784}"/>
              </a:ext>
            </a:extLst>
          </p:cNvPr>
          <p:cNvSpPr txBox="1"/>
          <p:nvPr/>
        </p:nvSpPr>
        <p:spPr>
          <a:xfrm>
            <a:off x="838199" y="3371922"/>
            <a:ext cx="10515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SPLIT:DATE/TIME FROM</a:t>
            </a:r>
          </a:p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10/10/1949 20:30  </a:t>
            </a:r>
          </a:p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To Two Columns:</a:t>
            </a:r>
          </a:p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10/10/1949 , 20:30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8B449-5825-48FB-A351-C3E8CF7EF247}"/>
              </a:ext>
            </a:extLst>
          </p:cNvPr>
          <p:cNvSpPr txBox="1"/>
          <p:nvPr/>
        </p:nvSpPr>
        <p:spPr>
          <a:xfrm>
            <a:off x="538316" y="329382"/>
            <a:ext cx="11115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OCR A Extended" panose="02010509020102010303" pitchFamily="50" charset="0"/>
              </a:rPr>
              <a:t>DATA CLEANING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4EAA6-A47C-49DA-8986-5E8768437080}"/>
              </a:ext>
            </a:extLst>
          </p:cNvPr>
          <p:cNvSpPr/>
          <p:nvPr/>
        </p:nvSpPr>
        <p:spPr>
          <a:xfrm>
            <a:off x="5442264" y="977739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3794E6-FD9B-4CB0-AD15-9098942F1B70}"/>
              </a:ext>
            </a:extLst>
          </p:cNvPr>
          <p:cNvSpPr txBox="1"/>
          <p:nvPr/>
        </p:nvSpPr>
        <p:spPr>
          <a:xfrm>
            <a:off x="838199" y="1604431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REMOVED: “GIBBERISH” USING THE FIND AND REPLACE FEATURE IN EXCEL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A6BFF0-A9B9-478D-AC7F-922378E8B8F3}"/>
              </a:ext>
            </a:extLst>
          </p:cNvPr>
          <p:cNvSpPr/>
          <p:nvPr/>
        </p:nvSpPr>
        <p:spPr>
          <a:xfrm>
            <a:off x="6480129" y="5723665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2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51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1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01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01"/>
                            </p:stCondLst>
                            <p:childTnLst>
                              <p:par>
                                <p:cTn id="23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57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F8B449-5825-48FB-A351-C3E8CF7EF247}"/>
              </a:ext>
            </a:extLst>
          </p:cNvPr>
          <p:cNvSpPr txBox="1"/>
          <p:nvPr/>
        </p:nvSpPr>
        <p:spPr>
          <a:xfrm>
            <a:off x="538316" y="329382"/>
            <a:ext cx="11115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OCR A Extended" panose="02010509020102010303" pitchFamily="50" charset="0"/>
              </a:rPr>
              <a:t>DATA CLEANING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3794E6-FD9B-4CB0-AD15-9098942F1B70}"/>
              </a:ext>
            </a:extLst>
          </p:cNvPr>
          <p:cNvSpPr txBox="1"/>
          <p:nvPr/>
        </p:nvSpPr>
        <p:spPr>
          <a:xfrm>
            <a:off x="838199" y="3733229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REMOVED: ALL EXCESSIVE COUNTRIES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A6BFF0-A9B9-478D-AC7F-922378E8B8F3}"/>
              </a:ext>
            </a:extLst>
          </p:cNvPr>
          <p:cNvSpPr/>
          <p:nvPr/>
        </p:nvSpPr>
        <p:spPr>
          <a:xfrm>
            <a:off x="10884841" y="4291589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9624E6-A4AA-46ED-AD3B-B4D13BB9A784}"/>
              </a:ext>
            </a:extLst>
          </p:cNvPr>
          <p:cNvSpPr txBox="1"/>
          <p:nvPr/>
        </p:nvSpPr>
        <p:spPr>
          <a:xfrm>
            <a:off x="838199" y="1490008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REMOVED: DURATION (HOURS/MINS) SINCE THERE WAS ALREADY    DURATION (SECONDS)</a:t>
            </a:r>
          </a:p>
        </p:txBody>
      </p:sp>
    </p:spTree>
    <p:extLst>
      <p:ext uri="{BB962C8B-B14F-4D97-AF65-F5344CB8AC3E}">
        <p14:creationId xmlns:p14="http://schemas.microsoft.com/office/powerpoint/2010/main" val="392239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602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602"/>
                            </p:stCondLst>
                            <p:childTnLst>
                              <p:par>
                                <p:cTn id="14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57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E9BB96-8C46-40FD-837D-694C55283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88" y="991177"/>
            <a:ext cx="11383223" cy="571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FF7256-0FDA-455C-9776-108689FECBF0}"/>
              </a:ext>
            </a:extLst>
          </p:cNvPr>
          <p:cNvSpPr txBox="1"/>
          <p:nvPr/>
        </p:nvSpPr>
        <p:spPr>
          <a:xfrm>
            <a:off x="4818357" y="152978"/>
            <a:ext cx="484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201434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57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1404DD-9AF4-48D1-B093-B54142D70A36}"/>
              </a:ext>
            </a:extLst>
          </p:cNvPr>
          <p:cNvSpPr/>
          <p:nvPr/>
        </p:nvSpPr>
        <p:spPr>
          <a:xfrm>
            <a:off x="6095999" y="1537854"/>
            <a:ext cx="5257802" cy="48352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8B449-5825-48FB-A351-C3E8CF7EF247}"/>
              </a:ext>
            </a:extLst>
          </p:cNvPr>
          <p:cNvSpPr txBox="1"/>
          <p:nvPr/>
        </p:nvSpPr>
        <p:spPr>
          <a:xfrm>
            <a:off x="538316" y="329382"/>
            <a:ext cx="11115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OCR A Extended" panose="02010509020102010303" pitchFamily="50" charset="0"/>
              </a:rPr>
              <a:t>DATA PREPROCESSING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4EAA6-A47C-49DA-8986-5E8768437080}"/>
              </a:ext>
            </a:extLst>
          </p:cNvPr>
          <p:cNvSpPr/>
          <p:nvPr/>
        </p:nvSpPr>
        <p:spPr>
          <a:xfrm>
            <a:off x="7271065" y="977739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3794E6-FD9B-4CB0-AD15-9098942F1B70}"/>
              </a:ext>
            </a:extLst>
          </p:cNvPr>
          <p:cNvSpPr txBox="1"/>
          <p:nvPr/>
        </p:nvSpPr>
        <p:spPr>
          <a:xfrm>
            <a:off x="760707" y="1906718"/>
            <a:ext cx="48405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A SCRIPT WAS CREATED TO FIND TO SEARCH THE DOCUMENT FOR THE OCCURANCE OF KEY WORDS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5B2DB9-1E21-431A-ABBA-C21B5B8F7389}"/>
              </a:ext>
            </a:extLst>
          </p:cNvPr>
          <p:cNvSpPr/>
          <p:nvPr/>
        </p:nvSpPr>
        <p:spPr>
          <a:xfrm>
            <a:off x="4573129" y="5507316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5C2EDF-4BFA-4695-8B8D-041C6F27AE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6720" r="50000" b="12741"/>
          <a:stretch/>
        </p:blipFill>
        <p:spPr>
          <a:xfrm>
            <a:off x="6095999" y="1537854"/>
            <a:ext cx="5257802" cy="4835237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</p:pic>
    </p:spTree>
    <p:extLst>
      <p:ext uri="{BB962C8B-B14F-4D97-AF65-F5344CB8AC3E}">
        <p14:creationId xmlns:p14="http://schemas.microsoft.com/office/powerpoint/2010/main" val="370250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1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1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1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301"/>
                            </p:stCondLst>
                            <p:childTnLst>
                              <p:par>
                                <p:cTn id="2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6" grpId="1" animBg="1"/>
      <p:bldP spid="6" grpId="2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57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F8B449-5825-48FB-A351-C3E8CF7EF247}"/>
              </a:ext>
            </a:extLst>
          </p:cNvPr>
          <p:cNvSpPr txBox="1"/>
          <p:nvPr/>
        </p:nvSpPr>
        <p:spPr>
          <a:xfrm>
            <a:off x="538316" y="329382"/>
            <a:ext cx="11115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OCR A Extended" panose="02010509020102010303" pitchFamily="50" charset="0"/>
              </a:rPr>
              <a:t>DATA PREPROCESSING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4EAA6-A47C-49DA-8986-5E8768437080}"/>
              </a:ext>
            </a:extLst>
          </p:cNvPr>
          <p:cNvSpPr/>
          <p:nvPr/>
        </p:nvSpPr>
        <p:spPr>
          <a:xfrm>
            <a:off x="7271065" y="977739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2BB27174-72D6-42DF-8986-27A7B8407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08650"/>
            <a:ext cx="12192000" cy="496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63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1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1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278</Words>
  <Application>Microsoft Office PowerPoint</Application>
  <PresentationFormat>Widescreen</PresentationFormat>
  <Paragraphs>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OCR A Extended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Kaitlyn Nyce</dc:creator>
  <cp:lastModifiedBy>DeCosta, David</cp:lastModifiedBy>
  <cp:revision>2</cp:revision>
  <dcterms:created xsi:type="dcterms:W3CDTF">2022-04-23T23:46:26Z</dcterms:created>
  <dcterms:modified xsi:type="dcterms:W3CDTF">2022-06-12T20:27:51Z</dcterms:modified>
</cp:coreProperties>
</file>