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4DF4BA-CBC8-4E11-9516-2FDC1B39F355}" v="563" dt="2022-04-25T16:34:06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6" d="100"/>
          <a:sy n="106" d="100"/>
        </p:scale>
        <p:origin x="-2952" y="-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yn Nyce" userId="2fac1a4084b44c46" providerId="LiveId" clId="{E54DF4BA-CBC8-4E11-9516-2FDC1B39F355}"/>
    <pc:docChg chg="undo redo custSel addSld modSld">
      <pc:chgData name="Kaitlyn Nyce" userId="2fac1a4084b44c46" providerId="LiveId" clId="{E54DF4BA-CBC8-4E11-9516-2FDC1B39F355}" dt="2022-04-25T16:34:28.141" v="941" actId="1035"/>
      <pc:docMkLst>
        <pc:docMk/>
      </pc:docMkLst>
      <pc:sldChg chg="addSp delSp modSp mod">
        <pc:chgData name="Kaitlyn Nyce" userId="2fac1a4084b44c46" providerId="LiveId" clId="{E54DF4BA-CBC8-4E11-9516-2FDC1B39F355}" dt="2022-04-24T05:37:17.390" v="191" actId="14100"/>
        <pc:sldMkLst>
          <pc:docMk/>
          <pc:sldMk cId="1426457702" sldId="256"/>
        </pc:sldMkLst>
        <pc:spChg chg="mod ord">
          <ac:chgData name="Kaitlyn Nyce" userId="2fac1a4084b44c46" providerId="LiveId" clId="{E54DF4BA-CBC8-4E11-9516-2FDC1B39F355}" dt="2022-04-24T05:37:17.390" v="191" actId="14100"/>
          <ac:spMkLst>
            <pc:docMk/>
            <pc:sldMk cId="1426457702" sldId="256"/>
            <ac:spMk id="13" creationId="{7EB00467-15BA-4135-B0D9-CAA95D15A06B}"/>
          </ac:spMkLst>
        </pc:spChg>
        <pc:spChg chg="mod">
          <ac:chgData name="Kaitlyn Nyce" userId="2fac1a4084b44c46" providerId="LiveId" clId="{E54DF4BA-CBC8-4E11-9516-2FDC1B39F355}" dt="2022-04-24T04:55:02.273" v="178" actId="1037"/>
          <ac:spMkLst>
            <pc:docMk/>
            <pc:sldMk cId="1426457702" sldId="256"/>
            <ac:spMk id="14" creationId="{C2E1FEE0-E859-44C6-A2DF-39336F007724}"/>
          </ac:spMkLst>
        </pc:spChg>
        <pc:spChg chg="mod">
          <ac:chgData name="Kaitlyn Nyce" userId="2fac1a4084b44c46" providerId="LiveId" clId="{E54DF4BA-CBC8-4E11-9516-2FDC1B39F355}" dt="2022-04-24T04:51:46.562" v="148" actId="1037"/>
          <ac:spMkLst>
            <pc:docMk/>
            <pc:sldMk cId="1426457702" sldId="256"/>
            <ac:spMk id="17" creationId="{45FAB98D-D873-40F8-B68D-83D32AE9DB5A}"/>
          </ac:spMkLst>
        </pc:spChg>
        <pc:spChg chg="mod">
          <ac:chgData name="Kaitlyn Nyce" userId="2fac1a4084b44c46" providerId="LiveId" clId="{E54DF4BA-CBC8-4E11-9516-2FDC1B39F355}" dt="2022-04-24T04:42:46.432" v="35" actId="14861"/>
          <ac:spMkLst>
            <pc:docMk/>
            <pc:sldMk cId="1426457702" sldId="256"/>
            <ac:spMk id="18" creationId="{B9593FD8-7C8A-43A9-8EEC-1FD6E87E6DB5}"/>
          </ac:spMkLst>
        </pc:spChg>
        <pc:spChg chg="mod">
          <ac:chgData name="Kaitlyn Nyce" userId="2fac1a4084b44c46" providerId="LiveId" clId="{E54DF4BA-CBC8-4E11-9516-2FDC1B39F355}" dt="2022-04-24T04:43:26.088" v="39" actId="14861"/>
          <ac:spMkLst>
            <pc:docMk/>
            <pc:sldMk cId="1426457702" sldId="256"/>
            <ac:spMk id="19" creationId="{02919D06-2D4D-4EBF-814D-FF28111562FD}"/>
          </ac:spMkLst>
        </pc:spChg>
        <pc:spChg chg="mod">
          <ac:chgData name="Kaitlyn Nyce" userId="2fac1a4084b44c46" providerId="LiveId" clId="{E54DF4BA-CBC8-4E11-9516-2FDC1B39F355}" dt="2022-04-24T04:44:26.346" v="46" actId="14861"/>
          <ac:spMkLst>
            <pc:docMk/>
            <pc:sldMk cId="1426457702" sldId="256"/>
            <ac:spMk id="20" creationId="{DBCC3F7E-6A93-4F44-8CFB-C83621C0F811}"/>
          </ac:spMkLst>
        </pc:spChg>
        <pc:spChg chg="mod">
          <ac:chgData name="Kaitlyn Nyce" userId="2fac1a4084b44c46" providerId="LiveId" clId="{E54DF4BA-CBC8-4E11-9516-2FDC1B39F355}" dt="2022-04-24T04:55:02.273" v="178" actId="1037"/>
          <ac:spMkLst>
            <pc:docMk/>
            <pc:sldMk cId="1426457702" sldId="256"/>
            <ac:spMk id="21" creationId="{4F0F89CF-5496-40C2-9B40-6BFC8DE8C70D}"/>
          </ac:spMkLst>
        </pc:spChg>
        <pc:spChg chg="mod ord">
          <ac:chgData name="Kaitlyn Nyce" userId="2fac1a4084b44c46" providerId="LiveId" clId="{E54DF4BA-CBC8-4E11-9516-2FDC1B39F355}" dt="2022-04-24T05:36:43.010" v="190" actId="1582"/>
          <ac:spMkLst>
            <pc:docMk/>
            <pc:sldMk cId="1426457702" sldId="256"/>
            <ac:spMk id="22" creationId="{F81ED3E6-A2A6-497E-A07E-F84E82BC8581}"/>
          </ac:spMkLst>
        </pc:spChg>
        <pc:spChg chg="mod">
          <ac:chgData name="Kaitlyn Nyce" userId="2fac1a4084b44c46" providerId="LiveId" clId="{E54DF4BA-CBC8-4E11-9516-2FDC1B39F355}" dt="2022-04-24T04:55:02.273" v="178" actId="1037"/>
          <ac:spMkLst>
            <pc:docMk/>
            <pc:sldMk cId="1426457702" sldId="256"/>
            <ac:spMk id="23" creationId="{9C1E7493-3A26-4F71-98B3-F919B2118457}"/>
          </ac:spMkLst>
        </pc:spChg>
        <pc:spChg chg="mod">
          <ac:chgData name="Kaitlyn Nyce" userId="2fac1a4084b44c46" providerId="LiveId" clId="{E54DF4BA-CBC8-4E11-9516-2FDC1B39F355}" dt="2022-04-24T04:55:02.273" v="178" actId="1037"/>
          <ac:spMkLst>
            <pc:docMk/>
            <pc:sldMk cId="1426457702" sldId="256"/>
            <ac:spMk id="24" creationId="{20A85E9F-4F7B-4C01-9440-14853ABAE22B}"/>
          </ac:spMkLst>
        </pc:spChg>
        <pc:spChg chg="mod">
          <ac:chgData name="Kaitlyn Nyce" userId="2fac1a4084b44c46" providerId="LiveId" clId="{E54DF4BA-CBC8-4E11-9516-2FDC1B39F355}" dt="2022-04-24T04:55:02.273" v="178" actId="1037"/>
          <ac:spMkLst>
            <pc:docMk/>
            <pc:sldMk cId="1426457702" sldId="256"/>
            <ac:spMk id="25" creationId="{AD282493-819B-4A8F-ADB2-0B7DD839848C}"/>
          </ac:spMkLst>
        </pc:spChg>
        <pc:spChg chg="mod">
          <ac:chgData name="Kaitlyn Nyce" userId="2fac1a4084b44c46" providerId="LiveId" clId="{E54DF4BA-CBC8-4E11-9516-2FDC1B39F355}" dt="2022-04-24T04:55:02.273" v="178" actId="1037"/>
          <ac:spMkLst>
            <pc:docMk/>
            <pc:sldMk cId="1426457702" sldId="256"/>
            <ac:spMk id="26" creationId="{4B5677E5-88E0-434B-ABD3-0D06C27D233A}"/>
          </ac:spMkLst>
        </pc:spChg>
        <pc:spChg chg="mod">
          <ac:chgData name="Kaitlyn Nyce" userId="2fac1a4084b44c46" providerId="LiveId" clId="{E54DF4BA-CBC8-4E11-9516-2FDC1B39F355}" dt="2022-04-24T04:43:13.632" v="38" actId="14861"/>
          <ac:spMkLst>
            <pc:docMk/>
            <pc:sldMk cId="1426457702" sldId="256"/>
            <ac:spMk id="27" creationId="{31CA80F3-2B53-48C9-917C-D4B6F9151B8A}"/>
          </ac:spMkLst>
        </pc:spChg>
        <pc:spChg chg="mod">
          <ac:chgData name="Kaitlyn Nyce" userId="2fac1a4084b44c46" providerId="LiveId" clId="{E54DF4BA-CBC8-4E11-9516-2FDC1B39F355}" dt="2022-04-24T04:43:51.720" v="43" actId="14861"/>
          <ac:spMkLst>
            <pc:docMk/>
            <pc:sldMk cId="1426457702" sldId="256"/>
            <ac:spMk id="28" creationId="{955E5FA7-D523-4ED8-AFCD-260BD410784C}"/>
          </ac:spMkLst>
        </pc:spChg>
        <pc:spChg chg="mod">
          <ac:chgData name="Kaitlyn Nyce" userId="2fac1a4084b44c46" providerId="LiveId" clId="{E54DF4BA-CBC8-4E11-9516-2FDC1B39F355}" dt="2022-04-24T04:55:02.273" v="178" actId="1037"/>
          <ac:spMkLst>
            <pc:docMk/>
            <pc:sldMk cId="1426457702" sldId="256"/>
            <ac:spMk id="29" creationId="{55A6F2AC-D982-469C-935F-BBDA495DD738}"/>
          </ac:spMkLst>
        </pc:spChg>
        <pc:spChg chg="mod">
          <ac:chgData name="Kaitlyn Nyce" userId="2fac1a4084b44c46" providerId="LiveId" clId="{E54DF4BA-CBC8-4E11-9516-2FDC1B39F355}" dt="2022-04-24T04:55:02.273" v="178" actId="1037"/>
          <ac:spMkLst>
            <pc:docMk/>
            <pc:sldMk cId="1426457702" sldId="256"/>
            <ac:spMk id="30" creationId="{F289959D-C1C2-4246-A6B9-EA448E53D7C2}"/>
          </ac:spMkLst>
        </pc:spChg>
        <pc:spChg chg="mod">
          <ac:chgData name="Kaitlyn Nyce" userId="2fac1a4084b44c46" providerId="LiveId" clId="{E54DF4BA-CBC8-4E11-9516-2FDC1B39F355}" dt="2022-04-24T04:43:36.088" v="41" actId="14861"/>
          <ac:spMkLst>
            <pc:docMk/>
            <pc:sldMk cId="1426457702" sldId="256"/>
            <ac:spMk id="32" creationId="{7931608E-37E4-4163-8558-6E134A3112B1}"/>
          </ac:spMkLst>
        </pc:spChg>
        <pc:spChg chg="mod">
          <ac:chgData name="Kaitlyn Nyce" userId="2fac1a4084b44c46" providerId="LiveId" clId="{E54DF4BA-CBC8-4E11-9516-2FDC1B39F355}" dt="2022-04-24T04:43:51.720" v="43" actId="14861"/>
          <ac:spMkLst>
            <pc:docMk/>
            <pc:sldMk cId="1426457702" sldId="256"/>
            <ac:spMk id="35" creationId="{61CE9DD1-AD09-462B-B464-96F71AAF839B}"/>
          </ac:spMkLst>
        </pc:spChg>
        <pc:spChg chg="mod">
          <ac:chgData name="Kaitlyn Nyce" userId="2fac1a4084b44c46" providerId="LiveId" clId="{E54DF4BA-CBC8-4E11-9516-2FDC1B39F355}" dt="2022-04-24T04:43:51.720" v="43" actId="14861"/>
          <ac:spMkLst>
            <pc:docMk/>
            <pc:sldMk cId="1426457702" sldId="256"/>
            <ac:spMk id="36" creationId="{296A86FB-1262-408F-8355-D16B20759DF1}"/>
          </ac:spMkLst>
        </pc:spChg>
        <pc:spChg chg="mod">
          <ac:chgData name="Kaitlyn Nyce" userId="2fac1a4084b44c46" providerId="LiveId" clId="{E54DF4BA-CBC8-4E11-9516-2FDC1B39F355}" dt="2022-04-24T04:55:02.273" v="178" actId="1037"/>
          <ac:spMkLst>
            <pc:docMk/>
            <pc:sldMk cId="1426457702" sldId="256"/>
            <ac:spMk id="40" creationId="{DCCEAFBA-BC9B-463B-8ADF-95D0BE768311}"/>
          </ac:spMkLst>
        </pc:spChg>
        <pc:spChg chg="mod">
          <ac:chgData name="Kaitlyn Nyce" userId="2fac1a4084b44c46" providerId="LiveId" clId="{E54DF4BA-CBC8-4E11-9516-2FDC1B39F355}" dt="2022-04-24T04:55:02.273" v="178" actId="1037"/>
          <ac:spMkLst>
            <pc:docMk/>
            <pc:sldMk cId="1426457702" sldId="256"/>
            <ac:spMk id="41" creationId="{ADC0619E-8FB9-4222-8F83-6C5D48CFC76E}"/>
          </ac:spMkLst>
        </pc:spChg>
        <pc:spChg chg="mod">
          <ac:chgData name="Kaitlyn Nyce" userId="2fac1a4084b44c46" providerId="LiveId" clId="{E54DF4BA-CBC8-4E11-9516-2FDC1B39F355}" dt="2022-04-24T04:55:02.273" v="178" actId="1037"/>
          <ac:spMkLst>
            <pc:docMk/>
            <pc:sldMk cId="1426457702" sldId="256"/>
            <ac:spMk id="42" creationId="{4E0421E4-68FD-4E80-9C4E-7CA6F82C5572}"/>
          </ac:spMkLst>
        </pc:spChg>
        <pc:spChg chg="mod">
          <ac:chgData name="Kaitlyn Nyce" userId="2fac1a4084b44c46" providerId="LiveId" clId="{E54DF4BA-CBC8-4E11-9516-2FDC1B39F355}" dt="2022-04-24T04:42:57.603" v="36" actId="14861"/>
          <ac:spMkLst>
            <pc:docMk/>
            <pc:sldMk cId="1426457702" sldId="256"/>
            <ac:spMk id="50" creationId="{ABDE368B-E009-4A3B-8700-7D2027174DDB}"/>
          </ac:spMkLst>
        </pc:spChg>
        <pc:spChg chg="mod">
          <ac:chgData name="Kaitlyn Nyce" userId="2fac1a4084b44c46" providerId="LiveId" clId="{E54DF4BA-CBC8-4E11-9516-2FDC1B39F355}" dt="2022-04-24T04:42:36.476" v="34" actId="14861"/>
          <ac:spMkLst>
            <pc:docMk/>
            <pc:sldMk cId="1426457702" sldId="256"/>
            <ac:spMk id="52" creationId="{7FD95780-0839-4A9C-9D48-11122AF191E0}"/>
          </ac:spMkLst>
        </pc:spChg>
        <pc:spChg chg="mod">
          <ac:chgData name="Kaitlyn Nyce" userId="2fac1a4084b44c46" providerId="LiveId" clId="{E54DF4BA-CBC8-4E11-9516-2FDC1B39F355}" dt="2022-04-24T04:44:36.325" v="47" actId="207"/>
          <ac:spMkLst>
            <pc:docMk/>
            <pc:sldMk cId="1426457702" sldId="256"/>
            <ac:spMk id="53" creationId="{90461272-E23A-42D1-BD90-35D9EF32CB95}"/>
          </ac:spMkLst>
        </pc:spChg>
        <pc:spChg chg="mod">
          <ac:chgData name="Kaitlyn Nyce" userId="2fac1a4084b44c46" providerId="LiveId" clId="{E54DF4BA-CBC8-4E11-9516-2FDC1B39F355}" dt="2022-04-24T04:55:02.273" v="178" actId="1037"/>
          <ac:spMkLst>
            <pc:docMk/>
            <pc:sldMk cId="1426457702" sldId="256"/>
            <ac:spMk id="54" creationId="{AE645A1C-172A-4851-A89A-534A0C1400E5}"/>
          </ac:spMkLst>
        </pc:spChg>
        <pc:spChg chg="mod">
          <ac:chgData name="Kaitlyn Nyce" userId="2fac1a4084b44c46" providerId="LiveId" clId="{E54DF4BA-CBC8-4E11-9516-2FDC1B39F355}" dt="2022-04-24T04:55:02.273" v="178" actId="1037"/>
          <ac:spMkLst>
            <pc:docMk/>
            <pc:sldMk cId="1426457702" sldId="256"/>
            <ac:spMk id="55" creationId="{0BF663C3-F65F-411F-A7D9-6803AB1C2117}"/>
          </ac:spMkLst>
        </pc:spChg>
        <pc:spChg chg="mod">
          <ac:chgData name="Kaitlyn Nyce" userId="2fac1a4084b44c46" providerId="LiveId" clId="{E54DF4BA-CBC8-4E11-9516-2FDC1B39F355}" dt="2022-04-24T04:51:46.562" v="148" actId="1037"/>
          <ac:spMkLst>
            <pc:docMk/>
            <pc:sldMk cId="1426457702" sldId="256"/>
            <ac:spMk id="57" creationId="{AE2B940A-9459-4657-B07D-32DCB1DDDFD5}"/>
          </ac:spMkLst>
        </pc:spChg>
        <pc:spChg chg="mod">
          <ac:chgData name="Kaitlyn Nyce" userId="2fac1a4084b44c46" providerId="LiveId" clId="{E54DF4BA-CBC8-4E11-9516-2FDC1B39F355}" dt="2022-04-24T04:51:46.562" v="148" actId="1037"/>
          <ac:spMkLst>
            <pc:docMk/>
            <pc:sldMk cId="1426457702" sldId="256"/>
            <ac:spMk id="58" creationId="{9CFEE868-113A-40D5-97FE-EF4A3B40D71F}"/>
          </ac:spMkLst>
        </pc:spChg>
        <pc:spChg chg="mod">
          <ac:chgData name="Kaitlyn Nyce" userId="2fac1a4084b44c46" providerId="LiveId" clId="{E54DF4BA-CBC8-4E11-9516-2FDC1B39F355}" dt="2022-04-24T04:51:46.562" v="148" actId="1037"/>
          <ac:spMkLst>
            <pc:docMk/>
            <pc:sldMk cId="1426457702" sldId="256"/>
            <ac:spMk id="59" creationId="{5F8DF5A7-CE80-4CA3-95DA-D57B87C2DE3D}"/>
          </ac:spMkLst>
        </pc:spChg>
        <pc:spChg chg="mod">
          <ac:chgData name="Kaitlyn Nyce" userId="2fac1a4084b44c46" providerId="LiveId" clId="{E54DF4BA-CBC8-4E11-9516-2FDC1B39F355}" dt="2022-04-24T04:51:46.562" v="148" actId="1037"/>
          <ac:spMkLst>
            <pc:docMk/>
            <pc:sldMk cId="1426457702" sldId="256"/>
            <ac:spMk id="60" creationId="{BF640429-34D3-436F-AD91-C34264E0516F}"/>
          </ac:spMkLst>
        </pc:spChg>
        <pc:spChg chg="mod">
          <ac:chgData name="Kaitlyn Nyce" userId="2fac1a4084b44c46" providerId="LiveId" clId="{E54DF4BA-CBC8-4E11-9516-2FDC1B39F355}" dt="2022-04-24T04:57:32.495" v="189" actId="1038"/>
          <ac:spMkLst>
            <pc:docMk/>
            <pc:sldMk cId="1426457702" sldId="256"/>
            <ac:spMk id="68" creationId="{FD15F0E4-9144-4163-A48F-0ADFB700E24B}"/>
          </ac:spMkLst>
        </pc:spChg>
        <pc:spChg chg="mod ord">
          <ac:chgData name="Kaitlyn Nyce" userId="2fac1a4084b44c46" providerId="LiveId" clId="{E54DF4BA-CBC8-4E11-9516-2FDC1B39F355}" dt="2022-04-24T04:52:02.866" v="149" actId="167"/>
          <ac:spMkLst>
            <pc:docMk/>
            <pc:sldMk cId="1426457702" sldId="256"/>
            <ac:spMk id="69" creationId="{F7C6BB51-4713-4B10-B8FB-4DB454D04B78}"/>
          </ac:spMkLst>
        </pc:spChg>
        <pc:picChg chg="add mod ord">
          <ac:chgData name="Kaitlyn Nyce" userId="2fac1a4084b44c46" providerId="LiveId" clId="{E54DF4BA-CBC8-4E11-9516-2FDC1B39F355}" dt="2022-04-24T04:55:02.273" v="178" actId="1037"/>
          <ac:picMkLst>
            <pc:docMk/>
            <pc:sldMk cId="1426457702" sldId="256"/>
            <ac:picMk id="3" creationId="{41757642-4FD5-408C-8815-38524C914412}"/>
          </ac:picMkLst>
        </pc:picChg>
        <pc:picChg chg="del mod">
          <ac:chgData name="Kaitlyn Nyce" userId="2fac1a4084b44c46" providerId="LiveId" clId="{E54DF4BA-CBC8-4E11-9516-2FDC1B39F355}" dt="2022-04-24T04:51:20.582" v="95" actId="478"/>
          <ac:picMkLst>
            <pc:docMk/>
            <pc:sldMk cId="1426457702" sldId="256"/>
            <ac:picMk id="67" creationId="{3771D0B0-0CCC-4FC9-A1C6-94C3816287E7}"/>
          </ac:picMkLst>
        </pc:picChg>
      </pc:sldChg>
      <pc:sldChg chg="modSp mod modAnim">
        <pc:chgData name="Kaitlyn Nyce" userId="2fac1a4084b44c46" providerId="LiveId" clId="{E54DF4BA-CBC8-4E11-9516-2FDC1B39F355}" dt="2022-04-24T04:45:23.777" v="50" actId="207"/>
        <pc:sldMkLst>
          <pc:docMk/>
          <pc:sldMk cId="934138223" sldId="257"/>
        </pc:sldMkLst>
        <pc:spChg chg="mod">
          <ac:chgData name="Kaitlyn Nyce" userId="2fac1a4084b44c46" providerId="LiveId" clId="{E54DF4BA-CBC8-4E11-9516-2FDC1B39F355}" dt="2022-04-24T04:44:49.537" v="48" actId="207"/>
          <ac:spMkLst>
            <pc:docMk/>
            <pc:sldMk cId="934138223" sldId="257"/>
            <ac:spMk id="19" creationId="{A922DCD6-56D0-4963-B09D-4EBCA7C6E807}"/>
          </ac:spMkLst>
        </pc:spChg>
        <pc:spChg chg="mod">
          <ac:chgData name="Kaitlyn Nyce" userId="2fac1a4084b44c46" providerId="LiveId" clId="{E54DF4BA-CBC8-4E11-9516-2FDC1B39F355}" dt="2022-04-24T04:45:09.036" v="49" actId="207"/>
          <ac:spMkLst>
            <pc:docMk/>
            <pc:sldMk cId="934138223" sldId="257"/>
            <ac:spMk id="20" creationId="{7D6115FE-88B7-486A-A7AE-31585165E242}"/>
          </ac:spMkLst>
        </pc:spChg>
        <pc:spChg chg="mod">
          <ac:chgData name="Kaitlyn Nyce" userId="2fac1a4084b44c46" providerId="LiveId" clId="{E54DF4BA-CBC8-4E11-9516-2FDC1B39F355}" dt="2022-04-24T04:44:49.537" v="48" actId="207"/>
          <ac:spMkLst>
            <pc:docMk/>
            <pc:sldMk cId="934138223" sldId="257"/>
            <ac:spMk id="21" creationId="{A03B36B5-9B4F-4FF9-8918-836E8578729B}"/>
          </ac:spMkLst>
        </pc:spChg>
        <pc:spChg chg="mod">
          <ac:chgData name="Kaitlyn Nyce" userId="2fac1a4084b44c46" providerId="LiveId" clId="{E54DF4BA-CBC8-4E11-9516-2FDC1B39F355}" dt="2022-04-24T04:45:09.036" v="49" actId="207"/>
          <ac:spMkLst>
            <pc:docMk/>
            <pc:sldMk cId="934138223" sldId="257"/>
            <ac:spMk id="22" creationId="{CBE400AD-53C3-4765-886A-9057E7CFF191}"/>
          </ac:spMkLst>
        </pc:spChg>
        <pc:spChg chg="mod">
          <ac:chgData name="Kaitlyn Nyce" userId="2fac1a4084b44c46" providerId="LiveId" clId="{E54DF4BA-CBC8-4E11-9516-2FDC1B39F355}" dt="2022-04-24T04:44:49.537" v="48" actId="207"/>
          <ac:spMkLst>
            <pc:docMk/>
            <pc:sldMk cId="934138223" sldId="257"/>
            <ac:spMk id="23" creationId="{016B36CF-F07C-4272-9A0D-2FE918F3292B}"/>
          </ac:spMkLst>
        </pc:spChg>
        <pc:spChg chg="mod">
          <ac:chgData name="Kaitlyn Nyce" userId="2fac1a4084b44c46" providerId="LiveId" clId="{E54DF4BA-CBC8-4E11-9516-2FDC1B39F355}" dt="2022-04-24T04:45:09.036" v="49" actId="207"/>
          <ac:spMkLst>
            <pc:docMk/>
            <pc:sldMk cId="934138223" sldId="257"/>
            <ac:spMk id="24" creationId="{A20B61F0-C380-4641-A6FD-DBEBA604AE0E}"/>
          </ac:spMkLst>
        </pc:spChg>
        <pc:spChg chg="mod">
          <ac:chgData name="Kaitlyn Nyce" userId="2fac1a4084b44c46" providerId="LiveId" clId="{E54DF4BA-CBC8-4E11-9516-2FDC1B39F355}" dt="2022-04-24T04:45:23.777" v="50" actId="207"/>
          <ac:spMkLst>
            <pc:docMk/>
            <pc:sldMk cId="934138223" sldId="257"/>
            <ac:spMk id="27" creationId="{4D49BD54-DBE8-432B-BD5E-31C444F8F169}"/>
          </ac:spMkLst>
        </pc:spChg>
        <pc:spChg chg="mod">
          <ac:chgData name="Kaitlyn Nyce" userId="2fac1a4084b44c46" providerId="LiveId" clId="{E54DF4BA-CBC8-4E11-9516-2FDC1B39F355}" dt="2022-04-24T04:45:09.036" v="49" actId="207"/>
          <ac:spMkLst>
            <pc:docMk/>
            <pc:sldMk cId="934138223" sldId="257"/>
            <ac:spMk id="28" creationId="{29B6D004-5920-4DCD-B31C-141CF6C1EE83}"/>
          </ac:spMkLst>
        </pc:spChg>
      </pc:sldChg>
      <pc:sldChg chg="modSp mod">
        <pc:chgData name="Kaitlyn Nyce" userId="2fac1a4084b44c46" providerId="LiveId" clId="{E54DF4BA-CBC8-4E11-9516-2FDC1B39F355}" dt="2022-04-24T04:45:59.785" v="52" actId="207"/>
        <pc:sldMkLst>
          <pc:docMk/>
          <pc:sldMk cId="1037454891" sldId="258"/>
        </pc:sldMkLst>
        <pc:spChg chg="mod">
          <ac:chgData name="Kaitlyn Nyce" userId="2fac1a4084b44c46" providerId="LiveId" clId="{E54DF4BA-CBC8-4E11-9516-2FDC1B39F355}" dt="2022-04-24T04:45:33.780" v="51" actId="207"/>
          <ac:spMkLst>
            <pc:docMk/>
            <pc:sldMk cId="1037454891" sldId="258"/>
            <ac:spMk id="4" creationId="{F8F8B449-5825-48FB-A351-C3E8CF7EF247}"/>
          </ac:spMkLst>
        </pc:spChg>
        <pc:spChg chg="mod">
          <ac:chgData name="Kaitlyn Nyce" userId="2fac1a4084b44c46" providerId="LiveId" clId="{E54DF4BA-CBC8-4E11-9516-2FDC1B39F355}" dt="2022-04-24T04:45:59.785" v="52" actId="207"/>
          <ac:spMkLst>
            <pc:docMk/>
            <pc:sldMk cId="1037454891" sldId="258"/>
            <ac:spMk id="6" creationId="{A4F4EAA6-A47C-49DA-8986-5E8768437080}"/>
          </ac:spMkLst>
        </pc:spChg>
        <pc:spChg chg="mod">
          <ac:chgData name="Kaitlyn Nyce" userId="2fac1a4084b44c46" providerId="LiveId" clId="{E54DF4BA-CBC8-4E11-9516-2FDC1B39F355}" dt="2022-04-24T04:45:33.780" v="51" actId="207"/>
          <ac:spMkLst>
            <pc:docMk/>
            <pc:sldMk cId="1037454891" sldId="258"/>
            <ac:spMk id="7" creationId="{D76F205F-6428-48D8-BB70-01B013F35BD3}"/>
          </ac:spMkLst>
        </pc:spChg>
        <pc:spChg chg="mod">
          <ac:chgData name="Kaitlyn Nyce" userId="2fac1a4084b44c46" providerId="LiveId" clId="{E54DF4BA-CBC8-4E11-9516-2FDC1B39F355}" dt="2022-04-24T04:45:59.785" v="52" actId="207"/>
          <ac:spMkLst>
            <pc:docMk/>
            <pc:sldMk cId="1037454891" sldId="258"/>
            <ac:spMk id="8" creationId="{C650A63B-CB71-4337-A45D-BD6930835DED}"/>
          </ac:spMkLst>
        </pc:spChg>
      </pc:sldChg>
      <pc:sldChg chg="addSp modSp mod modAnim">
        <pc:chgData name="Kaitlyn Nyce" userId="2fac1a4084b44c46" providerId="LiveId" clId="{E54DF4BA-CBC8-4E11-9516-2FDC1B39F355}" dt="2022-04-25T16:32:38.027" v="901"/>
        <pc:sldMkLst>
          <pc:docMk/>
          <pc:sldMk cId="781526369" sldId="259"/>
        </pc:sldMkLst>
        <pc:spChg chg="mod">
          <ac:chgData name="Kaitlyn Nyce" userId="2fac1a4084b44c46" providerId="LiveId" clId="{E54DF4BA-CBC8-4E11-9516-2FDC1B39F355}" dt="2022-04-24T04:46:10.733" v="53" actId="207"/>
          <ac:spMkLst>
            <pc:docMk/>
            <pc:sldMk cId="781526369" sldId="259"/>
            <ac:spMk id="4" creationId="{F8F8B449-5825-48FB-A351-C3E8CF7EF247}"/>
          </ac:spMkLst>
        </pc:spChg>
        <pc:spChg chg="mod">
          <ac:chgData name="Kaitlyn Nyce" userId="2fac1a4084b44c46" providerId="LiveId" clId="{E54DF4BA-CBC8-4E11-9516-2FDC1B39F355}" dt="2022-04-24T04:47:11.365" v="60" actId="207"/>
          <ac:spMkLst>
            <pc:docMk/>
            <pc:sldMk cId="781526369" sldId="259"/>
            <ac:spMk id="6" creationId="{A4F4EAA6-A47C-49DA-8986-5E8768437080}"/>
          </ac:spMkLst>
        </pc:spChg>
        <pc:spChg chg="mod">
          <ac:chgData name="Kaitlyn Nyce" userId="2fac1a4084b44c46" providerId="LiveId" clId="{E54DF4BA-CBC8-4E11-9516-2FDC1B39F355}" dt="2022-04-24T04:46:10.733" v="53" actId="207"/>
          <ac:spMkLst>
            <pc:docMk/>
            <pc:sldMk cId="781526369" sldId="259"/>
            <ac:spMk id="9" creationId="{923794E6-FD9B-4CB0-AD15-9098942F1B70}"/>
          </ac:spMkLst>
        </pc:spChg>
        <pc:spChg chg="mod">
          <ac:chgData name="Kaitlyn Nyce" userId="2fac1a4084b44c46" providerId="LiveId" clId="{E54DF4BA-CBC8-4E11-9516-2FDC1B39F355}" dt="2022-04-24T04:46:20.946" v="55" actId="207"/>
          <ac:spMkLst>
            <pc:docMk/>
            <pc:sldMk cId="781526369" sldId="259"/>
            <ac:spMk id="11" creationId="{57E10E7B-C7A8-4A25-9BB1-063CD6555981}"/>
          </ac:spMkLst>
        </pc:spChg>
        <pc:spChg chg="mod">
          <ac:chgData name="Kaitlyn Nyce" userId="2fac1a4084b44c46" providerId="LiveId" clId="{E54DF4BA-CBC8-4E11-9516-2FDC1B39F355}" dt="2022-04-25T15:58:27.128" v="210" actId="20577"/>
          <ac:spMkLst>
            <pc:docMk/>
            <pc:sldMk cId="781526369" sldId="259"/>
            <ac:spMk id="12" creationId="{5454EBBF-2D04-4B98-AE13-D86F9D9127BE}"/>
          </ac:spMkLst>
        </pc:spChg>
        <pc:spChg chg="mod">
          <ac:chgData name="Kaitlyn Nyce" userId="2fac1a4084b44c46" providerId="LiveId" clId="{E54DF4BA-CBC8-4E11-9516-2FDC1B39F355}" dt="2022-04-25T15:59:59.007" v="219" actId="1076"/>
          <ac:spMkLst>
            <pc:docMk/>
            <pc:sldMk cId="781526369" sldId="259"/>
            <ac:spMk id="13" creationId="{E2593FDA-CB10-4F16-AC5D-D8D9801DA58D}"/>
          </ac:spMkLst>
        </pc:spChg>
        <pc:spChg chg="mod">
          <ac:chgData name="Kaitlyn Nyce" userId="2fac1a4084b44c46" providerId="LiveId" clId="{E54DF4BA-CBC8-4E11-9516-2FDC1B39F355}" dt="2022-04-25T16:00:06.352" v="239" actId="1037"/>
          <ac:spMkLst>
            <pc:docMk/>
            <pc:sldMk cId="781526369" sldId="259"/>
            <ac:spMk id="14" creationId="{8CA6BFF0-A9B9-478D-AC7F-922378E8B8F3}"/>
          </ac:spMkLst>
        </pc:spChg>
        <pc:picChg chg="add mod modCrop">
          <ac:chgData name="Kaitlyn Nyce" userId="2fac1a4084b44c46" providerId="LiveId" clId="{E54DF4BA-CBC8-4E11-9516-2FDC1B39F355}" dt="2022-04-25T16:32:04.742" v="897" actId="14861"/>
          <ac:picMkLst>
            <pc:docMk/>
            <pc:sldMk cId="781526369" sldId="259"/>
            <ac:picMk id="3" creationId="{FBD807D6-AF6A-4864-B2C1-1AB96778EBA9}"/>
          </ac:picMkLst>
        </pc:picChg>
      </pc:sldChg>
      <pc:sldChg chg="delSp modSp mod delAnim modAnim">
        <pc:chgData name="Kaitlyn Nyce" userId="2fac1a4084b44c46" providerId="LiveId" clId="{E54DF4BA-CBC8-4E11-9516-2FDC1B39F355}" dt="2022-04-25T16:33:32.810" v="914" actId="1076"/>
        <pc:sldMkLst>
          <pc:docMk/>
          <pc:sldMk cId="3052525627" sldId="260"/>
        </pc:sldMkLst>
        <pc:spChg chg="mod">
          <ac:chgData name="Kaitlyn Nyce" userId="2fac1a4084b44c46" providerId="LiveId" clId="{E54DF4BA-CBC8-4E11-9516-2FDC1B39F355}" dt="2022-04-24T04:46:27.181" v="56" actId="207"/>
          <ac:spMkLst>
            <pc:docMk/>
            <pc:sldMk cId="3052525627" sldId="260"/>
            <ac:spMk id="4" creationId="{F8F8B449-5825-48FB-A351-C3E8CF7EF247}"/>
          </ac:spMkLst>
        </pc:spChg>
        <pc:spChg chg="mod">
          <ac:chgData name="Kaitlyn Nyce" userId="2fac1a4084b44c46" providerId="LiveId" clId="{E54DF4BA-CBC8-4E11-9516-2FDC1B39F355}" dt="2022-04-24T04:47:18.861" v="61" actId="207"/>
          <ac:spMkLst>
            <pc:docMk/>
            <pc:sldMk cId="3052525627" sldId="260"/>
            <ac:spMk id="6" creationId="{A4F4EAA6-A47C-49DA-8986-5E8768437080}"/>
          </ac:spMkLst>
        </pc:spChg>
        <pc:spChg chg="mod">
          <ac:chgData name="Kaitlyn Nyce" userId="2fac1a4084b44c46" providerId="LiveId" clId="{E54DF4BA-CBC8-4E11-9516-2FDC1B39F355}" dt="2022-04-25T16:33:32.810" v="914" actId="1076"/>
          <ac:spMkLst>
            <pc:docMk/>
            <pc:sldMk cId="3052525627" sldId="260"/>
            <ac:spMk id="9" creationId="{923794E6-FD9B-4CB0-AD15-9098942F1B70}"/>
          </ac:spMkLst>
        </pc:spChg>
        <pc:spChg chg="del">
          <ac:chgData name="Kaitlyn Nyce" userId="2fac1a4084b44c46" providerId="LiveId" clId="{E54DF4BA-CBC8-4E11-9516-2FDC1B39F355}" dt="2022-04-24T03:32:31.462" v="32" actId="478"/>
          <ac:spMkLst>
            <pc:docMk/>
            <pc:sldMk cId="3052525627" sldId="260"/>
            <ac:spMk id="10" creationId="{F561F95A-B013-4F1A-A566-92C5A10AF385}"/>
          </ac:spMkLst>
        </pc:spChg>
        <pc:spChg chg="mod">
          <ac:chgData name="Kaitlyn Nyce" userId="2fac1a4084b44c46" providerId="LiveId" clId="{E54DF4BA-CBC8-4E11-9516-2FDC1B39F355}" dt="2022-04-25T16:26:15.755" v="733" actId="1038"/>
          <ac:spMkLst>
            <pc:docMk/>
            <pc:sldMk cId="3052525627" sldId="260"/>
            <ac:spMk id="14" creationId="{8CA6BFF0-A9B9-478D-AC7F-922378E8B8F3}"/>
          </ac:spMkLst>
        </pc:spChg>
        <pc:spChg chg="mod ord">
          <ac:chgData name="Kaitlyn Nyce" userId="2fac1a4084b44c46" providerId="LiveId" clId="{E54DF4BA-CBC8-4E11-9516-2FDC1B39F355}" dt="2022-04-25T16:33:17.756" v="903" actId="6549"/>
          <ac:spMkLst>
            <pc:docMk/>
            <pc:sldMk cId="3052525627" sldId="260"/>
            <ac:spMk id="15" creationId="{189624E6-A4AA-46ED-AD3B-B4D13BB9A784}"/>
          </ac:spMkLst>
        </pc:spChg>
      </pc:sldChg>
      <pc:sldChg chg="addSp delSp modSp mod modAnim">
        <pc:chgData name="Kaitlyn Nyce" userId="2fac1a4084b44c46" providerId="LiveId" clId="{E54DF4BA-CBC8-4E11-9516-2FDC1B39F355}" dt="2022-04-25T16:18:27.024" v="351"/>
        <pc:sldMkLst>
          <pc:docMk/>
          <pc:sldMk cId="3702508941" sldId="261"/>
        </pc:sldMkLst>
        <pc:spChg chg="mod">
          <ac:chgData name="Kaitlyn Nyce" userId="2fac1a4084b44c46" providerId="LiveId" clId="{E54DF4BA-CBC8-4E11-9516-2FDC1B39F355}" dt="2022-04-24T04:46:46.156" v="57" actId="207"/>
          <ac:spMkLst>
            <pc:docMk/>
            <pc:sldMk cId="3702508941" sldId="261"/>
            <ac:spMk id="4" creationId="{F8F8B449-5825-48FB-A351-C3E8CF7EF247}"/>
          </ac:spMkLst>
        </pc:spChg>
        <pc:spChg chg="add del mod ord">
          <ac:chgData name="Kaitlyn Nyce" userId="2fac1a4084b44c46" providerId="LiveId" clId="{E54DF4BA-CBC8-4E11-9516-2FDC1B39F355}" dt="2022-04-25T16:14:30.714" v="334" actId="478"/>
          <ac:spMkLst>
            <pc:docMk/>
            <pc:sldMk cId="3702508941" sldId="261"/>
            <ac:spMk id="5" creationId="{D39A6D03-960E-4931-B57D-B4D254DC25E8}"/>
          </ac:spMkLst>
        </pc:spChg>
        <pc:spChg chg="mod">
          <ac:chgData name="Kaitlyn Nyce" userId="2fac1a4084b44c46" providerId="LiveId" clId="{E54DF4BA-CBC8-4E11-9516-2FDC1B39F355}" dt="2022-04-24T04:47:36.613" v="62" actId="207"/>
          <ac:spMkLst>
            <pc:docMk/>
            <pc:sldMk cId="3702508941" sldId="261"/>
            <ac:spMk id="6" creationId="{A4F4EAA6-A47C-49DA-8986-5E8768437080}"/>
          </ac:spMkLst>
        </pc:spChg>
        <pc:spChg chg="add mod ord">
          <ac:chgData name="Kaitlyn Nyce" userId="2fac1a4084b44c46" providerId="LiveId" clId="{E54DF4BA-CBC8-4E11-9516-2FDC1B39F355}" dt="2022-04-25T16:17:15.441" v="346" actId="167"/>
          <ac:spMkLst>
            <pc:docMk/>
            <pc:sldMk cId="3702508941" sldId="261"/>
            <ac:spMk id="7" creationId="{4D1404DD-9AF4-48D1-B093-B54142D70A36}"/>
          </ac:spMkLst>
        </pc:spChg>
        <pc:spChg chg="mod">
          <ac:chgData name="Kaitlyn Nyce" userId="2fac1a4084b44c46" providerId="LiveId" clId="{E54DF4BA-CBC8-4E11-9516-2FDC1B39F355}" dt="2022-04-25T16:10:54.611" v="311" actId="1037"/>
          <ac:spMkLst>
            <pc:docMk/>
            <pc:sldMk cId="3702508941" sldId="261"/>
            <ac:spMk id="8" creationId="{955B2DB9-1E21-431A-ABBA-C21B5B8F7389}"/>
          </ac:spMkLst>
        </pc:spChg>
        <pc:spChg chg="mod">
          <ac:chgData name="Kaitlyn Nyce" userId="2fac1a4084b44c46" providerId="LiveId" clId="{E54DF4BA-CBC8-4E11-9516-2FDC1B39F355}" dt="2022-04-25T16:10:44.834" v="252" actId="1076"/>
          <ac:spMkLst>
            <pc:docMk/>
            <pc:sldMk cId="3702508941" sldId="261"/>
            <ac:spMk id="9" creationId="{923794E6-FD9B-4CB0-AD15-9098942F1B70}"/>
          </ac:spMkLst>
        </pc:spChg>
        <pc:picChg chg="add mod modCrop">
          <ac:chgData name="Kaitlyn Nyce" userId="2fac1a4084b44c46" providerId="LiveId" clId="{E54DF4BA-CBC8-4E11-9516-2FDC1B39F355}" dt="2022-04-25T16:14:48.163" v="335" actId="14861"/>
          <ac:picMkLst>
            <pc:docMk/>
            <pc:sldMk cId="3702508941" sldId="261"/>
            <ac:picMk id="3" creationId="{CB5C2EDF-4BFA-4695-8B8D-041C6F27AE69}"/>
          </ac:picMkLst>
        </pc:picChg>
      </pc:sldChg>
      <pc:sldChg chg="modSp mod">
        <pc:chgData name="Kaitlyn Nyce" userId="2fac1a4084b44c46" providerId="LiveId" clId="{E54DF4BA-CBC8-4E11-9516-2FDC1B39F355}" dt="2022-04-24T04:47:43.335" v="63" actId="207"/>
        <pc:sldMkLst>
          <pc:docMk/>
          <pc:sldMk cId="2154529403" sldId="262"/>
        </pc:sldMkLst>
        <pc:spChg chg="mod">
          <ac:chgData name="Kaitlyn Nyce" userId="2fac1a4084b44c46" providerId="LiveId" clId="{E54DF4BA-CBC8-4E11-9516-2FDC1B39F355}" dt="2022-04-24T04:46:51.025" v="58" actId="207"/>
          <ac:spMkLst>
            <pc:docMk/>
            <pc:sldMk cId="2154529403" sldId="262"/>
            <ac:spMk id="4" creationId="{F8F8B449-5825-48FB-A351-C3E8CF7EF247}"/>
          </ac:spMkLst>
        </pc:spChg>
        <pc:spChg chg="mod">
          <ac:chgData name="Kaitlyn Nyce" userId="2fac1a4084b44c46" providerId="LiveId" clId="{E54DF4BA-CBC8-4E11-9516-2FDC1B39F355}" dt="2022-04-24T04:47:43.335" v="63" actId="207"/>
          <ac:spMkLst>
            <pc:docMk/>
            <pc:sldMk cId="2154529403" sldId="262"/>
            <ac:spMk id="6" creationId="{A4F4EAA6-A47C-49DA-8986-5E8768437080}"/>
          </ac:spMkLst>
        </pc:spChg>
        <pc:spChg chg="mod">
          <ac:chgData name="Kaitlyn Nyce" userId="2fac1a4084b44c46" providerId="LiveId" clId="{E54DF4BA-CBC8-4E11-9516-2FDC1B39F355}" dt="2022-04-24T04:47:43.335" v="63" actId="207"/>
          <ac:spMkLst>
            <pc:docMk/>
            <pc:sldMk cId="2154529403" sldId="262"/>
            <ac:spMk id="8" creationId="{955B2DB9-1E21-431A-ABBA-C21B5B8F7389}"/>
          </ac:spMkLst>
        </pc:spChg>
        <pc:spChg chg="mod">
          <ac:chgData name="Kaitlyn Nyce" userId="2fac1a4084b44c46" providerId="LiveId" clId="{E54DF4BA-CBC8-4E11-9516-2FDC1B39F355}" dt="2022-04-24T04:46:51.025" v="58" actId="207"/>
          <ac:spMkLst>
            <pc:docMk/>
            <pc:sldMk cId="2154529403" sldId="262"/>
            <ac:spMk id="9" creationId="{923794E6-FD9B-4CB0-AD15-9098942F1B70}"/>
          </ac:spMkLst>
        </pc:spChg>
      </pc:sldChg>
      <pc:sldChg chg="modSp mod">
        <pc:chgData name="Kaitlyn Nyce" userId="2fac1a4084b44c46" providerId="LiveId" clId="{E54DF4BA-CBC8-4E11-9516-2FDC1B39F355}" dt="2022-04-25T15:54:38.576" v="192" actId="207"/>
        <pc:sldMkLst>
          <pc:docMk/>
          <pc:sldMk cId="3772228271" sldId="263"/>
        </pc:sldMkLst>
        <pc:spChg chg="mod">
          <ac:chgData name="Kaitlyn Nyce" userId="2fac1a4084b44c46" providerId="LiveId" clId="{E54DF4BA-CBC8-4E11-9516-2FDC1B39F355}" dt="2022-04-24T04:46:55.728" v="59" actId="207"/>
          <ac:spMkLst>
            <pc:docMk/>
            <pc:sldMk cId="3772228271" sldId="263"/>
            <ac:spMk id="4" creationId="{F8F8B449-5825-48FB-A351-C3E8CF7EF247}"/>
          </ac:spMkLst>
        </pc:spChg>
        <pc:spChg chg="mod">
          <ac:chgData name="Kaitlyn Nyce" userId="2fac1a4084b44c46" providerId="LiveId" clId="{E54DF4BA-CBC8-4E11-9516-2FDC1B39F355}" dt="2022-04-25T15:54:38.576" v="192" actId="207"/>
          <ac:spMkLst>
            <pc:docMk/>
            <pc:sldMk cId="3772228271" sldId="263"/>
            <ac:spMk id="6" creationId="{A4F4EAA6-A47C-49DA-8986-5E8768437080}"/>
          </ac:spMkLst>
        </pc:spChg>
        <pc:spChg chg="mod">
          <ac:chgData name="Kaitlyn Nyce" userId="2fac1a4084b44c46" providerId="LiveId" clId="{E54DF4BA-CBC8-4E11-9516-2FDC1B39F355}" dt="2022-04-25T15:54:38.576" v="192" actId="207"/>
          <ac:spMkLst>
            <pc:docMk/>
            <pc:sldMk cId="3772228271" sldId="263"/>
            <ac:spMk id="8" creationId="{955B2DB9-1E21-431A-ABBA-C21B5B8F7389}"/>
          </ac:spMkLst>
        </pc:spChg>
        <pc:spChg chg="mod">
          <ac:chgData name="Kaitlyn Nyce" userId="2fac1a4084b44c46" providerId="LiveId" clId="{E54DF4BA-CBC8-4E11-9516-2FDC1B39F355}" dt="2022-04-24T04:46:55.728" v="59" actId="207"/>
          <ac:spMkLst>
            <pc:docMk/>
            <pc:sldMk cId="3772228271" sldId="263"/>
            <ac:spMk id="9" creationId="{923794E6-FD9B-4CB0-AD15-9098942F1B70}"/>
          </ac:spMkLst>
        </pc:spChg>
      </pc:sldChg>
      <pc:sldChg chg="addSp delSp modSp add mod modTransition modAnim">
        <pc:chgData name="Kaitlyn Nyce" userId="2fac1a4084b44c46" providerId="LiveId" clId="{E54DF4BA-CBC8-4E11-9516-2FDC1B39F355}" dt="2022-04-25T16:34:28.141" v="941" actId="1035"/>
        <pc:sldMkLst>
          <pc:docMk/>
          <pc:sldMk cId="3922396759" sldId="264"/>
        </pc:sldMkLst>
        <pc:spChg chg="del">
          <ac:chgData name="Kaitlyn Nyce" userId="2fac1a4084b44c46" providerId="LiveId" clId="{E54DF4BA-CBC8-4E11-9516-2FDC1B39F355}" dt="2022-04-25T16:23:47.953" v="591" actId="478"/>
          <ac:spMkLst>
            <pc:docMk/>
            <pc:sldMk cId="3922396759" sldId="264"/>
            <ac:spMk id="6" creationId="{A4F4EAA6-A47C-49DA-8986-5E8768437080}"/>
          </ac:spMkLst>
        </pc:spChg>
        <pc:spChg chg="add mod ord">
          <ac:chgData name="Kaitlyn Nyce" userId="2fac1a4084b44c46" providerId="LiveId" clId="{E54DF4BA-CBC8-4E11-9516-2FDC1B39F355}" dt="2022-04-25T16:33:47.192" v="917" actId="167"/>
          <ac:spMkLst>
            <pc:docMk/>
            <pc:sldMk cId="3922396759" sldId="264"/>
            <ac:spMk id="7" creationId="{E2150EEF-EF5E-4069-ABD1-7369E01371BE}"/>
          </ac:spMkLst>
        </pc:spChg>
        <pc:spChg chg="mod">
          <ac:chgData name="Kaitlyn Nyce" userId="2fac1a4084b44c46" providerId="LiveId" clId="{E54DF4BA-CBC8-4E11-9516-2FDC1B39F355}" dt="2022-04-25T16:33:37.458" v="915" actId="20577"/>
          <ac:spMkLst>
            <pc:docMk/>
            <pc:sldMk cId="3922396759" sldId="264"/>
            <ac:spMk id="9" creationId="{923794E6-FD9B-4CB0-AD15-9098942F1B70}"/>
          </ac:spMkLst>
        </pc:spChg>
        <pc:spChg chg="mod">
          <ac:chgData name="Kaitlyn Nyce" userId="2fac1a4084b44c46" providerId="LiveId" clId="{E54DF4BA-CBC8-4E11-9516-2FDC1B39F355}" dt="2022-04-25T16:34:28.141" v="941" actId="1035"/>
          <ac:spMkLst>
            <pc:docMk/>
            <pc:sldMk cId="3922396759" sldId="264"/>
            <ac:spMk id="14" creationId="{8CA6BFF0-A9B9-478D-AC7F-922378E8B8F3}"/>
          </ac:spMkLst>
        </pc:spChg>
        <pc:spChg chg="mod">
          <ac:chgData name="Kaitlyn Nyce" userId="2fac1a4084b44c46" providerId="LiveId" clId="{E54DF4BA-CBC8-4E11-9516-2FDC1B39F355}" dt="2022-04-25T16:30:25.316" v="844" actId="20577"/>
          <ac:spMkLst>
            <pc:docMk/>
            <pc:sldMk cId="3922396759" sldId="264"/>
            <ac:spMk id="15" creationId="{189624E6-A4AA-46ED-AD3B-B4D13BB9A7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4434-1955-45F3-9E9E-B18DA2E21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235D-6716-4AE2-A3FC-7A0C86E51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BDF9-41DE-44FD-90C2-F550A7B1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20FF4-975A-4FD7-BA69-3B9ADB6A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E29D-72DF-483B-B0DB-BC4B7DEA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8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595F-8A2E-476B-B14B-7B9FC56B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09240-1B44-4CF9-8C44-02919533A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52D4A-3818-4FD5-A70F-DEB9A90B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76C8-931F-4148-B16A-0094993F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C37A-2355-4EB3-A1F1-823F347D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E6800-5B7E-4B65-B707-ECDCEFDFD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CD24-5E66-4110-ABFA-6DFA4A219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7957D-47E4-477B-88FB-3F8E31CD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5DD0-F308-492E-82AD-485DC8B1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352C-959B-4381-B32A-72FF3DC1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2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D842-1E01-4D54-B679-728B67AA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E3D4-CE31-40B7-9B1B-94A3D4FF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FE40-5301-4507-9501-98BF32FA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2AB7-B882-4817-A537-EB9D988E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E278-C17E-4113-8A1D-6085889A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3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C1F-DCCC-4D56-9A37-167D80B2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1DF52-B20F-4294-BE2B-D1763C750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B596-5BA2-4B2F-9EF1-E11D7A70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5CA4-7B90-43FD-A3CA-D639C072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542-F16C-46FF-994C-83FC8C81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0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BC53-E204-46C2-8803-704098F0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E45A-55FF-495B-BA68-C39A15C09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C73F7-4BB6-460C-BE49-C208B5689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AC254-F92F-4B5B-A35A-B4406BDE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0AA32-0AB2-4306-851C-0FCC7FB5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B7111-BEAC-49C8-AAA5-13F8B3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27FD-F90D-4BAE-A587-83A5539B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6FCB2-8D2E-4DA1-88E4-74C05EBD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CCA6A-3D69-4CB3-8B64-BA4CD2BD8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76EAF-5556-49D0-BB7F-71F5EC88B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F2A11-EE10-4FCA-B09A-18B07B3F3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22722-C1FE-4320-A201-AF6F73D5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74505-02A5-4631-BF45-FE8C45C9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3A097-797F-4577-A20F-E22DA1EC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7059-18AE-48AB-A66B-EC818F9C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CFFC4-DECD-47B0-B4B5-E75C7328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B3670-9BE5-448C-BE69-F60665B7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C4FD0-C340-4570-8618-ED7F1EFC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D3C3B-C453-4ADD-9E33-1B34E4C5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D5B3F-C6FC-4163-B635-4F350B32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D1F69-2E4C-499F-AFE1-8937113C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F545-7D37-4C5C-99A6-3E868A87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AADE-04DC-4908-B0DC-CD084BFD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D3F2E-580C-44D9-9534-685610BFA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FD298-C880-4542-B27D-AA833500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0FCF7-7443-4558-8693-B16716B2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12613-53EC-471B-96A4-47E8F8A3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A23B-4329-4C61-920D-C524C959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212B5-6D1F-453B-B875-E56AC87C8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8471D-EF95-4947-A3C2-7C64FDA72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5BA1A-4C74-4623-BBD8-895A998E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B75-41AD-4547-900D-7EC717B1B18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44319-609D-41FF-902B-1165D4F8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AD445-7F16-40A7-B22A-C31207AA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B89B5-024F-49AD-A1CC-F1EBF068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063A8-31B6-4E31-8322-349EFC14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5732-766A-48C2-8A47-810A0FA80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4B75-41AD-4547-900D-7EC717B1B18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52403-4B17-4BCD-A7BB-2B1AAD71C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5777-4C9C-40AA-AD1A-BC992BF0C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52F7-360F-4016-A6BC-69A1BC441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, traffic, dark, device&#10;&#10;Description automatically generated">
            <a:extLst>
              <a:ext uri="{FF2B5EF4-FFF2-40B4-BE49-F238E27FC236}">
                <a16:creationId xmlns:a16="http://schemas.microsoft.com/office/drawing/2014/main" id="{41757642-4FD5-408C-8815-38524C914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0068">
            <a:off x="8190614" y="1250665"/>
            <a:ext cx="2883578" cy="6858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7C6BB51-4713-4B10-B8FB-4DB454D04B78}"/>
              </a:ext>
            </a:extLst>
          </p:cNvPr>
          <p:cNvSpPr txBox="1"/>
          <p:nvPr/>
        </p:nvSpPr>
        <p:spPr>
          <a:xfrm>
            <a:off x="4128872" y="1610136"/>
            <a:ext cx="4198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  <a:latin typeface="OCR A Extended" panose="02010509020102010303" pitchFamily="50" charset="0"/>
                <a:ea typeface="Cascadia Mono" panose="020B0609020000020004" pitchFamily="49" charset="0"/>
                <a:cs typeface="Cascadia Mono" panose="020B0609020000020004" pitchFamily="49" charset="0"/>
              </a:rPr>
              <a:t>UFO</a:t>
            </a:r>
          </a:p>
          <a:p>
            <a:pPr algn="ctr"/>
            <a:r>
              <a:rPr lang="en-US" sz="7200" dirty="0">
                <a:solidFill>
                  <a:srgbClr val="00B050"/>
                </a:solidFill>
                <a:latin typeface="OCR A Extended" panose="02010509020102010303" pitchFamily="50" charset="0"/>
                <a:ea typeface="Cascadia Mono" panose="020B0609020000020004" pitchFamily="49" charset="0"/>
                <a:cs typeface="Cascadia Mono" panose="020B0609020000020004" pitchFamily="49" charset="0"/>
              </a:rPr>
              <a:t>DATA</a:t>
            </a:r>
          </a:p>
          <a:p>
            <a:pPr algn="ctr"/>
            <a:r>
              <a:rPr lang="en-US" sz="7200" dirty="0">
                <a:solidFill>
                  <a:srgbClr val="00B050"/>
                </a:solidFill>
                <a:latin typeface="OCR A Extended" panose="02010509020102010303" pitchFamily="50" charset="0"/>
                <a:ea typeface="Cascadia Mono" panose="020B0609020000020004" pitchFamily="49" charset="0"/>
                <a:cs typeface="Cascadia Mono" panose="020B0609020000020004" pitchFamily="49" charset="0"/>
              </a:rPr>
              <a:t>MINING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7EB00467-15BA-4135-B0D9-CAA95D15A06B}"/>
              </a:ext>
            </a:extLst>
          </p:cNvPr>
          <p:cNvSpPr/>
          <p:nvPr/>
        </p:nvSpPr>
        <p:spPr>
          <a:xfrm>
            <a:off x="6131289" y="1843373"/>
            <a:ext cx="8297634" cy="3236685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81ED3E6-A2A6-497E-A07E-F84E82BC8581}"/>
              </a:ext>
            </a:extLst>
          </p:cNvPr>
          <p:cNvSpPr/>
          <p:nvPr/>
        </p:nvSpPr>
        <p:spPr>
          <a:xfrm>
            <a:off x="6734392" y="2043458"/>
            <a:ext cx="8700406" cy="284268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755385-09B4-4C72-A810-6F9A02F691FF}"/>
              </a:ext>
            </a:extLst>
          </p:cNvPr>
          <p:cNvSpPr/>
          <p:nvPr/>
        </p:nvSpPr>
        <p:spPr>
          <a:xfrm>
            <a:off x="-19956" y="5067707"/>
            <a:ext cx="6095998" cy="17902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E1FEE0-E859-44C6-A2DF-39336F007724}"/>
              </a:ext>
            </a:extLst>
          </p:cNvPr>
          <p:cNvSpPr/>
          <p:nvPr/>
        </p:nvSpPr>
        <p:spPr>
          <a:xfrm>
            <a:off x="6117911" y="-14928"/>
            <a:ext cx="6050384" cy="18582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274224-EEBC-42B0-B9E2-848EFB8E60A1}"/>
              </a:ext>
            </a:extLst>
          </p:cNvPr>
          <p:cNvSpPr/>
          <p:nvPr/>
        </p:nvSpPr>
        <p:spPr>
          <a:xfrm>
            <a:off x="0" y="0"/>
            <a:ext cx="6095998" cy="19342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C940795B-B702-4914-9CAF-1DC75FEF5E3B}"/>
              </a:ext>
            </a:extLst>
          </p:cNvPr>
          <p:cNvSpPr/>
          <p:nvPr/>
        </p:nvSpPr>
        <p:spPr>
          <a:xfrm>
            <a:off x="0" y="1858296"/>
            <a:ext cx="7707085" cy="3236686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593FD8-7C8A-43A9-8EEC-1FD6E87E6DB5}"/>
              </a:ext>
            </a:extLst>
          </p:cNvPr>
          <p:cNvSpPr/>
          <p:nvPr/>
        </p:nvSpPr>
        <p:spPr>
          <a:xfrm>
            <a:off x="279400" y="266700"/>
            <a:ext cx="5532546" cy="13577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02919D06-2D4D-4EBF-814D-FF28111562FD}"/>
              </a:ext>
            </a:extLst>
          </p:cNvPr>
          <p:cNvSpPr/>
          <p:nvPr/>
        </p:nvSpPr>
        <p:spPr>
          <a:xfrm>
            <a:off x="279401" y="2143807"/>
            <a:ext cx="6976806" cy="2683679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C3F7E-6A93-4F44-8CFB-C83621C0F811}"/>
              </a:ext>
            </a:extLst>
          </p:cNvPr>
          <p:cNvSpPr/>
          <p:nvPr/>
        </p:nvSpPr>
        <p:spPr>
          <a:xfrm>
            <a:off x="279400" y="5331893"/>
            <a:ext cx="5533484" cy="12594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0F89CF-5496-40C2-9B40-6BFC8DE8C70D}"/>
              </a:ext>
            </a:extLst>
          </p:cNvPr>
          <p:cNvSpPr/>
          <p:nvPr/>
        </p:nvSpPr>
        <p:spPr>
          <a:xfrm>
            <a:off x="6351693" y="251771"/>
            <a:ext cx="5537202" cy="13577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A85E9F-4F7B-4C01-9440-14853ABAE22B}"/>
              </a:ext>
            </a:extLst>
          </p:cNvPr>
          <p:cNvSpPr/>
          <p:nvPr/>
        </p:nvSpPr>
        <p:spPr>
          <a:xfrm>
            <a:off x="11852673" y="2043449"/>
            <a:ext cx="72736" cy="2842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AB98D-D873-40F8-B68D-83D32AE9DB5A}"/>
              </a:ext>
            </a:extLst>
          </p:cNvPr>
          <p:cNvSpPr/>
          <p:nvPr/>
        </p:nvSpPr>
        <p:spPr>
          <a:xfrm>
            <a:off x="6160661" y="5052779"/>
            <a:ext cx="7370337" cy="17902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1E7493-3A26-4F71-98B3-F919B2118457}"/>
              </a:ext>
            </a:extLst>
          </p:cNvPr>
          <p:cNvSpPr/>
          <p:nvPr/>
        </p:nvSpPr>
        <p:spPr>
          <a:xfrm>
            <a:off x="12148336" y="-323468"/>
            <a:ext cx="724809" cy="7909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5677E5-88E0-434B-ABD3-0D06C27D233A}"/>
              </a:ext>
            </a:extLst>
          </p:cNvPr>
          <p:cNvSpPr/>
          <p:nvPr/>
        </p:nvSpPr>
        <p:spPr>
          <a:xfrm>
            <a:off x="6311778" y="5267790"/>
            <a:ext cx="5540896" cy="13577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CA80F3-2B53-48C9-917C-D4B6F9151B8A}"/>
              </a:ext>
            </a:extLst>
          </p:cNvPr>
          <p:cNvSpPr/>
          <p:nvPr/>
        </p:nvSpPr>
        <p:spPr>
          <a:xfrm>
            <a:off x="666750" y="2495550"/>
            <a:ext cx="5206323" cy="304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5E5FA7-D523-4ED8-AFCD-260BD410784C}"/>
              </a:ext>
            </a:extLst>
          </p:cNvPr>
          <p:cNvSpPr/>
          <p:nvPr/>
        </p:nvSpPr>
        <p:spPr>
          <a:xfrm>
            <a:off x="686623" y="4057651"/>
            <a:ext cx="5206323" cy="304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6F2AC-D982-469C-935F-BBDA495DD738}"/>
              </a:ext>
            </a:extLst>
          </p:cNvPr>
          <p:cNvSpPr/>
          <p:nvPr/>
        </p:nvSpPr>
        <p:spPr>
          <a:xfrm>
            <a:off x="7924304" y="2457266"/>
            <a:ext cx="3550228" cy="32815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89959D-C1C2-4246-A6B9-EA448E53D7C2}"/>
              </a:ext>
            </a:extLst>
          </p:cNvPr>
          <p:cNvSpPr/>
          <p:nvPr/>
        </p:nvSpPr>
        <p:spPr>
          <a:xfrm>
            <a:off x="7944177" y="4019367"/>
            <a:ext cx="3550228" cy="32815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31608E-37E4-4163-8558-6E134A3112B1}"/>
              </a:ext>
            </a:extLst>
          </p:cNvPr>
          <p:cNvSpPr/>
          <p:nvPr/>
        </p:nvSpPr>
        <p:spPr>
          <a:xfrm>
            <a:off x="666750" y="3095633"/>
            <a:ext cx="5206323" cy="7569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CE9DD1-AD09-462B-B464-96F71AAF839B}"/>
              </a:ext>
            </a:extLst>
          </p:cNvPr>
          <p:cNvSpPr/>
          <p:nvPr/>
        </p:nvSpPr>
        <p:spPr>
          <a:xfrm>
            <a:off x="666750" y="3390907"/>
            <a:ext cx="5206323" cy="7569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6A86FB-1262-408F-8355-D16B20759DF1}"/>
              </a:ext>
            </a:extLst>
          </p:cNvPr>
          <p:cNvSpPr/>
          <p:nvPr/>
        </p:nvSpPr>
        <p:spPr>
          <a:xfrm>
            <a:off x="666750" y="3714460"/>
            <a:ext cx="5206323" cy="7569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EAFBA-BC9B-463B-8ADF-95D0BE768311}"/>
              </a:ext>
            </a:extLst>
          </p:cNvPr>
          <p:cNvSpPr/>
          <p:nvPr/>
        </p:nvSpPr>
        <p:spPr>
          <a:xfrm>
            <a:off x="8293656" y="3024394"/>
            <a:ext cx="3207890" cy="5631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C0619E-8FB9-4222-8F83-6C5D48CFC76E}"/>
              </a:ext>
            </a:extLst>
          </p:cNvPr>
          <p:cNvSpPr/>
          <p:nvPr/>
        </p:nvSpPr>
        <p:spPr>
          <a:xfrm>
            <a:off x="8293656" y="3319668"/>
            <a:ext cx="3207890" cy="5631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0421E4-68FD-4E80-9C4E-7CA6F82C5572}"/>
              </a:ext>
            </a:extLst>
          </p:cNvPr>
          <p:cNvSpPr/>
          <p:nvPr/>
        </p:nvSpPr>
        <p:spPr>
          <a:xfrm>
            <a:off x="8293656" y="3643221"/>
            <a:ext cx="3207890" cy="5631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D95780-0839-4A9C-9D48-11122AF191E0}"/>
              </a:ext>
            </a:extLst>
          </p:cNvPr>
          <p:cNvSpPr/>
          <p:nvPr/>
        </p:nvSpPr>
        <p:spPr>
          <a:xfrm>
            <a:off x="567902" y="879491"/>
            <a:ext cx="5000165" cy="804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461272-E23A-42D1-BD90-35D9EF32CB95}"/>
              </a:ext>
            </a:extLst>
          </p:cNvPr>
          <p:cNvSpPr/>
          <p:nvPr/>
        </p:nvSpPr>
        <p:spPr>
          <a:xfrm>
            <a:off x="567902" y="5893593"/>
            <a:ext cx="5000165" cy="804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645A1C-172A-4851-A89A-534A0C1400E5}"/>
              </a:ext>
            </a:extLst>
          </p:cNvPr>
          <p:cNvSpPr/>
          <p:nvPr/>
        </p:nvSpPr>
        <p:spPr>
          <a:xfrm>
            <a:off x="6601864" y="866094"/>
            <a:ext cx="5000165" cy="804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F663C3-F65F-411F-A7D9-6803AB1C2117}"/>
              </a:ext>
            </a:extLst>
          </p:cNvPr>
          <p:cNvSpPr/>
          <p:nvPr/>
        </p:nvSpPr>
        <p:spPr>
          <a:xfrm>
            <a:off x="6601864" y="5878665"/>
            <a:ext cx="5000165" cy="8040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DE368B-E009-4A3B-8700-7D2027174DDB}"/>
              </a:ext>
            </a:extLst>
          </p:cNvPr>
          <p:cNvSpPr/>
          <p:nvPr/>
        </p:nvSpPr>
        <p:spPr>
          <a:xfrm>
            <a:off x="29375" y="-463986"/>
            <a:ext cx="259127" cy="82203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ardrop 56">
            <a:extLst>
              <a:ext uri="{FF2B5EF4-FFF2-40B4-BE49-F238E27FC236}">
                <a16:creationId xmlns:a16="http://schemas.microsoft.com/office/drawing/2014/main" id="{AE2B940A-9459-4657-B07D-32DCB1DDDFD5}"/>
              </a:ext>
            </a:extLst>
          </p:cNvPr>
          <p:cNvSpPr/>
          <p:nvPr/>
        </p:nvSpPr>
        <p:spPr>
          <a:xfrm rot="7946244">
            <a:off x="13151807" y="-1429353"/>
            <a:ext cx="3588819" cy="3392106"/>
          </a:xfrm>
          <a:prstGeom prst="teardrop">
            <a:avLst>
              <a:gd name="adj" fmla="val 95478"/>
            </a:avLst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57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  <a:effectLst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Terminator 57">
            <a:extLst>
              <a:ext uri="{FF2B5EF4-FFF2-40B4-BE49-F238E27FC236}">
                <a16:creationId xmlns:a16="http://schemas.microsoft.com/office/drawing/2014/main" id="{9CFEE868-113A-40D5-97FE-EF4A3B40D71F}"/>
              </a:ext>
            </a:extLst>
          </p:cNvPr>
          <p:cNvSpPr/>
          <p:nvPr/>
        </p:nvSpPr>
        <p:spPr>
          <a:xfrm rot="17779573">
            <a:off x="13856057" y="420512"/>
            <a:ext cx="699350" cy="911033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5F8DF5A7-CE80-4CA3-95DA-D57B87C2DE3D}"/>
              </a:ext>
            </a:extLst>
          </p:cNvPr>
          <p:cNvSpPr/>
          <p:nvPr/>
        </p:nvSpPr>
        <p:spPr>
          <a:xfrm rot="3650989">
            <a:off x="15202239" y="434647"/>
            <a:ext cx="701510" cy="911033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F640429-34D3-436F-AD91-C34264E0516F}"/>
              </a:ext>
            </a:extLst>
          </p:cNvPr>
          <p:cNvSpPr/>
          <p:nvPr/>
        </p:nvSpPr>
        <p:spPr>
          <a:xfrm rot="7876162">
            <a:off x="14206511" y="473931"/>
            <a:ext cx="1302510" cy="1570708"/>
          </a:xfrm>
          <a:prstGeom prst="arc">
            <a:avLst/>
          </a:prstGeom>
          <a:ln w="76200">
            <a:solidFill>
              <a:srgbClr val="00B05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hord 67">
            <a:extLst>
              <a:ext uri="{FF2B5EF4-FFF2-40B4-BE49-F238E27FC236}">
                <a16:creationId xmlns:a16="http://schemas.microsoft.com/office/drawing/2014/main" id="{FD15F0E4-9144-4163-A48F-0ADFB700E24B}"/>
              </a:ext>
            </a:extLst>
          </p:cNvPr>
          <p:cNvSpPr/>
          <p:nvPr/>
        </p:nvSpPr>
        <p:spPr>
          <a:xfrm rot="11897208">
            <a:off x="8562730" y="5223225"/>
            <a:ext cx="1278010" cy="997035"/>
          </a:xfrm>
          <a:prstGeom prst="chord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282493-819B-4A8F-ADB2-0B7DD839848C}"/>
              </a:ext>
            </a:extLst>
          </p:cNvPr>
          <p:cNvSpPr/>
          <p:nvPr/>
        </p:nvSpPr>
        <p:spPr>
          <a:xfrm>
            <a:off x="11925408" y="-634360"/>
            <a:ext cx="259127" cy="82203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25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25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25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-0.25 -1.4814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-0.25 -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-0.25 -2.9629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-0.25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25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25 -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25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25 -7.40741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25 2.22222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25 3.703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0.25 -3.33333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0.25 3.7037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25 1.85185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25 -2.59259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0.25 -2.59259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25 -1.1111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25 3.7037E-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25 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0.25 -3.703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25 -4.44444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25 4.81481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25 4.0740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25 -2.96296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16" grpId="0" animBg="1"/>
      <p:bldP spid="14" grpId="0" animBg="1"/>
      <p:bldP spid="15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1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52" grpId="0" animBg="1"/>
      <p:bldP spid="53" grpId="0" animBg="1"/>
      <p:bldP spid="54" grpId="0" animBg="1"/>
      <p:bldP spid="55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9FE3E18-C732-4049-98ED-4E35CCE7D904}"/>
              </a:ext>
            </a:extLst>
          </p:cNvPr>
          <p:cNvSpPr txBox="1"/>
          <p:nvPr/>
        </p:nvSpPr>
        <p:spPr>
          <a:xfrm>
            <a:off x="0" y="-1297858"/>
            <a:ext cx="3628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  <a:latin typeface="OCR A Extended" panose="02010509020102010303" pitchFamily="50" charset="0"/>
              </a:rPr>
              <a:t>TEXT FONT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22DCD6-56D0-4963-B09D-4EBCA7C6E80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TOP SECRET MISSON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6115FE-88B7-486A-A7AE-31585165E242}"/>
              </a:ext>
            </a:extLst>
          </p:cNvPr>
          <p:cNvSpPr/>
          <p:nvPr/>
        </p:nvSpPr>
        <p:spPr>
          <a:xfrm>
            <a:off x="6950392" y="979170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3B36B5-9B4F-4FF9-8918-836E8578729B}"/>
              </a:ext>
            </a:extLst>
          </p:cNvPr>
          <p:cNvSpPr txBox="1"/>
          <p:nvPr/>
        </p:nvSpPr>
        <p:spPr>
          <a:xfrm>
            <a:off x="1021969" y="1788579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OCR A Extended" panose="02010509020102010303" pitchFamily="50" charset="0"/>
              </a:rPr>
              <a:t>OBJECTIVE</a:t>
            </a:r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: GAIN NEW INFORMATION ABOUT UFOs IN THE UNITED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E400AD-53C3-4765-886A-9057E7CFF191}"/>
              </a:ext>
            </a:extLst>
          </p:cNvPr>
          <p:cNvSpPr/>
          <p:nvPr/>
        </p:nvSpPr>
        <p:spPr>
          <a:xfrm>
            <a:off x="10619513" y="2946517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B36CF-F07C-4272-9A0D-2FE918F3292B}"/>
              </a:ext>
            </a:extLst>
          </p:cNvPr>
          <p:cNvSpPr txBox="1"/>
          <p:nvPr/>
        </p:nvSpPr>
        <p:spPr>
          <a:xfrm>
            <a:off x="1021969" y="3260957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USE DATA FOUND ON KAGGLE TO DIVE DEEPER INTO UFO SIGHTINGS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B61F0-C380-4641-A6FD-DBEBA604AE0E}"/>
              </a:ext>
            </a:extLst>
          </p:cNvPr>
          <p:cNvSpPr/>
          <p:nvPr/>
        </p:nvSpPr>
        <p:spPr>
          <a:xfrm>
            <a:off x="8784190" y="4430325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9BD54-DBE8-432B-BD5E-31C444F8F169}"/>
              </a:ext>
            </a:extLst>
          </p:cNvPr>
          <p:cNvSpPr txBox="1"/>
          <p:nvPr/>
        </p:nvSpPr>
        <p:spPr>
          <a:xfrm>
            <a:off x="1021969" y="4733336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FIND PATTERNS OF UFOs PREVIOUSLY UNKNOWN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B6D004-5920-4DCD-B31C-141CF6C1EE83}"/>
              </a:ext>
            </a:extLst>
          </p:cNvPr>
          <p:cNvSpPr/>
          <p:nvPr/>
        </p:nvSpPr>
        <p:spPr>
          <a:xfrm>
            <a:off x="3286895" y="5890825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1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51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51"/>
                            </p:stCondLst>
                            <p:childTnLst>
                              <p:par>
                                <p:cTn id="2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1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51"/>
                            </p:stCondLst>
                            <p:childTnLst>
                              <p:par>
                                <p:cTn id="3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1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1"/>
                            </p:stCondLst>
                            <p:childTnLst>
                              <p:par>
                                <p:cTn id="47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4" grpId="0" animBg="1"/>
      <p:bldP spid="24" grpId="1" animBg="1"/>
      <p:bldP spid="24" grpId="2" animBg="1"/>
      <p:bldP spid="28" grpId="0" animBg="1"/>
      <p:bldP spid="2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WHAT DOES THE DATASET CONTAIN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11364096" y="977738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205F-6428-48D8-BB70-01B013F35BD3}"/>
              </a:ext>
            </a:extLst>
          </p:cNvPr>
          <p:cNvSpPr txBox="1"/>
          <p:nvPr/>
        </p:nvSpPr>
        <p:spPr>
          <a:xfrm>
            <a:off x="538316" y="1393236"/>
            <a:ext cx="111153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80,000 ROWS OF: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Date/Time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City, State, Country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Duration (seconds)&amp;(hours/mins)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Comments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Date Posted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Latitude &amp; Longitude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50A63B-CB71-4337-A45D-BD6930835DED}"/>
              </a:ext>
            </a:extLst>
          </p:cNvPr>
          <p:cNvSpPr/>
          <p:nvPr/>
        </p:nvSpPr>
        <p:spPr>
          <a:xfrm>
            <a:off x="7479711" y="5722965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1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2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52"/>
                            </p:stCondLst>
                            <p:childTnLst>
                              <p:par>
                                <p:cTn id="36" presetID="35" presetClass="emph" presetSubtype="0" repeatCount="indefinite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POSSIBLE INTERFERNCE FROM ALIENS (AKA NOISY DATA)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9070837" y="1688938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794E6-FD9B-4CB0-AD15-9098942F1B70}"/>
              </a:ext>
            </a:extLst>
          </p:cNvPr>
          <p:cNvSpPr txBox="1"/>
          <p:nvPr/>
        </p:nvSpPr>
        <p:spPr>
          <a:xfrm>
            <a:off x="915688" y="2289256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DATA SEEMS TO CONTAIN LOTS OF ODD SYMBOLS AND GIBBERISH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10E7B-C7A8-4A25-9BB1-063CD6555981}"/>
              </a:ext>
            </a:extLst>
          </p:cNvPr>
          <p:cNvSpPr txBox="1"/>
          <p:nvPr/>
        </p:nvSpPr>
        <p:spPr>
          <a:xfrm>
            <a:off x="915688" y="3648966"/>
            <a:ext cx="793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EXAMPLES: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4EBBF-2D04-4B98-AE13-D86F9D9127BE}"/>
              </a:ext>
            </a:extLst>
          </p:cNvPr>
          <p:cNvSpPr txBox="1"/>
          <p:nvPr/>
        </p:nvSpPr>
        <p:spPr>
          <a:xfrm>
            <a:off x="3996701" y="3648966"/>
            <a:ext cx="793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&amp;#39 | &amp;#44 | &amp;#33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93FDA-CB10-4F16-AC5D-D8D9801DA58D}"/>
              </a:ext>
            </a:extLst>
          </p:cNvPr>
          <p:cNvSpPr txBox="1"/>
          <p:nvPr/>
        </p:nvSpPr>
        <p:spPr>
          <a:xfrm>
            <a:off x="857630" y="4902947"/>
            <a:ext cx="11334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(COULD BE PART OF AN ALIEN LANUAGE BUT WE HAVEN’T PROVEN IT YET)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6BFF0-A9B9-478D-AC7F-922378E8B8F3}"/>
              </a:ext>
            </a:extLst>
          </p:cNvPr>
          <p:cNvSpPr/>
          <p:nvPr/>
        </p:nvSpPr>
        <p:spPr>
          <a:xfrm>
            <a:off x="9813402" y="6045067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807D6-AF6A-4864-B2C1-1AB96778E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5" t="8567" r="67219" b="85039"/>
          <a:stretch/>
        </p:blipFill>
        <p:spPr>
          <a:xfrm>
            <a:off x="3996701" y="4454173"/>
            <a:ext cx="3593745" cy="438283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78152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0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01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1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1"/>
                            </p:stCondLst>
                            <p:childTnLst>
                              <p:par>
                                <p:cTn id="32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89624E6-A4AA-46ED-AD3B-B4D13BB9A784}"/>
              </a:ext>
            </a:extLst>
          </p:cNvPr>
          <p:cNvSpPr txBox="1"/>
          <p:nvPr/>
        </p:nvSpPr>
        <p:spPr>
          <a:xfrm>
            <a:off x="838199" y="3371922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SPLIT:DATE/TIME FROM</a:t>
            </a:r>
          </a:p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10/10/1949 20:30  </a:t>
            </a:r>
          </a:p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To</a:t>
            </a:r>
          </a:p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10/10/1949 , 20:30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CLEANING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5442264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794E6-FD9B-4CB0-AD15-9098942F1B70}"/>
              </a:ext>
            </a:extLst>
          </p:cNvPr>
          <p:cNvSpPr txBox="1"/>
          <p:nvPr/>
        </p:nvSpPr>
        <p:spPr>
          <a:xfrm>
            <a:off x="838199" y="1604431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REMOVED: “GIBBERISH” USING THE FIND AND REPLACE FEATURE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6BFF0-A9B9-478D-AC7F-922378E8B8F3}"/>
              </a:ext>
            </a:extLst>
          </p:cNvPr>
          <p:cNvSpPr/>
          <p:nvPr/>
        </p:nvSpPr>
        <p:spPr>
          <a:xfrm>
            <a:off x="6480129" y="5723665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5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1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51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1"/>
                            </p:stCondLst>
                            <p:childTnLst>
                              <p:par>
                                <p:cTn id="2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150EEF-EF5E-4069-ABD1-7369E01371BE}"/>
              </a:ext>
            </a:extLst>
          </p:cNvPr>
          <p:cNvSpPr txBox="1"/>
          <p:nvPr/>
        </p:nvSpPr>
        <p:spPr>
          <a:xfrm>
            <a:off x="838199" y="470232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REMOVED: LATITUDE AND LONGITUDE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CLEANING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794E6-FD9B-4CB0-AD15-9098942F1B70}"/>
              </a:ext>
            </a:extLst>
          </p:cNvPr>
          <p:cNvSpPr txBox="1"/>
          <p:nvPr/>
        </p:nvSpPr>
        <p:spPr>
          <a:xfrm>
            <a:off x="838199" y="373322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REMOVED: ALL EXCESSIVE COUNTRIES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6BFF0-A9B9-478D-AC7F-922378E8B8F3}"/>
              </a:ext>
            </a:extLst>
          </p:cNvPr>
          <p:cNvSpPr/>
          <p:nvPr/>
        </p:nvSpPr>
        <p:spPr>
          <a:xfrm>
            <a:off x="10441494" y="5275264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624E6-A4AA-46ED-AD3B-B4D13BB9A784}"/>
              </a:ext>
            </a:extLst>
          </p:cNvPr>
          <p:cNvSpPr txBox="1"/>
          <p:nvPr/>
        </p:nvSpPr>
        <p:spPr>
          <a:xfrm>
            <a:off x="838199" y="1490008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REMOVED: DURATION (HOURS/MINS) SINCE THERE WAS ALREADY    DURATION (SECONDS)</a:t>
            </a:r>
          </a:p>
        </p:txBody>
      </p:sp>
    </p:spTree>
    <p:extLst>
      <p:ext uri="{BB962C8B-B14F-4D97-AF65-F5344CB8AC3E}">
        <p14:creationId xmlns:p14="http://schemas.microsoft.com/office/powerpoint/2010/main" val="39223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953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953"/>
                            </p:stCondLst>
                            <p:childTnLst>
                              <p:par>
                                <p:cTn id="17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1404DD-9AF4-48D1-B093-B54142D70A36}"/>
              </a:ext>
            </a:extLst>
          </p:cNvPr>
          <p:cNvSpPr/>
          <p:nvPr/>
        </p:nvSpPr>
        <p:spPr>
          <a:xfrm>
            <a:off x="6095999" y="1537854"/>
            <a:ext cx="5257802" cy="48352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7271065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794E6-FD9B-4CB0-AD15-9098942F1B70}"/>
              </a:ext>
            </a:extLst>
          </p:cNvPr>
          <p:cNvSpPr txBox="1"/>
          <p:nvPr/>
        </p:nvSpPr>
        <p:spPr>
          <a:xfrm>
            <a:off x="760707" y="1906718"/>
            <a:ext cx="4840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A SCRIPT WAS CREATED TO FIND TO SEARCH THE DOCUMENT FOR THE OCCURANCE OF KEY WORDS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B2DB9-1E21-431A-ABBA-C21B5B8F7389}"/>
              </a:ext>
            </a:extLst>
          </p:cNvPr>
          <p:cNvSpPr/>
          <p:nvPr/>
        </p:nvSpPr>
        <p:spPr>
          <a:xfrm>
            <a:off x="4573129" y="5507316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C2EDF-4BFA-4695-8B8D-041C6F27A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6720" r="50000" b="12741"/>
          <a:stretch/>
        </p:blipFill>
        <p:spPr>
          <a:xfrm>
            <a:off x="6095999" y="1537854"/>
            <a:ext cx="5257802" cy="4835237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  <p:extLst>
      <p:ext uri="{BB962C8B-B14F-4D97-AF65-F5344CB8AC3E}">
        <p14:creationId xmlns:p14="http://schemas.microsoft.com/office/powerpoint/2010/main" val="37025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1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1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1"/>
                            </p:stCondLst>
                            <p:childTnLst>
                              <p:par>
                                <p:cTn id="2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  <p:bldP spid="6" grpId="2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DATA MINING THE NEW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9508077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794E6-FD9B-4CB0-AD15-9098942F1B70}"/>
              </a:ext>
            </a:extLst>
          </p:cNvPr>
          <p:cNvSpPr txBox="1"/>
          <p:nvPr/>
        </p:nvSpPr>
        <p:spPr>
          <a:xfrm>
            <a:off x="838199" y="1302284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########################################################################################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B2DB9-1E21-431A-ABBA-C21B5B8F7389}"/>
              </a:ext>
            </a:extLst>
          </p:cNvPr>
          <p:cNvSpPr/>
          <p:nvPr/>
        </p:nvSpPr>
        <p:spPr>
          <a:xfrm>
            <a:off x="7733708" y="3089574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5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51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51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351"/>
                            </p:stCondLst>
                            <p:childTnLst>
                              <p:par>
                                <p:cTn id="2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57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8B449-5825-48FB-A351-C3E8CF7EF247}"/>
              </a:ext>
            </a:extLst>
          </p:cNvPr>
          <p:cNvSpPr txBox="1"/>
          <p:nvPr/>
        </p:nvSpPr>
        <p:spPr>
          <a:xfrm>
            <a:off x="538316" y="329382"/>
            <a:ext cx="1111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OCR A Extended" panose="02010509020102010303" pitchFamily="50" charset="0"/>
              </a:rPr>
              <a:t>MISSON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EAA6-A47C-49DA-8986-5E8768437080}"/>
              </a:ext>
            </a:extLst>
          </p:cNvPr>
          <p:cNvSpPr/>
          <p:nvPr/>
        </p:nvSpPr>
        <p:spPr>
          <a:xfrm>
            <a:off x="5899454" y="977739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794E6-FD9B-4CB0-AD15-9098942F1B70}"/>
              </a:ext>
            </a:extLst>
          </p:cNvPr>
          <p:cNvSpPr txBox="1"/>
          <p:nvPr/>
        </p:nvSpPr>
        <p:spPr>
          <a:xfrm>
            <a:off x="838199" y="1302284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OCR A Extended" panose="02010509020102010303" pitchFamily="50" charset="0"/>
              </a:rPr>
              <a:t>########################################################################################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B2DB9-1E21-431A-ABBA-C21B5B8F7389}"/>
              </a:ext>
            </a:extLst>
          </p:cNvPr>
          <p:cNvSpPr/>
          <p:nvPr/>
        </p:nvSpPr>
        <p:spPr>
          <a:xfrm>
            <a:off x="7733708" y="3089574"/>
            <a:ext cx="242888" cy="47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2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1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51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351"/>
                            </p:stCondLst>
                            <p:childTnLst>
                              <p:par>
                                <p:cTn id="2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191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Kaitlyn Nyce</dc:creator>
  <cp:lastModifiedBy>Kaitlyn Nyce</cp:lastModifiedBy>
  <cp:revision>1</cp:revision>
  <dcterms:created xsi:type="dcterms:W3CDTF">2022-04-23T23:46:26Z</dcterms:created>
  <dcterms:modified xsi:type="dcterms:W3CDTF">2022-04-25T16:34:37Z</dcterms:modified>
</cp:coreProperties>
</file>