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4"/>
  </p:sldMasterIdLst>
  <p:notesMasterIdLst>
    <p:notesMasterId r:id="rId10"/>
  </p:notesMasterIdLst>
  <p:sldIdLst>
    <p:sldId id="256" r:id="rId5"/>
    <p:sldId id="286" r:id="rId6"/>
    <p:sldId id="287" r:id="rId7"/>
    <p:sldId id="288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0000"/>
  </p:normalViewPr>
  <p:slideViewPr>
    <p:cSldViewPr snapToGrid="0" snapToObjects="1">
      <p:cViewPr varScale="1">
        <p:scale>
          <a:sx n="147" d="100"/>
          <a:sy n="147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4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devega@uo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20250" y="979030"/>
            <a:ext cx="8666101" cy="23997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APLICADO  A LA DETECCION DEL FRAUDE CON TARJETA DE CREDITO.</a:t>
            </a:r>
            <a:b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 EXPLORATORIO</a:t>
            </a:r>
            <a:br>
              <a:rPr lang="es-ES" sz="2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3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3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687421" y="3574325"/>
            <a:ext cx="8198979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000" dirty="0"/>
              <a:t>ALUMNO : David De Vega Martin ddevega@uoc.edu </a:t>
            </a:r>
            <a:r>
              <a:rPr lang="es-ES" sz="2000" dirty="0">
                <a:hlinkClick r:id="rId3"/>
              </a:rPr>
              <a:t>vega</a:t>
            </a:r>
            <a:r>
              <a:rPr lang="es-ES" dirty="0">
                <a:hlinkClick r:id="rId3"/>
              </a:rPr>
              <a:t>@uoc.edu</a:t>
            </a:r>
            <a:endParaRPr lang="es-ES" dirty="0"/>
          </a:p>
          <a:p>
            <a:pPr lvl="0" rtl="0">
              <a:spcBef>
                <a:spcPts val="0"/>
              </a:spcBef>
              <a:buNone/>
            </a:pPr>
            <a:r>
              <a:rPr lang="es-ES" sz="2000" dirty="0"/>
              <a:t>TUTOR : Francesc </a:t>
            </a:r>
            <a:r>
              <a:rPr lang="es-ES" sz="2000" dirty="0" err="1"/>
              <a:t>Julve</a:t>
            </a:r>
            <a:r>
              <a:rPr lang="es-ES" sz="2000" dirty="0"/>
              <a:t> </a:t>
            </a:r>
            <a:r>
              <a:rPr lang="es-ES" sz="2000" dirty="0" err="1"/>
              <a:t>Lopez</a:t>
            </a:r>
            <a:r>
              <a:rPr lang="es-ES" sz="2000" dirty="0"/>
              <a:t>.</a:t>
            </a:r>
            <a:endParaRPr sz="2000" dirty="0"/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1823E6-CD97-F401-6255-406903AE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48" y="918045"/>
            <a:ext cx="1140368" cy="31636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E65F47-8CFA-5B67-8498-05B3FA21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58" y="1120135"/>
            <a:ext cx="1106849" cy="24868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ACD61-250B-97D6-1F8E-C3A41F25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39" y="918045"/>
            <a:ext cx="1140368" cy="2020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2A0BA1-BC34-9900-348E-CF1E7978D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382" y="4225455"/>
            <a:ext cx="721143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7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5B65-89CF-34BA-661B-18B08113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Desglose de operaciones I: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0919FA-0641-8E8C-1B33-B0A09ED7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6" y="1534318"/>
            <a:ext cx="2083517" cy="7007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988226-1BE8-48CB-6AD1-5F1DABDB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4" y="2437896"/>
            <a:ext cx="2063139" cy="5776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A66E44-6046-A0B1-1D6E-A724AAF64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32" y="1345659"/>
            <a:ext cx="5134543" cy="33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A44C-17C4-744D-3BF5-D6E55C28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Desglose de operaciones II: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245D2-E859-10EA-9A3C-83FFB3F14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1C5E8-BC3F-9D3F-9209-A17F4BF0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8" y="1200033"/>
            <a:ext cx="4118886" cy="34448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0EAC9C-C156-1899-EED9-50FDA7D4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13" y="1357100"/>
            <a:ext cx="4422209" cy="33516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379917-339D-0FE0-0AE0-8FA72A4D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49" y="754760"/>
            <a:ext cx="2043312" cy="4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8B3C4F348DCF4F9C166B42A33B14F8" ma:contentTypeVersion="7" ma:contentTypeDescription="Crear nuevo documento." ma:contentTypeScope="" ma:versionID="217a96d7695f2528c25eee6327ed6bac">
  <xsd:schema xmlns:xsd="http://www.w3.org/2001/XMLSchema" xmlns:xs="http://www.w3.org/2001/XMLSchema" xmlns:p="http://schemas.microsoft.com/office/2006/metadata/properties" xmlns:ns3="5ac54962-bf61-4c3b-aefd-5c33e8e80060" xmlns:ns4="42223fdb-f1ae-4e99-ba74-5de460bdb421" targetNamespace="http://schemas.microsoft.com/office/2006/metadata/properties" ma:root="true" ma:fieldsID="3f790d50f3249c171c949673c4412487" ns3:_="" ns4:_="">
    <xsd:import namespace="5ac54962-bf61-4c3b-aefd-5c33e8e80060"/>
    <xsd:import namespace="42223fdb-f1ae-4e99-ba74-5de460bdb4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54962-bf61-4c3b-aefd-5c33e8e80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3fdb-f1ae-4e99-ba74-5de460bdb4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B70F49-F8AF-4073-A81C-17152AE21A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75CC3-78CF-4A17-8B20-6C28C91B6868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42223fdb-f1ae-4e99-ba74-5de460bdb421"/>
    <ds:schemaRef ds:uri="http://purl.org/dc/dcmitype/"/>
    <ds:schemaRef ds:uri="http://schemas.microsoft.com/office/infopath/2007/PartnerControls"/>
    <ds:schemaRef ds:uri="5ac54962-bf61-4c3b-aefd-5c33e8e800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0FF77F-DBEC-41F7-AACA-5D46ACD7A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c54962-bf61-4c3b-aefd-5c33e8e80060"/>
    <ds:schemaRef ds:uri="42223fdb-f1ae-4e99-ba74-5de460bdb4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PRESENTACION_MEMORIA</Template>
  <TotalTime>1545</TotalTime>
  <Words>50</Words>
  <Application>Microsoft Office PowerPoint</Application>
  <PresentationFormat>Presentación en pantalla (16:9)</PresentationFormat>
  <Paragraphs>5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UOC</vt:lpstr>
      <vt:lpstr>MACHINE LEARNING APLICADO  A LA DETECCION DEL FRAUDE CON TARJETA DE CREDITO. ANALISIS EXPLORATORIO  </vt:lpstr>
      <vt:lpstr>Presentación de PowerPoint</vt:lpstr>
      <vt:lpstr>Desglose de operaciones I:</vt:lpstr>
      <vt:lpstr>Desglose de operaciones II: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APLICADO  A LA DETECCION DEL FRAUDE CON TARJETA DE CREDITO.</dc:title>
  <dc:creator>David de Vega Martin</dc:creator>
  <cp:lastModifiedBy>David de Vega Martin</cp:lastModifiedBy>
  <cp:revision>31</cp:revision>
  <dcterms:created xsi:type="dcterms:W3CDTF">2023-07-01T08:24:57Z</dcterms:created>
  <dcterms:modified xsi:type="dcterms:W3CDTF">2023-07-11T09:01:42Z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0x010100D28B3C4F348DCF4F9C166B42A33B14F8</vt:lpwstr>
  </property>
</Properties>
</file>