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4"/>
  </p:sldMasterIdLst>
  <p:notesMasterIdLst>
    <p:notesMasterId r:id="rId11"/>
  </p:notesMasterIdLst>
  <p:sldIdLst>
    <p:sldId id="256" r:id="rId5"/>
    <p:sldId id="286" r:id="rId6"/>
    <p:sldId id="287" r:id="rId7"/>
    <p:sldId id="288" r:id="rId8"/>
    <p:sldId id="289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50000"/>
  </p:normalViewPr>
  <p:slideViewPr>
    <p:cSldViewPr snapToGrid="0" snapToObjects="1">
      <p:cViewPr varScale="1">
        <p:scale>
          <a:sx n="147" d="100"/>
          <a:sy n="147" d="100"/>
        </p:scale>
        <p:origin x="6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0471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04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299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4" y="316499"/>
            <a:ext cx="1436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299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210251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210251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49" y="303450"/>
            <a:ext cx="380271" cy="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1 column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803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225972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25972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@UOCuniversidad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68327" y="4515026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9" y="4289063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65" y="4559751"/>
            <a:ext cx="191346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302" y="233214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6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288950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288950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88950" y="287650"/>
            <a:ext cx="301625" cy="6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devega@uo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20250" y="979030"/>
            <a:ext cx="8666101" cy="23997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MACHINE LEARNING APLICADO  A LA DETECCION DEL FRAUDE CON TARJETA DE CREDITO.</a:t>
            </a:r>
            <a:br>
              <a:rPr lang="es-ES" sz="3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RESUMEN SESGO</a:t>
            </a:r>
            <a:br>
              <a:rPr lang="es-ES" sz="3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3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687421" y="3574325"/>
            <a:ext cx="8198979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000" dirty="0"/>
              <a:t>ALUMNO : David De Vega Martin ddevega@uoc.edu </a:t>
            </a:r>
            <a:r>
              <a:rPr lang="es-ES" sz="2000" dirty="0">
                <a:hlinkClick r:id="rId3"/>
              </a:rPr>
              <a:t>vega</a:t>
            </a:r>
            <a:r>
              <a:rPr lang="es-ES" dirty="0">
                <a:hlinkClick r:id="rId3"/>
              </a:rPr>
              <a:t>@uoc.edu</a:t>
            </a:r>
            <a:endParaRPr lang="es-ES" dirty="0"/>
          </a:p>
          <a:p>
            <a:pPr lvl="0" rtl="0">
              <a:spcBef>
                <a:spcPts val="0"/>
              </a:spcBef>
              <a:buNone/>
            </a:pPr>
            <a:r>
              <a:rPr lang="es-ES" sz="2000" dirty="0"/>
              <a:t>TUTOR : Francesc </a:t>
            </a:r>
            <a:r>
              <a:rPr lang="es-ES" sz="2000" dirty="0" err="1"/>
              <a:t>Julve</a:t>
            </a:r>
            <a:r>
              <a:rPr lang="es-ES" sz="2000" dirty="0"/>
              <a:t> </a:t>
            </a:r>
            <a:r>
              <a:rPr lang="es-ES" sz="2000" dirty="0" err="1"/>
              <a:t>Lopez</a:t>
            </a:r>
            <a:r>
              <a:rPr lang="es-ES" sz="2000" dirty="0"/>
              <a:t>.</a:t>
            </a:r>
            <a:endParaRPr sz="2000" dirty="0"/>
          </a:p>
        </p:txBody>
      </p:sp>
      <p:sp>
        <p:nvSpPr>
          <p:cNvPr id="55" name="Shape 55"/>
          <p:cNvSpPr/>
          <p:nvPr/>
        </p:nvSpPr>
        <p:spPr>
          <a:xfrm>
            <a:off x="220299" y="357432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10251" y="357432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1823E6-CD97-F401-6255-406903AE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48" y="918045"/>
            <a:ext cx="1140368" cy="31636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E65F47-8CFA-5B67-8498-05B3FA21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58" y="1120135"/>
            <a:ext cx="1106849" cy="24868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ACD61-250B-97D6-1F8E-C3A41F250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39" y="918045"/>
            <a:ext cx="1140368" cy="2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7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6C096C-F83D-A737-460F-F530FB44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6" y="946825"/>
            <a:ext cx="4341622" cy="34768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AE4895-D40D-4181-B21E-2DFC52DB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328" y="946825"/>
            <a:ext cx="4341622" cy="349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04C496F-2DF9-4A1A-29F2-9551125F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40341"/>
            <a:ext cx="4494097" cy="35870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59ADE1-0EAB-45C7-4AD8-D47980968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933051"/>
            <a:ext cx="4494097" cy="35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0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7C9294-8D23-EC23-A2B0-D3DED4A7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6" y="702375"/>
            <a:ext cx="4635569" cy="24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0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C_Masterbrand_Ppt_office_16_9_esp" id="{05ADA9F5-0CD4-E04C-9020-2AF95220E273}" vid="{F357F18C-D030-324B-AFB3-1D98C6AF339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28B3C4F348DCF4F9C166B42A33B14F8" ma:contentTypeVersion="7" ma:contentTypeDescription="Crear nuevo documento." ma:contentTypeScope="" ma:versionID="217a96d7695f2528c25eee6327ed6bac">
  <xsd:schema xmlns:xsd="http://www.w3.org/2001/XMLSchema" xmlns:xs="http://www.w3.org/2001/XMLSchema" xmlns:p="http://schemas.microsoft.com/office/2006/metadata/properties" xmlns:ns3="5ac54962-bf61-4c3b-aefd-5c33e8e80060" xmlns:ns4="42223fdb-f1ae-4e99-ba74-5de460bdb421" targetNamespace="http://schemas.microsoft.com/office/2006/metadata/properties" ma:root="true" ma:fieldsID="3f790d50f3249c171c949673c4412487" ns3:_="" ns4:_="">
    <xsd:import namespace="5ac54962-bf61-4c3b-aefd-5c33e8e80060"/>
    <xsd:import namespace="42223fdb-f1ae-4e99-ba74-5de460bdb4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54962-bf61-4c3b-aefd-5c33e8e80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3fdb-f1ae-4e99-ba74-5de460bdb4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0FF77F-DBEC-41F7-AACA-5D46ACD7A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c54962-bf61-4c3b-aefd-5c33e8e80060"/>
    <ds:schemaRef ds:uri="42223fdb-f1ae-4e99-ba74-5de460bdb4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75CC3-78CF-4A17-8B20-6C28C91B6868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42223fdb-f1ae-4e99-ba74-5de460bdb421"/>
    <ds:schemaRef ds:uri="http://purl.org/dc/dcmitype/"/>
    <ds:schemaRef ds:uri="http://schemas.microsoft.com/office/infopath/2007/PartnerControls"/>
    <ds:schemaRef ds:uri="5ac54962-bf61-4c3b-aefd-5c33e8e8006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B70F49-F8AF-4073-A81C-17152AE2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PRESENTACION_MEMORIA</Template>
  <TotalTime>1537</TotalTime>
  <Words>39</Words>
  <Application>Microsoft Office PowerPoint</Application>
  <PresentationFormat>Presentación en pantalla (16:9)</PresentationFormat>
  <Paragraphs>3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UOC</vt:lpstr>
      <vt:lpstr>MACHINE LEARNING APLICADO  A LA DETECCION DEL FRAUDE CON TARJETA DE CREDITO. RESUMEN SESGO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APLICADO  A LA DETECCION DEL FRAUDE CON TARJETA DE CREDITO.</dc:title>
  <dc:creator>David de Vega Martin</dc:creator>
  <cp:lastModifiedBy>David de Vega Martin</cp:lastModifiedBy>
  <cp:revision>30</cp:revision>
  <dcterms:created xsi:type="dcterms:W3CDTF">2023-07-01T08:24:57Z</dcterms:created>
  <dcterms:modified xsi:type="dcterms:W3CDTF">2023-07-10T19:05:59Z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0x010100D28B3C4F348DCF4F9C166B42A33B14F8</vt:lpwstr>
  </property>
</Properties>
</file>