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281D-DDE9-4690-87BB-731CD8B9B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8344F-CD7B-4525-92B4-32AA1D9D5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8CAE-7D5B-4EA4-AA29-09F63AFF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E8AA-9903-41EF-81D9-B57CDCE3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0BC8-8D0E-401D-B9B7-7C3B8706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36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34F3-9CA9-4087-B537-2B114381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6B3FF-FD1B-4F94-84C0-C4C3AC166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5832-A0EE-4F8B-B5DC-6CE3624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C2F9-6CC0-432D-A89B-6AFB90B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725C-3283-4325-AEF3-AC427D4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93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E0C34-51F5-4D93-820D-9233F61B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F0A3D-18F8-4023-B7FF-B454C24F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2AB7-588B-49FC-941D-9B70D9CA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B9C6-DB68-4510-8A88-D74BBB64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AC2-38C8-4163-9922-23863A0B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0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7F18-8F7B-44E9-8660-EF36368A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C4AC-5C42-4470-A9AE-4017C370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F49A-D4DF-4D01-89E1-216726D5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6AD4-DD63-443B-9EF5-366BD3CF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DB65-EFA0-41DA-9765-331290AF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01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E71F-1947-4D58-A457-3943C42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ABDA7-4017-4FD1-9716-F6630A0C3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4550-B2DD-4987-AD03-83E7470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ED62-932C-4DEF-A520-B2284F7B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FCAF-7E26-483F-BD82-55B7A86E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47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01B9-3D8A-4753-BBB3-B84CE8CE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FAF3-BBAA-45FB-9CB2-1A7FA826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20B5F-9FF7-4A3D-87F3-3C34762D6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E6E8-677E-4800-9FB2-D821936D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53AA-8A54-4B73-B02F-B231B5A7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2521-A06E-4A42-AD7C-AFB8C29E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4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4657-ECC7-4880-8F5F-FE9CCCE8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D6A0-5D96-4462-A12B-FBAF6B3A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9281B-41A1-4B21-B2A9-5042C0ED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206A0-AFBE-493E-9C4D-BF31D256E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3EF6E-837C-406A-9CDC-AD70B69F9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107DF-5FD0-44EE-B920-F807C7EC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05425-63E3-4E88-98FC-C4FE2B4A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6F78-C719-4CD2-A455-4F8DF882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18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4283-FD73-4CAA-9503-FF6310FD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BBEE3-EFE3-4909-8E5D-E2F4F5F1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F788-0929-4C74-9CA1-DB5FB18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FC2B-F4A4-4F86-B604-7235573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6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A35C9-9509-4A81-99FF-1A83FC7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00BBB-B79C-4FB0-9294-9F8103FE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D945-639A-4409-9E05-37E8112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4601-FFAC-4FA7-A967-EC585FE8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2E1F-1814-4D98-9FAC-2E324B3F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3643-65C6-4996-8ACD-90134DF4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6DEE-24DF-4A2B-B456-B05EC0FA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E153-5E5F-4735-8B41-0BE121F8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634C-E62E-4F59-84DB-198FC5F0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649E-1A0E-4C58-8FAC-A8531FB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3120-BD85-414C-9174-097D2EA6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4C034-BCAE-45BE-8F72-68C49667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0237F-911C-4DA5-BAB7-9D8E593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8524D-35B8-4998-95E0-7619AB2B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041D-F248-4046-9A1C-DC71ACE3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F5EA-9D3F-4B36-8CA9-B97BE17C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4EC3-38E8-4E11-A501-66BDB6F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4481-542A-42CF-B0EE-5C4EDCB7B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DF9C-0350-4EFE-8861-7F8369EF46E9}" type="datetimeFigureOut">
              <a:rPr lang="en-AU" smtClean="0"/>
              <a:t>13/01/2022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43F9-9B31-4C4C-A92C-741E4D0E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835B-6528-44D8-BE79-0CDD310EF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6311-D5FE-400C-979D-B750D14196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2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1576BD-30D6-440B-A66D-F09EACC62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72" y="1286773"/>
            <a:ext cx="10154256" cy="428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Chung</dc:creator>
  <cp:lastModifiedBy>Stephen Chung</cp:lastModifiedBy>
  <cp:revision>3</cp:revision>
  <dcterms:created xsi:type="dcterms:W3CDTF">2022-01-13T11:58:13Z</dcterms:created>
  <dcterms:modified xsi:type="dcterms:W3CDTF">2022-01-13T12:02:07Z</dcterms:modified>
</cp:coreProperties>
</file>