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31A-3D8D-410F-8E59-C22E6E25039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AD8-EDF8-4D45-B66F-DF4F95596F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31A-3D8D-410F-8E59-C22E6E25039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AD8-EDF8-4D45-B66F-DF4F95596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31A-3D8D-410F-8E59-C22E6E25039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AD8-EDF8-4D45-B66F-DF4F95596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31A-3D8D-410F-8E59-C22E6E25039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AD8-EDF8-4D45-B66F-DF4F95596F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31A-3D8D-410F-8E59-C22E6E25039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AD8-EDF8-4D45-B66F-DF4F95596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31A-3D8D-410F-8E59-C22E6E25039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AD8-EDF8-4D45-B66F-DF4F95596F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31A-3D8D-410F-8E59-C22E6E25039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AD8-EDF8-4D45-B66F-DF4F95596F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31A-3D8D-410F-8E59-C22E6E25039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AD8-EDF8-4D45-B66F-DF4F95596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31A-3D8D-410F-8E59-C22E6E25039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AD8-EDF8-4D45-B66F-DF4F95596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31A-3D8D-410F-8E59-C22E6E25039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AD8-EDF8-4D45-B66F-DF4F95596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31A-3D8D-410F-8E59-C22E6E25039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AD8-EDF8-4D45-B66F-DF4F95596F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A3C31A-3D8D-410F-8E59-C22E6E25039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F78AD8-EDF8-4D45-B66F-DF4F95596F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n 13"/>
          <p:cNvSpPr/>
          <p:nvPr/>
        </p:nvSpPr>
        <p:spPr>
          <a:xfrm>
            <a:off x="4953000" y="393700"/>
            <a:ext cx="1981200" cy="2971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92700" y="1430634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762000"/>
            <a:ext cx="36449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82694"/>
              </p:ext>
            </p:extLst>
          </p:nvPr>
        </p:nvGraphicFramePr>
        <p:xfrm>
          <a:off x="609600" y="3581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Room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0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77334"/>
            <a:ext cx="3886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View/s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55153"/>
              </p:ext>
            </p:extLst>
          </p:nvPr>
        </p:nvGraphicFramePr>
        <p:xfrm>
          <a:off x="571500" y="1143000"/>
          <a:ext cx="77343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150"/>
                <a:gridCol w="3867150"/>
              </a:tblGrid>
              <a:tr h="929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 Application</a:t>
                      </a:r>
                      <a:endParaRPr lang="en-US" dirty="0"/>
                    </a:p>
                  </a:txBody>
                  <a:tcPr/>
                </a:tc>
              </a:tr>
              <a:tr h="371856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Login_View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Manager_View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Manager_Login_View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Reservation_View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58800"/>
            <a:ext cx="36449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Controller/s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59435"/>
              </p:ext>
            </p:extLst>
          </p:nvPr>
        </p:nvGraphicFramePr>
        <p:xfrm>
          <a:off x="533400" y="1066800"/>
          <a:ext cx="8077200" cy="492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4430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 Application</a:t>
                      </a:r>
                      <a:endParaRPr lang="en-US" dirty="0"/>
                    </a:p>
                  </a:txBody>
                  <a:tcPr/>
                </a:tc>
              </a:tr>
              <a:tr h="412895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Checkin_Controller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Check_OutController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Login_Controller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Manager_Controller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Reservation_Controller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FakeCheckout_Controller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Fake_Checkin_Controller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FakeLogin_Controller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FakeManager_Controller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Fake_Reservation_Controller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ICheckIn_Controller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ICheckOut_Controller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ILogin_Controller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IManager_Controller</a:t>
                      </a:r>
                    </a:p>
                    <a:p>
                      <a:r>
                        <a:rPr lang="en-US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IReservation_Controller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107</TotalTime>
  <Words>38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Slipstream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16</cp:revision>
  <dcterms:created xsi:type="dcterms:W3CDTF">2014-04-14T02:25:00Z</dcterms:created>
  <dcterms:modified xsi:type="dcterms:W3CDTF">2014-04-14T04:12:59Z</dcterms:modified>
</cp:coreProperties>
</file>