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9" r:id="rId6"/>
    <p:sldId id="268" r:id="rId7"/>
    <p:sldId id="270" r:id="rId8"/>
    <p:sldId id="271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>
      <p:cViewPr varScale="1">
        <p:scale>
          <a:sx n="87" d="100"/>
          <a:sy n="87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11041B-2E57-42E5-B851-6D523ECE7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498EE5-9058-4234-9F33-E0DE6E29AD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B9790E0-AD68-4748-88AA-ADC29E229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765DD6B-39A4-474C-8213-010649D96D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5CD4A3C-C233-4C1F-A0DA-3CAC649EA0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60ED150-1014-4853-BCB1-80A336088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5BFE21-346C-4C38-9E86-60AD5D4BB7C8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830" y="4149080"/>
            <a:ext cx="7452593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6096" y="3140968"/>
            <a:ext cx="2951162" cy="792163"/>
          </a:xfrm>
        </p:spPr>
        <p:txBody>
          <a:bodyPr lIns="0" tIns="0" rIns="0" bIns="0"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9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F21F81-8655-42E4-90A4-0F52CFDE51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64A983DF-E22B-4854-9BA7-058747C98AE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F15C6-9719-4DE1-8BDE-1DB4B5E3E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8984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B5EC5-7703-41EB-8242-F3854C02272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CC3D7DD-805F-48FC-93DC-6D3CA804602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99B5DE-F382-474B-BB17-D0CC5D11B294}"/>
              </a:ext>
            </a:extLst>
          </p:cNvPr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5368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3BE601-32BF-4238-AAE8-F3A8B5B569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F43E7577-5DE9-437E-8066-F0DEE58041CD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95E33-FA6A-41D2-89DD-64B3EDFC4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14000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80E15D-D15A-4992-AAE5-AB148D1C2D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CD0010B1-45AF-480F-95D0-4275F1B6F16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92155-E1DA-4F7E-85C8-8EA2ACF60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05367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9D43C4-A23C-400C-BB90-C3BE5BA93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FA6E05-C7F8-43A7-A5C2-402B58A96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35EBF0-96C6-4429-B22C-72F2DA86F6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3049753-DB1B-432F-8A40-CD9DC28BE20C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7B28C-4D45-4A46-B538-AD55BD9E4C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 altLang="de-DE"/>
              <a:t>© UAS Technikum Wien</a:t>
            </a:r>
          </a:p>
          <a:p>
            <a:pPr>
              <a:defRPr/>
            </a:pPr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de/alexa-skills-entwickeln-64751" TargetMode="External"/><Relationship Id="rId2" Type="http://schemas.openxmlformats.org/officeDocument/2006/relationships/hyperlink" Target="http://blog.jimdrewes.com/controlling-a-mindstorms-ev3-with-amazon-ech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7">
            <a:extLst>
              <a:ext uri="{FF2B5EF4-FFF2-40B4-BE49-F238E27FC236}">
                <a16:creationId xmlns:a16="http://schemas.microsoft.com/office/drawing/2014/main" id="{417C8EB4-CBEF-4CE4-95A9-18D41E7C4A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5038" y="4149725"/>
            <a:ext cx="7453312" cy="863600"/>
          </a:xfrm>
        </p:spPr>
        <p:txBody>
          <a:bodyPr/>
          <a:lstStyle/>
          <a:p>
            <a:r>
              <a:rPr lang="de-AT" dirty="0"/>
              <a:t>Alexa trifft LEGO </a:t>
            </a:r>
            <a:br>
              <a:rPr lang="de-AT" dirty="0"/>
            </a:br>
            <a:endParaRPr lang="de-DE" altLang="de-DE" dirty="0"/>
          </a:p>
        </p:txBody>
      </p:sp>
      <p:sp>
        <p:nvSpPr>
          <p:cNvPr id="7171" name="Rectangle 18">
            <a:extLst>
              <a:ext uri="{FF2B5EF4-FFF2-40B4-BE49-F238E27FC236}">
                <a16:creationId xmlns:a16="http://schemas.microsoft.com/office/drawing/2014/main" id="{2A9FD04C-29B6-4D80-AFF1-D6A6EC1A0A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11960" y="3141663"/>
            <a:ext cx="4174803" cy="792162"/>
          </a:xfrm>
        </p:spPr>
        <p:txBody>
          <a:bodyPr/>
          <a:lstStyle/>
          <a:p>
            <a:r>
              <a:rPr lang="de-DE" altLang="de-DE" dirty="0" err="1"/>
              <a:t>by</a:t>
            </a:r>
            <a:r>
              <a:rPr lang="de-DE" altLang="de-DE" dirty="0"/>
              <a:t> Patrick Loh, Sascha </a:t>
            </a:r>
            <a:r>
              <a:rPr lang="de-DE" altLang="de-DE" dirty="0" err="1"/>
              <a:t>Potesil</a:t>
            </a:r>
            <a:r>
              <a:rPr lang="de-DE" altLang="de-DE" dirty="0"/>
              <a:t>,</a:t>
            </a:r>
            <a:br>
              <a:rPr lang="de-DE" altLang="de-DE" dirty="0"/>
            </a:br>
            <a:r>
              <a:rPr lang="de-DE" altLang="de-DE" dirty="0"/>
              <a:t>David Dittmann, Benjamin </a:t>
            </a:r>
            <a:r>
              <a:rPr lang="de-DE" altLang="de-DE" dirty="0" err="1"/>
              <a:t>Klaasen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082B2-A66C-46EE-B338-D632043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Effort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C069F-2610-4BBF-B506-223AFB73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221FD7-47E2-4EAD-8C94-1D453BDC7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E62DD-7A0E-45BF-A788-714CDB2B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07427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A94FC-9091-46A4-A011-5B6D9D6E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31C53-3FD6-4C89-ADDF-02546457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http://blog.jimdrewes.com/controlling-a-mindstorms-ev3-with-amazon-echo/</a:t>
            </a:r>
            <a:endParaRPr lang="de-AT" dirty="0"/>
          </a:p>
          <a:p>
            <a:r>
              <a:rPr lang="de-AT" dirty="0">
                <a:hlinkClick r:id="rId3"/>
              </a:rPr>
              <a:t>https://jaxenter.de/alexa-skills-entwickeln-64751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D375FA-64D7-40CB-ABC3-EBB413800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11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566C6-5F2A-48D6-A6EF-F7E529D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36629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B7D83504-883E-4A6E-BDE3-5F49EDC9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Index</a:t>
            </a:r>
          </a:p>
        </p:txBody>
      </p:sp>
      <p:sp>
        <p:nvSpPr>
          <p:cNvPr id="4099" name="Inhaltsplatzhalter 2">
            <a:extLst>
              <a:ext uri="{FF2B5EF4-FFF2-40B4-BE49-F238E27FC236}">
                <a16:creationId xmlns:a16="http://schemas.microsoft.com/office/drawing/2014/main" id="{1C3928A9-7778-4F2C-90CC-656C03A4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What is our project?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far have we come?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Lessons Learned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ea"/>
              </a:rPr>
              <a:t>Effort</a:t>
            </a:r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8341543F-5D67-42C6-811D-D9BA84B1A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2050BD23-8ECB-4246-A700-E4EEC6ECC61C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197" name="Fußzeilenplatzhalter 4">
            <a:extLst>
              <a:ext uri="{FF2B5EF4-FFF2-40B4-BE49-F238E27FC236}">
                <a16:creationId xmlns:a16="http://schemas.microsoft.com/office/drawing/2014/main" id="{EFC7B8DC-371C-4379-B79F-5F26C1F7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UAS Technikum Wien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95F0A-750A-4C4F-A078-335D7C3C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our project?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CC52D-121C-4FF6-B13C-90BFD785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Connect Alexa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roboter</a:t>
            </a:r>
            <a:endParaRPr lang="de-AT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Create Alexa Skills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Use </a:t>
            </a:r>
            <a:r>
              <a:rPr lang="de-AT" dirty="0" err="1"/>
              <a:t>build</a:t>
            </a:r>
            <a:r>
              <a:rPr lang="de-AT" dirty="0"/>
              <a:t> in Amazon </a:t>
            </a:r>
            <a:r>
              <a:rPr lang="de-AT" dirty="0" err="1"/>
              <a:t>functions</a:t>
            </a:r>
            <a:endParaRPr lang="de-AT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 err="1"/>
              <a:t>Controlled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voice</a:t>
            </a:r>
            <a:r>
              <a:rPr lang="de-AT" dirty="0"/>
              <a:t> </a:t>
            </a:r>
            <a:r>
              <a:rPr lang="de-AT" dirty="0" err="1"/>
              <a:t>command</a:t>
            </a:r>
            <a:endParaRPr lang="de-AT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dirty="0"/>
              <a:t>Making a </a:t>
            </a:r>
            <a:r>
              <a:rPr lang="de-AT" dirty="0" err="1"/>
              <a:t>step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step</a:t>
            </a:r>
            <a:r>
              <a:rPr lang="de-AT" dirty="0"/>
              <a:t> </a:t>
            </a:r>
            <a:r>
              <a:rPr lang="de-AT" dirty="0" err="1"/>
              <a:t>guide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556F2-5B13-47CF-93AC-FF4DD88F2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1A1D0-2377-45D3-972E-F6306AE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23996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0362-83E5-492E-9D09-8C505821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come</a:t>
            </a:r>
            <a:r>
              <a:rPr lang="de-AT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EFD6D0-06A3-4798-898B-85E621DCC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D017C-F378-4018-B443-CEE0912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16347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C6B1-DF8C-4D87-9EB2-D6086B6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not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C8A3ED8-2D7B-4FD3-ADF8-0F13E68C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" y="2240868"/>
            <a:ext cx="8395516" cy="237626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E8FD1-CE93-4278-9CBE-2CF6CBB8C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3B71B-CFE3-4322-8A82-A5293296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16929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39F7-DFCB-41DA-84D4-19CEC1F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2809B-8754-45F2-993A-63987596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simplified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46D862-62E3-4C18-B353-390A0E1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3563-2888-4569-B7C5-82C5233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CCAFEBD-A164-4176-997B-0C98AD9D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4" y="2276872"/>
            <a:ext cx="864615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3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39F7-DFCB-41DA-84D4-19CEC1F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 - Skills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46D862-62E3-4C18-B353-390A0E1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3563-2888-4569-B7C5-82C5233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ADA871E-915B-498F-AE04-E83CC0A925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7"/>
            <a:ext cx="8070602" cy="40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39F7-DFCB-41DA-84D4-19CEC1F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 - C#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46D862-62E3-4C18-B353-390A0E1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3563-2888-4569-B7C5-82C5233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22AD13D-61D5-4184-BA58-968C3629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7" y="2564904"/>
            <a:ext cx="8905645" cy="24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43DC6-7B3C-4CBD-9488-EDCE430C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E128C-1B2A-47CE-96F0-97E7A442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Developing</a:t>
            </a:r>
            <a:r>
              <a:rPr lang="de-AT" dirty="0"/>
              <a:t> Amazon Services</a:t>
            </a:r>
          </a:p>
          <a:p>
            <a:pPr lvl="1">
              <a:lnSpc>
                <a:spcPct val="150000"/>
              </a:lnSpc>
            </a:pPr>
            <a:r>
              <a:rPr lang="de-AT" dirty="0"/>
              <a:t>Skills, SQS, SNS, Lambda</a:t>
            </a:r>
          </a:p>
          <a:p>
            <a:pPr>
              <a:lnSpc>
                <a:spcPct val="150000"/>
              </a:lnSpc>
            </a:pPr>
            <a:r>
              <a:rPr lang="de-AT" dirty="0"/>
              <a:t>New </a:t>
            </a:r>
            <a:r>
              <a:rPr lang="de-AT" dirty="0" err="1"/>
              <a:t>programming</a:t>
            </a:r>
            <a:r>
              <a:rPr lang="de-AT" dirty="0"/>
              <a:t> </a:t>
            </a:r>
            <a:r>
              <a:rPr lang="de-AT" dirty="0" err="1"/>
              <a:t>languages</a:t>
            </a:r>
            <a:endParaRPr lang="de-AT" dirty="0"/>
          </a:p>
          <a:p>
            <a:pPr lvl="1">
              <a:lnSpc>
                <a:spcPct val="150000"/>
              </a:lnSpc>
            </a:pPr>
            <a:r>
              <a:rPr lang="de-AT" dirty="0"/>
              <a:t>C#</a:t>
            </a:r>
          </a:p>
          <a:p>
            <a:pPr lvl="1">
              <a:lnSpc>
                <a:spcPct val="150000"/>
              </a:lnSpc>
            </a:pPr>
            <a:r>
              <a:rPr lang="de-AT" dirty="0"/>
              <a:t>JavaScript</a:t>
            </a:r>
          </a:p>
          <a:p>
            <a:pPr>
              <a:lnSpc>
                <a:spcPct val="150000"/>
              </a:lnSpc>
            </a:pPr>
            <a:r>
              <a:rPr lang="de-AT" dirty="0"/>
              <a:t>Interface Communication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Projectmanagement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02374-AEE4-42C2-A34A-84A589385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4A983DF-E22B-4854-9BA7-058747C98AE2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DA45E-0F8A-497C-A599-048B78B1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altLang="de-DE"/>
              <a:t> © UAS Technikum Wien </a:t>
            </a:r>
          </a:p>
        </p:txBody>
      </p:sp>
    </p:spTree>
    <p:extLst>
      <p:ext uri="{BB962C8B-B14F-4D97-AF65-F5344CB8AC3E}">
        <p14:creationId xmlns:p14="http://schemas.microsoft.com/office/powerpoint/2010/main" val="41310269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PT_BEW_EN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Vorlage_PPT_BIF_EN</Template>
  <TotalTime>0</TotalTime>
  <Words>191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Vorlage_PPT_BEW_EN</vt:lpstr>
      <vt:lpstr>Alexa trifft LEGO  </vt:lpstr>
      <vt:lpstr>Index</vt:lpstr>
      <vt:lpstr>What is our project?</vt:lpstr>
      <vt:lpstr>How far have we come?</vt:lpstr>
      <vt:lpstr>How does it not work?</vt:lpstr>
      <vt:lpstr>How does it work?</vt:lpstr>
      <vt:lpstr>How does it work? - Skills</vt:lpstr>
      <vt:lpstr>How does it work? - C#</vt:lpstr>
      <vt:lpstr>Lessons Learned</vt:lpstr>
      <vt:lpstr>Effort</vt:lpstr>
      <vt:lpstr>Sources: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trifft LEGO</dc:title>
  <dc:creator>Loh Patrick, 5AHET</dc:creator>
  <cp:lastModifiedBy>Loh Patrick, 5AHET</cp:lastModifiedBy>
  <cp:revision>8</cp:revision>
  <dcterms:created xsi:type="dcterms:W3CDTF">2018-06-03T14:36:48Z</dcterms:created>
  <dcterms:modified xsi:type="dcterms:W3CDTF">2018-06-03T16:14:35Z</dcterms:modified>
</cp:coreProperties>
</file>