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0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2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7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3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29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4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3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5DB6-43D6-4EB9-8B39-182B7D0794A9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19F4-77B4-47D4-9E55-4DFD2DCD0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9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6" y="2942216"/>
            <a:ext cx="8952993" cy="377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3" y="124272"/>
            <a:ext cx="840323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387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David Duque Ossa</dc:creator>
  <cp:lastModifiedBy>Jesus David Duque Ossa</cp:lastModifiedBy>
  <cp:revision>2</cp:revision>
  <dcterms:created xsi:type="dcterms:W3CDTF">2025-03-31T19:20:03Z</dcterms:created>
  <dcterms:modified xsi:type="dcterms:W3CDTF">2025-04-01T12:29:34Z</dcterms:modified>
</cp:coreProperties>
</file>