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7E-7896-40DB-B9D5-45278BE38A4A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59B-75BD-4267-B786-F6EB4287B4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5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7E-7896-40DB-B9D5-45278BE38A4A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59B-75BD-4267-B786-F6EB4287B4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2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7E-7896-40DB-B9D5-45278BE38A4A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59B-75BD-4267-B786-F6EB4287B4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438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7E-7896-40DB-B9D5-45278BE38A4A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59B-75BD-4267-B786-F6EB4287B4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93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7E-7896-40DB-B9D5-45278BE38A4A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59B-75BD-4267-B786-F6EB4287B4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47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7E-7896-40DB-B9D5-45278BE38A4A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59B-75BD-4267-B786-F6EB4287B4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727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7E-7896-40DB-B9D5-45278BE38A4A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59B-75BD-4267-B786-F6EB4287B4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6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7E-7896-40DB-B9D5-45278BE38A4A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59B-75BD-4267-B786-F6EB4287B4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39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7E-7896-40DB-B9D5-45278BE38A4A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59B-75BD-4267-B786-F6EB4287B4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7E-7896-40DB-B9D5-45278BE38A4A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59B-75BD-4267-B786-F6EB4287B4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86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887E-7896-40DB-B9D5-45278BE38A4A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59B-75BD-4267-B786-F6EB4287B4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3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A887E-7896-40DB-B9D5-45278BE38A4A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D59B-75BD-4267-B786-F6EB4287B4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9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1" y="188640"/>
            <a:ext cx="9099735" cy="490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77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984"/>
            <a:ext cx="9144000" cy="470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37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David Duque Ossa</dc:creator>
  <cp:lastModifiedBy>Jesus David Duque Ossa</cp:lastModifiedBy>
  <cp:revision>1</cp:revision>
  <dcterms:created xsi:type="dcterms:W3CDTF">2025-04-21T12:40:47Z</dcterms:created>
  <dcterms:modified xsi:type="dcterms:W3CDTF">2025-04-21T12:45:19Z</dcterms:modified>
</cp:coreProperties>
</file>