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6D97-4CEB-4D7D-9F91-36157A1A4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4BD15-7996-4FB6-B12B-91E38551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AE3D5D-120F-4A80-BFA0-221623B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B8425-E7C3-4870-9F3D-7E07925E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6ADF2-591D-44CD-9042-493D1A07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484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BD93-A873-4DAF-AE83-22897C8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320C5C-AD00-484A-A821-00681D8E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C9225-BA18-4950-B5F2-CD28401F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FBCAF-935C-4715-8DE4-5A9EB640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C7044-76DC-4DD0-BF32-1C492469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0021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4BE00-EF81-4380-BFFE-DFC6557C2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9FE84D-625B-41FE-9365-FFB84271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4658D-E575-4248-902C-F6C62279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B590B-6C69-445E-AFF4-B64FFED8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5CBC2-3AAA-4BF4-A450-3E4EA9AE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32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AEB64-2804-4F9E-BBF9-56F6EBC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C3A0F-63E2-4EA2-9F62-E1BE2364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FFF70-687B-4FC4-AC22-EF4D35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25F1E-BBB9-4315-AE93-832A77F2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04E3D-BEFD-4AF5-A6A8-70DFBD2E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60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DBFB3-EAD9-4232-9EB8-62090D49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56895-3F2D-4127-9D34-827EDFB23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080B1-DE62-4F0B-ADF2-0C7AEC73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B46DB-2E79-4A6D-B2C0-FA4CAC17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29D7B-17D2-4C5E-ACA0-759DAAFA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57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DB75-155C-4016-ADA6-2B983DD8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2096C-830F-46BD-8544-8DE895744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C6663B-C038-46B8-B100-E242E72D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56124-882B-49F8-8A9A-C9B22B1D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F91F1-5A27-42B7-9795-7F5E2717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A5764-0B08-4088-A19B-7DB67EB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147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8D677-CC72-493B-89D8-F5A3837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9F89C-70D7-4E34-A01C-F6950520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E62E4-063F-4846-A770-65EBD9AB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8B4821-D8BD-4724-926A-00348321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8D7675-0AF9-4570-B643-572DC528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E39EDA-A506-46EC-A164-2062B94E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02B26-4E11-4400-A212-FDAF12BB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BE3D5B-AAE7-464C-9B97-601AE3F1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46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E4F3-A493-403B-A666-A86C0D8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E07A76-03B7-4C6E-AAD5-7B1794A5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490C2C-3939-4B84-8150-AA0F69F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3F5DA4-702E-4B17-B132-10E64701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99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1C56BD-8969-45B1-9825-A0BC0ED2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716B48-EA08-4EC6-9EFA-B175EC18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CF75D-B8C4-4F09-B031-039FDA4A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807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DFCF-971C-40DD-B513-A3091E95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24EE4-7572-464C-842B-6B83B0F9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8FB698-D105-4650-814E-B4C9F818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147C1-6F6C-488E-BCE2-DF913615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B047F-C103-4141-8078-0D7FA048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FE2858-589E-4F88-815E-1F9C1D2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29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D7C3F-32D3-4012-9010-653271A6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94A44E-661F-4E97-ADC1-50A973DE4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111622-79D5-4176-9BA3-B9734954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73F64-3EF1-47D0-A60D-2C06808E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350F4-B121-4AF0-A0AF-7298A31E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F928B-7CF2-4712-8AAA-28FE8720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0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95FF55-750B-4603-BC40-88A58976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34473-E21A-4E9E-B060-B1A7CB93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16E40-AF78-4D14-957D-2CEAA4D6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D843-5A6F-4F43-B0C9-3F85BC8293A4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3B87C-B823-42BD-BBDC-0B969A7BB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09EE5-05AE-4BD0-94FA-B6F0A6ED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2375-29DE-482E-8CBC-7F8965F1058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035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2309BC-1461-4770-8466-D0449EBB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8029116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3F400-8AC6-437D-8D39-8981BD36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s-EC" sz="3800" dirty="0"/>
              <a:t>Realizado por</a:t>
            </a:r>
            <a:r>
              <a:rPr lang="en-US" sz="3800" dirty="0"/>
              <a:t>:David </a:t>
            </a:r>
            <a:r>
              <a:rPr lang="en-US" sz="3800" dirty="0" err="1"/>
              <a:t>Dutan</a:t>
            </a:r>
            <a:br>
              <a:rPr lang="en-US" sz="3800" dirty="0"/>
            </a:br>
            <a:r>
              <a:rPr lang="en-US" sz="3800" dirty="0" err="1"/>
              <a:t>Docente</a:t>
            </a:r>
            <a:r>
              <a:rPr lang="en-US" sz="3800" dirty="0"/>
              <a:t>: Ing. Diego </a:t>
            </a:r>
            <a:r>
              <a:rPr lang="en-US" sz="3800" dirty="0" err="1"/>
              <a:t>Quisi</a:t>
            </a:r>
            <a:br>
              <a:rPr lang="en-US" sz="3800" dirty="0"/>
            </a:br>
            <a:r>
              <a:rPr lang="en-US" sz="3800" dirty="0"/>
              <a:t>Materia: P.O.O</a:t>
            </a:r>
            <a:endParaRPr lang="es-EC" sz="3800" dirty="0"/>
          </a:p>
        </p:txBody>
      </p:sp>
    </p:spTree>
    <p:extLst>
      <p:ext uri="{BB962C8B-B14F-4D97-AF65-F5344CB8AC3E}">
        <p14:creationId xmlns:p14="http://schemas.microsoft.com/office/powerpoint/2010/main" val="14249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0E5BA6-9D49-420D-BDAB-F6332D06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18414"/>
            <a:ext cx="11277600" cy="48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32BC3E-6BB7-4F00-876D-2FFBC1079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96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45428B-95D7-401C-B35A-19A6F057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45" b="2748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5167A4-E5F4-4EE1-898C-3F01BDB6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666615"/>
            <a:ext cx="4164244" cy="150457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72413-97AB-46C7-983E-F3141FCD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48" y="1442434"/>
            <a:ext cx="4245761" cy="2947173"/>
          </a:xfrm>
        </p:spPr>
        <p:txBody>
          <a:bodyPr anchor="t">
            <a:normAutofit/>
          </a:bodyPr>
          <a:lstStyle/>
          <a:p>
            <a:pPr algn="ctr"/>
            <a:r>
              <a:rPr lang="es-EC" sz="2000" b="0" i="0" dirty="0">
                <a:effectLst/>
                <a:latin typeface="Georgia" panose="02040502050405020303" pitchFamily="18" charset="0"/>
              </a:rPr>
              <a:t>La paleta de componentes que se muestra en NetBeans cuando se trabaja en el modo diseño de un formulario pone a nuestra disposición una serie de componentes que se pueden agregar al formulario, como campos de texto, botones, etiquetas, áreas de texto, etc</a:t>
            </a:r>
            <a:r>
              <a:rPr lang="es-EC" sz="1400" b="0" i="0" dirty="0">
                <a:effectLst/>
                <a:latin typeface="Georgia" panose="02040502050405020303" pitchFamily="18" charset="0"/>
              </a:rPr>
              <a:t>.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6921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1E9F1-D832-4D9D-AF05-74B9C97D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193732"/>
            <a:ext cx="4102729" cy="3767281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EF145B-B6BF-4FCE-B1F5-261B55B8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7264" y="1259827"/>
            <a:ext cx="5136795" cy="1635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4EE943-EC7B-48D7-A5D2-70A5257112DA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/>
              <a:t>os diferentes panekes para agregarla ala ventanas</a:t>
            </a:r>
          </a:p>
        </p:txBody>
      </p:sp>
    </p:spTree>
    <p:extLst>
      <p:ext uri="{BB962C8B-B14F-4D97-AF65-F5344CB8AC3E}">
        <p14:creationId xmlns:p14="http://schemas.microsoft.com/office/powerpoint/2010/main" val="2375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A800C-5352-4649-8BA4-7817CA72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Los componentes de Swing </a:t>
            </a:r>
            <a:endParaRPr lang="es-EC" sz="22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09C74C-926D-474F-BB7C-EF8376FC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6476"/>
            <a:ext cx="6903720" cy="5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50C049-550E-4CC3-BD8B-771A6E60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268" y="138447"/>
            <a:ext cx="6022322" cy="6581105"/>
          </a:xfrm>
        </p:spPr>
      </p:pic>
    </p:spTree>
    <p:extLst>
      <p:ext uri="{BB962C8B-B14F-4D97-AF65-F5344CB8AC3E}">
        <p14:creationId xmlns:p14="http://schemas.microsoft.com/office/powerpoint/2010/main" val="303596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C9CC7-9321-4BB1-9D31-06112BA5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D8BF4B-2187-4DC7-990B-AD64E17C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31" y="2344326"/>
            <a:ext cx="5963482" cy="317226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7E08B5-218A-4727-AC5A-328A4258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78" y="2611063"/>
            <a:ext cx="427732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28F6E8-4DA1-4C9D-AE41-2B30ABD0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ventanas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A0BCF77-B780-41A0-9867-54B81F84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1" y="2426818"/>
            <a:ext cx="520864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91E9E-3BA2-4B02-8FFB-0231E1C6D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790412"/>
            <a:ext cx="5455917" cy="12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92222D-FB88-447D-8E45-6207AB59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88" y="1633728"/>
            <a:ext cx="5830114" cy="19719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C6A708-D440-45A6-A006-A077678719E6}"/>
              </a:ext>
            </a:extLst>
          </p:cNvPr>
          <p:cNvSpPr txBox="1"/>
          <p:nvPr/>
        </p:nvSpPr>
        <p:spPr>
          <a:xfrm>
            <a:off x="176502" y="439597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 JavaBean o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bean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es un componente hecho en software que se puede reutilizar y que puede ser manipulado visualmente por una herramienta de programación en lenguaje Java.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0B283B-7693-452E-9167-D03E6ED85FB0}"/>
              </a:ext>
            </a:extLst>
          </p:cNvPr>
          <p:cNvSpPr txBox="1"/>
          <p:nvPr/>
        </p:nvSpPr>
        <p:spPr>
          <a:xfrm>
            <a:off x="6006616" y="291715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Se llama “persistencia” de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los objetos a su capacidad para guardarse y recuperarse desde un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medio de almacenamiento. La persistencia en Base de Datos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relacionales se suele implementar mediante el desarrollo de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funcionalidad específica utilizando la tecnología JDBC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o mediante </a:t>
            </a:r>
            <a:r>
              <a:rPr lang="es-EC" b="0" i="0" dirty="0" err="1">
                <a:solidFill>
                  <a:srgbClr val="444444"/>
                </a:solidFill>
                <a:effectLst/>
                <a:latin typeface="Roboto Slab"/>
              </a:rPr>
              <a:t>frameworks</a:t>
            </a: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 que automatizan el proceso a partir de mapeos</a:t>
            </a:r>
            <a:br>
              <a:rPr lang="es-EC" dirty="0"/>
            </a:b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(conocidos como </a:t>
            </a:r>
            <a:r>
              <a:rPr lang="es-EC" b="0" i="0" dirty="0" err="1">
                <a:solidFill>
                  <a:srgbClr val="444444"/>
                </a:solidFill>
                <a:effectLst/>
                <a:latin typeface="Roboto Slab"/>
              </a:rPr>
              <a:t>Object</a:t>
            </a: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 </a:t>
            </a:r>
            <a:r>
              <a:rPr lang="es-EC" b="0" i="0" dirty="0" err="1">
                <a:solidFill>
                  <a:srgbClr val="444444"/>
                </a:solidFill>
                <a:effectLst/>
                <a:latin typeface="Roboto Slab"/>
              </a:rPr>
              <a:t>Relational</a:t>
            </a: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 </a:t>
            </a:r>
            <a:r>
              <a:rPr lang="es-EC" b="0" i="0" dirty="0" err="1">
                <a:solidFill>
                  <a:srgbClr val="444444"/>
                </a:solidFill>
                <a:effectLst/>
                <a:latin typeface="Roboto Slab"/>
              </a:rPr>
              <a:t>Mapping</a:t>
            </a:r>
            <a:r>
              <a:rPr lang="es-EC" b="0" i="0" dirty="0">
                <a:solidFill>
                  <a:srgbClr val="444444"/>
                </a:solidFill>
                <a:effectLst/>
                <a:latin typeface="Roboto Slab"/>
              </a:rPr>
              <a:t>, ORM</a:t>
            </a:r>
            <a:r>
              <a:rPr lang="es-EC" b="0" i="0">
                <a:solidFill>
                  <a:srgbClr val="444444"/>
                </a:solidFill>
                <a:effectLst/>
                <a:latin typeface="Roboto Slab"/>
              </a:rPr>
              <a:t>) 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053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0D1A-DBC3-44C9-A2EE-77A8AB10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A07B67-1653-468D-B426-789657BC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53" y="1766655"/>
            <a:ext cx="6630325" cy="332468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94065C-1890-4797-A0D7-C995B7F3AACA}"/>
              </a:ext>
            </a:extLst>
          </p:cNvPr>
          <p:cNvSpPr txBox="1"/>
          <p:nvPr/>
        </p:nvSpPr>
        <p:spPr>
          <a:xfrm>
            <a:off x="8384146" y="2041301"/>
            <a:ext cx="1925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 kit de herramientas de gráficos, interfaz de usuario, y sistema de ventanas independiente de la plataforma original de Java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73049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203</Words>
  <Application>Microsoft Office PowerPoint</Application>
  <PresentationFormat>Panorámica</PresentationFormat>
  <Paragraphs>10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Georgia</vt:lpstr>
      <vt:lpstr>Roboto Slab</vt:lpstr>
      <vt:lpstr>Times New Roman</vt:lpstr>
      <vt:lpstr>Tema de Office</vt:lpstr>
      <vt:lpstr>Realizado por:David Dutan Docente: Ing. Diego Quisi Materia: P.O.O</vt:lpstr>
      <vt:lpstr>Presentación de PowerPoint</vt:lpstr>
      <vt:lpstr>Presentación de PowerPoint</vt:lpstr>
      <vt:lpstr>Presentación de PowerPoint</vt:lpstr>
      <vt:lpstr>Presentación de PowerPoint</vt:lpstr>
      <vt:lpstr>Menus</vt:lpstr>
      <vt:lpstr>ventanas</vt:lpstr>
      <vt:lpstr>Presentación de PowerPoint</vt:lpstr>
      <vt:lpstr>AWT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daviddutan14@gmail.com</dc:creator>
  <cp:lastModifiedBy>daviddutan14@gmail.com</cp:lastModifiedBy>
  <cp:revision>12</cp:revision>
  <dcterms:created xsi:type="dcterms:W3CDTF">2021-06-28T00:12:08Z</dcterms:created>
  <dcterms:modified xsi:type="dcterms:W3CDTF">2021-06-28T15:49:34Z</dcterms:modified>
</cp:coreProperties>
</file>