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683C-D29B-4B3D-8CF2-364ACC72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8598D-98E5-47CA-BA87-783C9CE10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28E4A-64A5-4F31-B236-60F7949C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9A09C-1742-46C5-9CD5-7971685F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4A776-BC16-4947-900B-B5D2307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64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5B5D-65EA-438D-8A72-3735CB41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FDB4B-1F9E-4DA6-913D-DE5F36BC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BF485-8EC4-48D4-BB7D-5547A8E1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C0F57-B220-4B2B-90CC-09788362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77A6A-2EF1-43BE-87E6-27FC6D94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0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AF645D-06E8-473E-B5CF-53D2C2306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8BF169-F96D-4A83-A414-D9B245231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4ECB2-05E8-4CF5-970C-BBD516BF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821EA-7642-4E7D-922D-CAC10F19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407F2-D22B-40DF-82B9-BA258E46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61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3EDB-7B77-47C1-A87D-640CAF01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F9896-E673-4EF5-AF00-7EDCA130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F476A-D71B-4ED9-99FD-CB161A4C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783B4-F773-44AD-A4F4-EE17B888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6985A-B738-498B-9BDE-3BC452F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860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9B6C4-1B50-4F2D-ABF8-864D8D14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6395F-2542-4C59-A394-F70F71F5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85F6D-FF41-4322-AA6D-4EAA154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16A9F-DDE6-4479-9A26-71D34D53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39849-81FB-4F6B-B708-1CDBEEC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990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4BBC-8886-42B9-A782-BADC47B2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B8BDD-59CC-4060-8954-79A203EE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E63F9-1059-49C3-AF6E-F421F31A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72676-6E96-4AA8-ADA9-69D69B7F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DAA629-19A6-446C-BC1D-5020B3F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7BD4FA-D6A4-4C31-9240-03F5FB78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787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F0FD2-DD3A-472E-8AF3-BC61602B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3C5678-F109-40AA-8BCC-531AE91F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4C6DF-6B2D-4A11-B8EB-E0516A9F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229395-F9E8-480F-B8DB-7114D162A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C6DA1A-7F79-4823-A6AE-E1A42F81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844097-8BAF-4063-A631-266E3C8F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2DDE52-DA50-46A6-9186-833E257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ECD30F-72E9-40C7-BE45-C48C465F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25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4C9A-6F49-4EC6-8DD6-1901679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31278B-C544-4EB7-8D7C-9197D69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95A4E-0109-4B83-B980-2672428D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FE04F-EE97-4B4A-A7CC-6D27EE20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9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E422C7-E59C-47B3-91B7-7EDF920B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E9BD1-3F7D-41AF-B899-2C3ED3A0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2C693-D346-4237-9BB6-A485195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72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A888-1C91-4AA1-A615-339E3794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9CC22-211C-4AA0-97A7-9E02E0E6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F1DE9-30DC-4747-BD56-49FD4C710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EF6D31-F157-4C4E-9037-780834D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B5892B-6A66-4EE2-8319-BC321E1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C5159A-BC5D-43AB-B8DB-E9C5DB6C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08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FED79-B6BB-4597-BFBA-C4A8A844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49432C-C238-409A-BB60-26AE867ED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B16C91-1C93-47B5-87CF-745D1129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DEC976-51C1-4728-AB63-AB283F84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BAC43-7D8D-4CB8-955F-2BA1BE68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EBFCDE-C948-484F-A25D-5E50E458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59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658070-D043-4658-A90E-3E02E603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883D5-9B20-46E6-A4D4-A5131811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FD976-74B9-40AF-A329-609D85073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4E9A-2EC2-4FB7-B57D-F606822A6F5D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00B3-2FE5-497D-A8D1-34A3A3C1F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825F-28C7-4F91-BF07-7B46F0CA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49E4-2C00-47C0-BD76-45F97FBABB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14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iversidad Politécnica Salesiana (UPS), Ecuador – Grupo La Rabida">
            <a:extLst>
              <a:ext uri="{FF2B5EF4-FFF2-40B4-BE49-F238E27FC236}">
                <a16:creationId xmlns:a16="http://schemas.microsoft.com/office/drawing/2014/main" id="{AE84AFA3-25EB-485D-99A7-A33D70DB6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" r="156" b="-1"/>
          <a:stretch/>
        </p:blipFill>
        <p:spPr bwMode="auto">
          <a:xfrm>
            <a:off x="78828" y="-16097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35E534-4A68-4C2C-B917-5CCB9F65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54337"/>
          </a:xfrm>
        </p:spPr>
        <p:txBody>
          <a:bodyPr>
            <a:normAutofit/>
          </a:bodyPr>
          <a:lstStyle/>
          <a:p>
            <a:r>
              <a:rPr lang="es-EC" sz="1600" i="1" dirty="0"/>
              <a:t>Realizado por</a:t>
            </a:r>
            <a:r>
              <a:rPr lang="en-US" sz="1600" i="1" dirty="0"/>
              <a:t>: David </a:t>
            </a:r>
            <a:r>
              <a:rPr lang="en-US" sz="1600" i="1" dirty="0" err="1"/>
              <a:t>Dutan</a:t>
            </a:r>
            <a:endParaRPr lang="en-US" sz="1600" i="1" dirty="0"/>
          </a:p>
          <a:p>
            <a:r>
              <a:rPr lang="en-US" sz="1600" i="1" dirty="0" err="1"/>
              <a:t>Docente</a:t>
            </a:r>
            <a:r>
              <a:rPr lang="en-US" sz="1600" i="1" dirty="0"/>
              <a:t>: Ing. Diego </a:t>
            </a:r>
            <a:r>
              <a:rPr lang="en-US" sz="1600" i="1" dirty="0" err="1"/>
              <a:t>Quisi</a:t>
            </a:r>
            <a:endParaRPr lang="en-US" sz="1600" i="1" dirty="0"/>
          </a:p>
          <a:p>
            <a:r>
              <a:rPr lang="en-US" sz="1600" i="1" dirty="0"/>
              <a:t>Materia: </a:t>
            </a:r>
            <a:r>
              <a:rPr lang="en-US" sz="1600" i="1" dirty="0" err="1"/>
              <a:t>Programacion</a:t>
            </a:r>
            <a:r>
              <a:rPr lang="en-US" sz="1600" i="1" dirty="0"/>
              <a:t> </a:t>
            </a:r>
            <a:r>
              <a:rPr lang="en-US" sz="1600" i="1" dirty="0" err="1"/>
              <a:t>Orientada</a:t>
            </a:r>
            <a:r>
              <a:rPr lang="en-US" sz="1600" i="1" dirty="0"/>
              <a:t> a </a:t>
            </a:r>
            <a:r>
              <a:rPr lang="en-US" sz="1600" i="1" dirty="0" err="1"/>
              <a:t>Objetos</a:t>
            </a:r>
            <a:r>
              <a:rPr lang="en-US" sz="1600" i="1" dirty="0"/>
              <a:t> </a:t>
            </a:r>
          </a:p>
          <a:p>
            <a:endParaRPr lang="en-US" sz="800" dirty="0"/>
          </a:p>
          <a:p>
            <a:endParaRPr lang="es-EC" sz="8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EEB52-3245-40E5-ABA0-CF9BEAD4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386" y="216794"/>
            <a:ext cx="6586489" cy="3785419"/>
          </a:xfrm>
        </p:spPr>
        <p:txBody>
          <a:bodyPr>
            <a:normAutofit/>
          </a:bodyPr>
          <a:lstStyle/>
          <a:p>
            <a:r>
              <a:rPr lang="es-EC" sz="2400" dirty="0"/>
              <a:t>Dentro de las plantillas además tenemos</a:t>
            </a:r>
          </a:p>
          <a:p>
            <a:r>
              <a:rPr lang="es-EC" sz="2400" dirty="0"/>
              <a:t>Figuras</a:t>
            </a:r>
          </a:p>
          <a:p>
            <a:r>
              <a:rPr lang="es-EC" sz="2400" dirty="0"/>
              <a:t>Componentes de sistema iOS </a:t>
            </a:r>
          </a:p>
          <a:p>
            <a:r>
              <a:rPr lang="es-EC" sz="2400" dirty="0"/>
              <a:t>Diagramas UML </a:t>
            </a:r>
          </a:p>
          <a:p>
            <a:r>
              <a:rPr lang="es-EC" sz="2400" dirty="0"/>
              <a:t>Gráficos</a:t>
            </a:r>
          </a:p>
          <a:p>
            <a:r>
              <a:rPr lang="es-EC" sz="2400" dirty="0"/>
              <a:t>Diseños de materiales</a:t>
            </a:r>
          </a:p>
          <a:p>
            <a:r>
              <a:rPr lang="es-EC" sz="2400" dirty="0"/>
              <a:t>Herramientas</a:t>
            </a:r>
          </a:p>
          <a:p>
            <a:r>
              <a:rPr lang="es-EC" sz="2400" dirty="0"/>
              <a:t>Componentes para celulares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E08134-3E08-4235-94E6-C5DEB51E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229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E2DC2B5-5E60-4C61-90B0-7CF32C47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93" y="643467"/>
            <a:ext cx="2451268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Gráfico de cajas y bigotes&#10;&#10;Descripción generada automáticamente con confianza media">
            <a:extLst>
              <a:ext uri="{FF2B5EF4-FFF2-40B4-BE49-F238E27FC236}">
                <a16:creationId xmlns:a16="http://schemas.microsoft.com/office/drawing/2014/main" id="{E52A9371-9730-407A-BDD3-5B1E7C9D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838767"/>
            <a:ext cx="5129784" cy="31804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B9CD4C0-6EE9-457D-BD97-B37EC481F06D}"/>
              </a:ext>
            </a:extLst>
          </p:cNvPr>
          <p:cNvSpPr txBox="1"/>
          <p:nvPr/>
        </p:nvSpPr>
        <p:spPr>
          <a:xfrm>
            <a:off x="6542468" y="5739131"/>
            <a:ext cx="4352366" cy="5571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C" sz="1400" dirty="0">
                <a:solidFill>
                  <a:srgbClr val="FFFFFF"/>
                </a:solidFill>
              </a:rPr>
              <a:t>Podemos además modificar cualquier plantilla, cambiarle, modificarle las letras si existe texto.</a:t>
            </a:r>
          </a:p>
          <a:p>
            <a:pPr algn="ctr">
              <a:spcAft>
                <a:spcPts val="600"/>
              </a:spcAft>
            </a:pPr>
            <a:endParaRPr lang="es-EC" sz="950" dirty="0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81EFCA-3BBC-42A7-A9E5-673C22C6DBDE}"/>
              </a:ext>
            </a:extLst>
          </p:cNvPr>
          <p:cNvSpPr txBox="1"/>
          <p:nvPr/>
        </p:nvSpPr>
        <p:spPr>
          <a:xfrm>
            <a:off x="641180" y="4701187"/>
            <a:ext cx="5129784" cy="7272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C" sz="1400" dirty="0">
                <a:solidFill>
                  <a:srgbClr val="FFFFFF"/>
                </a:solidFill>
              </a:rPr>
              <a:t>Desde la hoja de texto también se puede modificar cambiar el color etc</a:t>
            </a:r>
            <a:r>
              <a:rPr lang="es-EC" sz="950" dirty="0">
                <a:solidFill>
                  <a:srgbClr val="FFFFFF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27971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lternativas a Moqups">
            <a:extLst>
              <a:ext uri="{FF2B5EF4-FFF2-40B4-BE49-F238E27FC236}">
                <a16:creationId xmlns:a16="http://schemas.microsoft.com/office/drawing/2014/main" id="{5557FF55-DB72-494C-9597-0A8FF5291C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17" y="457200"/>
            <a:ext cx="1066116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7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na Herramienta Simple Para Todo Tu Equipo | Moqups">
            <a:extLst>
              <a:ext uri="{FF2B5EF4-FFF2-40B4-BE49-F238E27FC236}">
                <a16:creationId xmlns:a16="http://schemas.microsoft.com/office/drawing/2014/main" id="{9B7F3B7D-2AE5-47CA-AE5C-3F616839D2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041" y="643467"/>
            <a:ext cx="1002791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6 moqups.com] Cómo crear enlaces en moqups.com, hacer prototipos  interactivos. - YouTube">
            <a:extLst>
              <a:ext uri="{FF2B5EF4-FFF2-40B4-BE49-F238E27FC236}">
                <a16:creationId xmlns:a16="http://schemas.microsoft.com/office/drawing/2014/main" id="{E7330497-D7A6-48BA-9598-2E3CF2D7EE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erramienta de Maquetas, Esquemas &amp;amp; Prototipos UI En Línea · Moqups">
            <a:extLst>
              <a:ext uri="{FF2B5EF4-FFF2-40B4-BE49-F238E27FC236}">
                <a16:creationId xmlns:a16="http://schemas.microsoft.com/office/drawing/2014/main" id="{A96CD7EB-32FC-45B2-8824-156BEA45F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6" r="-4" b="8751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8D7AA-E72E-46EA-81CA-F238F698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C" sz="2200" b="1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3936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3">
            <a:extLst>
              <a:ext uri="{FF2B5EF4-FFF2-40B4-BE49-F238E27FC236}">
                <a16:creationId xmlns:a16="http://schemas.microsoft.com/office/drawing/2014/main" id="{7DCF59F3-53FA-4BAA-ADB0-1C583EEBD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reeform: Shape 1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54046-0F2B-4DD0-B29B-4D3FA854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815" y="1712413"/>
            <a:ext cx="2790844" cy="113145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Para que </a:t>
            </a:r>
            <a:r>
              <a:rPr lang="en-US" sz="3600" dirty="0" err="1">
                <a:solidFill>
                  <a:srgbClr val="080808"/>
                </a:solidFill>
              </a:rPr>
              <a:t>sirve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moqups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8E5B6-E0E0-48B3-9A31-C2EED33A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154" y="3285244"/>
            <a:ext cx="3341040" cy="1474577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lang="en-US" sz="24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prototipos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paginas</a:t>
            </a:r>
            <a:r>
              <a:rPr lang="en-US" sz="2400" kern="120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wed o </a:t>
            </a:r>
            <a:r>
              <a:rPr lang="en-US" sz="24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n-US" sz="24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sz="24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un Proyecto </a:t>
            </a:r>
            <a:r>
              <a:rPr lang="en-US" sz="24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US" sz="24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terminado</a:t>
            </a:r>
            <a:r>
              <a:rPr lang="en-US" sz="24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kern="12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03442" y="67896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09626" y="580653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65882" y="570683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0670" y="619078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27">
            <a:extLst>
              <a:ext uri="{FF2B5EF4-FFF2-40B4-BE49-F238E27FC236}">
                <a16:creationId xmlns:a16="http://schemas.microsoft.com/office/drawing/2014/main" id="{A7333EA9-3447-4C0A-957A-C6D2B33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96788" y="1316432"/>
            <a:ext cx="4225136" cy="4225134"/>
          </a:xfrm>
          <a:custGeom>
            <a:avLst/>
            <a:gdLst>
              <a:gd name="connsiteX0" fmla="*/ 0 w 4225136"/>
              <a:gd name="connsiteY0" fmla="*/ 0 h 4225134"/>
              <a:gd name="connsiteX1" fmla="*/ 4225136 w 4225136"/>
              <a:gd name="connsiteY1" fmla="*/ 0 h 4225134"/>
              <a:gd name="connsiteX2" fmla="*/ 4225136 w 4225136"/>
              <a:gd name="connsiteY2" fmla="*/ 4225134 h 4225134"/>
              <a:gd name="connsiteX3" fmla="*/ 1078619 w 4225136"/>
              <a:gd name="connsiteY3" fmla="*/ 4225134 h 4225134"/>
              <a:gd name="connsiteX4" fmla="*/ 1078619 w 4225136"/>
              <a:gd name="connsiteY4" fmla="*/ 3146517 h 4225134"/>
              <a:gd name="connsiteX5" fmla="*/ 0 w 4225136"/>
              <a:gd name="connsiteY5" fmla="*/ 3146517 h 42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5136" h="4225134">
                <a:moveTo>
                  <a:pt x="0" y="0"/>
                </a:moveTo>
                <a:lnTo>
                  <a:pt x="4225136" y="0"/>
                </a:lnTo>
                <a:lnTo>
                  <a:pt x="4225136" y="4225134"/>
                </a:lnTo>
                <a:lnTo>
                  <a:pt x="1078619" y="4225134"/>
                </a:lnTo>
                <a:lnTo>
                  <a:pt x="1078619" y="3146517"/>
                </a:lnTo>
                <a:lnTo>
                  <a:pt x="0" y="3146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B225F9-AED1-4278-B239-6EED7B21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44" y="2105604"/>
            <a:ext cx="2403965" cy="26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qups | LinkedIn">
            <a:extLst>
              <a:ext uri="{FF2B5EF4-FFF2-40B4-BE49-F238E27FC236}">
                <a16:creationId xmlns:a16="http://schemas.microsoft.com/office/drawing/2014/main" id="{D73D9E5E-086B-4BF0-8F38-AD839C64D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4373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8F690-A7C2-46BF-89E0-129EDF9A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C" sz="1800" b="0" i="0">
                <a:effectLst/>
                <a:latin typeface="freight-sans-pro"/>
              </a:rPr>
              <a:t>Acelera Tu Proceso Creativo</a:t>
            </a:r>
          </a:p>
          <a:p>
            <a:r>
              <a:rPr lang="es-EC" sz="1800" b="0" i="0">
                <a:effectLst/>
                <a:latin typeface="freight-sans-pro"/>
              </a:rPr>
              <a:t>Trabaja dentro de un contexto creativo único para mantener el enfoque individual o grupal.</a:t>
            </a:r>
          </a:p>
          <a:p>
            <a:r>
              <a:rPr lang="es-EC" sz="1800"/>
              <a:t>Herramienta de bajo costo.</a:t>
            </a:r>
          </a:p>
        </p:txBody>
      </p:sp>
    </p:spTree>
    <p:extLst>
      <p:ext uri="{BB962C8B-B14F-4D97-AF65-F5344CB8AC3E}">
        <p14:creationId xmlns:p14="http://schemas.microsoft.com/office/powerpoint/2010/main" val="14985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4698DF-EE2F-4E91-B9E4-564E1D8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obtenerlo?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4A47AF-2621-4482-97C4-E80B26DE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353F1-C55F-4832-BF1A-B4967A5D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6BB26D-6FA8-49D2-9B56-42B456B1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2" y="285095"/>
            <a:ext cx="4873731" cy="51948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5B4625-9B0C-499C-8F21-282FEB25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0" y="2730321"/>
            <a:ext cx="5711585" cy="27496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06E6F8-5C1B-43FF-A73D-83D240F02892}"/>
              </a:ext>
            </a:extLst>
          </p:cNvPr>
          <p:cNvSpPr txBox="1"/>
          <p:nvPr/>
        </p:nvSpPr>
        <p:spPr>
          <a:xfrm>
            <a:off x="1147489" y="5807631"/>
            <a:ext cx="30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Creamos un nuevo Proyecto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18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75319-70A5-403C-931F-60E5CA3E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7" y="2807208"/>
            <a:ext cx="2266810" cy="2888345"/>
          </a:xfrm>
        </p:spPr>
        <p:txBody>
          <a:bodyPr anchor="t">
            <a:normAutofit/>
          </a:bodyPr>
          <a:lstStyle/>
          <a:p>
            <a:r>
              <a:rPr lang="en-US" sz="2200" dirty="0"/>
              <a:t>Lo que </a:t>
            </a:r>
            <a:r>
              <a:rPr lang="en-US" sz="2200" dirty="0" err="1"/>
              <a:t>hace</a:t>
            </a:r>
            <a:r>
              <a:rPr lang="en-US" sz="2200" dirty="0"/>
              <a:t> la </a:t>
            </a:r>
            <a:r>
              <a:rPr lang="en-US" sz="2200" dirty="0" err="1"/>
              <a:t>aplicacion</a:t>
            </a:r>
            <a:r>
              <a:rPr lang="en-US" sz="2200" dirty="0"/>
              <a:t> es </a:t>
            </a:r>
            <a:r>
              <a:rPr lang="en-US" sz="2200" dirty="0" err="1"/>
              <a:t>mostrarte</a:t>
            </a:r>
            <a:r>
              <a:rPr lang="en-US" sz="2200" dirty="0"/>
              <a:t> una hoja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blanco</a:t>
            </a:r>
            <a:r>
              <a:rPr lang="en-US" sz="2200" dirty="0"/>
              <a:t> para que </a:t>
            </a:r>
            <a:r>
              <a:rPr lang="en-US" sz="2200" dirty="0" err="1"/>
              <a:t>empieces</a:t>
            </a:r>
            <a:r>
              <a:rPr lang="en-US" sz="2200" dirty="0"/>
              <a:t> a </a:t>
            </a:r>
            <a:r>
              <a:rPr lang="en-US" sz="2200" dirty="0" err="1"/>
              <a:t>trabajar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tu</a:t>
            </a:r>
            <a:r>
              <a:rPr lang="en-US" sz="2200" dirty="0"/>
              <a:t> </a:t>
            </a:r>
            <a:r>
              <a:rPr lang="en-US" sz="2200" dirty="0" err="1"/>
              <a:t>prototipo</a:t>
            </a:r>
            <a:r>
              <a:rPr lang="en-US" sz="2200" dirty="0"/>
              <a:t>.</a:t>
            </a:r>
          </a:p>
          <a:p>
            <a:endParaRPr lang="es-EC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29FDD3-4CB4-45F0-84AB-DD22CB19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10" y="482186"/>
            <a:ext cx="8635284" cy="59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FC7E4-3C31-4322-9219-941A5AE5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0087" cy="2405085"/>
          </a:xfrm>
        </p:spPr>
        <p:txBody>
          <a:bodyPr/>
          <a:lstStyle/>
          <a:p>
            <a:r>
              <a:rPr lang="es-EC" dirty="0"/>
              <a:t>A lado izquierdo tenemos las plantillas lo que vamos a utilizar para el diseño.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365852-996B-4F4F-9AF4-5ED6252E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79" y="299434"/>
            <a:ext cx="2830995" cy="62591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9CB86C-B578-4531-A1A7-D25435432956}"/>
              </a:ext>
            </a:extLst>
          </p:cNvPr>
          <p:cNvSpPr txBox="1"/>
          <p:nvPr/>
        </p:nvSpPr>
        <p:spPr>
          <a:xfrm>
            <a:off x="8450151" y="2857968"/>
            <a:ext cx="3282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>
                <a:effectLst/>
                <a:latin typeface="freight-sans-pro"/>
              </a:rPr>
              <a:t>Arrastra y suelta elementos rápidamente y fácilmente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1310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3EE19-AABA-4B72-AE34-8FCC7ACA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4628" cy="2211902"/>
          </a:xfrm>
        </p:spPr>
        <p:txBody>
          <a:bodyPr/>
          <a:lstStyle/>
          <a:p>
            <a:r>
              <a:rPr lang="es-EC" dirty="0"/>
              <a:t>Tenemos las páginas que podemos crear para cada sección.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728FD-429A-4AAB-AA5F-B5C85FA1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29" y="656867"/>
            <a:ext cx="4187065" cy="57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9E64F7-4446-40A7-871B-2B3A2D08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7" y="360610"/>
            <a:ext cx="2517208" cy="48577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070696-DD6F-4F78-A52D-3FAC427C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60" y="2019317"/>
            <a:ext cx="2392273" cy="46810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B0105B-89BC-424E-83C8-665C4DEDE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07" y="273192"/>
            <a:ext cx="2771395" cy="543918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C21EED6-340B-486F-B45B-157F2F1C05D2}"/>
              </a:ext>
            </a:extLst>
          </p:cNvPr>
          <p:cNvSpPr txBox="1"/>
          <p:nvPr/>
        </p:nvSpPr>
        <p:spPr>
          <a:xfrm>
            <a:off x="3277014" y="482958"/>
            <a:ext cx="223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Podemos cargar plantillas que tengamos guardadas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5D6FF5-42F3-4EEF-B584-43A50D666B95}"/>
              </a:ext>
            </a:extLst>
          </p:cNvPr>
          <p:cNvSpPr txBox="1"/>
          <p:nvPr/>
        </p:nvSpPr>
        <p:spPr>
          <a:xfrm>
            <a:off x="6441361" y="5781429"/>
            <a:ext cx="223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Podemos importar imágenes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6E3258-B111-46DD-B482-C60B74C62A03}"/>
              </a:ext>
            </a:extLst>
          </p:cNvPr>
          <p:cNvSpPr txBox="1"/>
          <p:nvPr/>
        </p:nvSpPr>
        <p:spPr>
          <a:xfrm>
            <a:off x="751462" y="5712372"/>
            <a:ext cx="223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Contornos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9AD9D8B-557C-4F61-9A95-4BA285DAC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927" y="1759485"/>
            <a:ext cx="2305133" cy="479271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21C6D5C-6F97-4B25-B6B8-66B93FBFA5EE}"/>
              </a:ext>
            </a:extLst>
          </p:cNvPr>
          <p:cNvSpPr txBox="1"/>
          <p:nvPr/>
        </p:nvSpPr>
        <p:spPr>
          <a:xfrm>
            <a:off x="9627475" y="759957"/>
            <a:ext cx="237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Además tenemos un sección de iconos</a:t>
            </a:r>
          </a:p>
        </p:txBody>
      </p:sp>
    </p:spTree>
    <p:extLst>
      <p:ext uri="{BB962C8B-B14F-4D97-AF65-F5344CB8AC3E}">
        <p14:creationId xmlns:p14="http://schemas.microsoft.com/office/powerpoint/2010/main" val="1714710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191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freight-sans-pro</vt:lpstr>
      <vt:lpstr>Tema de Office</vt:lpstr>
      <vt:lpstr>Presentación de PowerPoint</vt:lpstr>
      <vt:lpstr>Para que sirve moqups?</vt:lpstr>
      <vt:lpstr>Presentación de PowerPoint</vt:lpstr>
      <vt:lpstr>Como obtenerlo?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daviddutan14@gmail.com</dc:creator>
  <cp:lastModifiedBy>daviddutan14@gmail.com</cp:lastModifiedBy>
  <cp:revision>17</cp:revision>
  <dcterms:created xsi:type="dcterms:W3CDTF">2021-06-14T02:38:14Z</dcterms:created>
  <dcterms:modified xsi:type="dcterms:W3CDTF">2021-06-16T13:07:51Z</dcterms:modified>
</cp:coreProperties>
</file>