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09" d="100"/>
          <a:sy n="209" d="100"/>
        </p:scale>
        <p:origin x="-2808" y="-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B1E6-5E89-E349-B109-4ED04F9C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803BB-3FC4-4840-95A7-FB92B5DDE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25C7-0A04-4547-9D70-13013D86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7491-9B71-D340-BBF7-FB3E632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28330-8789-9347-A1EA-EEEF478D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702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615B-5B0F-584B-BA86-5CB3DD6E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54B2F-6888-DC48-84F1-49981EC47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A8E2-C358-B74D-BE70-55F1E12C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361D-475C-C545-89CD-1DAD44F5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0B14-E0D1-AA4B-B739-D9F54043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53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CF3A1-0956-6847-8CAC-3FA108F0D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D1F27-5272-CC4F-9518-E05A6343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E39B-5CF1-0048-AABB-F0FA6C1E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467F-D67C-D54C-9AAA-1472A288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E398-27A6-3140-BBE0-375869AF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022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4C8E-A58E-8E48-A6B9-8315C3F8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5F31-42B8-C44A-A16F-D05A67C5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F703-B593-5B44-9C6D-15FDF082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5CFA-E777-BA48-9BBD-7735B74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3F53-14BA-E948-B538-1FCC6D63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050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261B-8E34-2A40-B01A-0A104133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1326-F181-4C40-A41B-8578877F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B07B-C887-D742-AEB9-FD29A5E1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878AB-6D75-3F40-99FE-E40A694D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68E3-B3D0-7042-8BF8-F54FE4D1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83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DF26-CD6A-8A48-AD90-E3AD490A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487F-D282-9849-ABC7-5DFEF0B7A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3E242-4E50-7540-8939-3FB0C1F9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A6B26-15A4-E04B-8C44-62CCF52B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F972-23DE-BE43-9A3D-7C73B2D3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9FDA0-7FC6-AC4E-8A0C-124DDBB6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845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E354-D3D8-354A-9F4D-5377DA46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686FB-8DF1-A740-951B-68C13583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2E85D-11B7-BE41-88D9-8D680C631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5D08B-5AE1-A745-B1E6-0A73CBCA7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1E3E-0C27-A74B-993D-1878F679F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6DA03-66A1-8449-8D6B-5C80C01B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1B72B-0A3D-5E42-99CD-5FC8FBAF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43A5A-701E-0F49-8E57-B26F53A1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84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123-B091-C445-B326-882F46CB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444B-E7F4-A440-87AE-5DF47F5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580B9-CE24-0E4F-9F3A-E1E30B17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0497B-5A28-324D-AB46-35654577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106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71EDF-E113-E840-9BC3-F4FF64D6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1FC85-9FCA-1D45-B851-C1C14012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3A64B-A774-7945-915D-0FF07C78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319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1C74-2A9A-AC48-8115-6D0D9595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1799-36CC-A44C-BE56-2F696967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E9D3-F7C9-DE42-A471-062505011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375F-FE1B-BE49-82F0-8FFEB96B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92FF0-F35F-A247-AB78-386E1397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02181-F516-9A4B-8FA3-47223FF8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136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F354-654B-7843-8B0C-92C3C591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8FA8C-0EC7-C84B-8D32-84DD23A2C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7ADB1-FB00-204E-9B2F-AFE73673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1F26-2C6C-FD4F-93D1-30118ED2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923C0-1AF6-3046-9ECF-AC56102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06486-E6A1-6A4A-9573-5DD5BE09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737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E61A0-844A-3041-A4C1-58BE09FA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D2007-A590-2C4E-A96F-D0DC7886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0AD0-40AE-4640-945D-A1A5D1292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611-FF5C-5D4B-828C-C79C2C3F6A25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3848C-CDB4-CF46-9647-4F9623D7E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76AF-C03C-0F4A-AA66-6FD7BFA1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77D2-067C-4441-A9F1-05C61D83AD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000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E0B9E1-E5B1-FC4E-B2FC-DC25B93903CD}"/>
              </a:ext>
            </a:extLst>
          </p:cNvPr>
          <p:cNvSpPr/>
          <p:nvPr/>
        </p:nvSpPr>
        <p:spPr>
          <a:xfrm>
            <a:off x="3791892" y="2563413"/>
            <a:ext cx="1339530" cy="294290"/>
          </a:xfrm>
          <a:prstGeom prst="roundRect">
            <a:avLst/>
          </a:prstGeom>
          <a:solidFill>
            <a:srgbClr val="843C0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ZonedDateTime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97C5DB0-7371-604C-B2F3-15A972C32334}"/>
              </a:ext>
            </a:extLst>
          </p:cNvPr>
          <p:cNvSpPr/>
          <p:nvPr/>
        </p:nvSpPr>
        <p:spPr>
          <a:xfrm>
            <a:off x="6182128" y="2001386"/>
            <a:ext cx="977500" cy="390943"/>
          </a:xfrm>
          <a:prstGeom prst="roundRect">
            <a:avLst/>
          </a:prstGeom>
          <a:solidFill>
            <a:srgbClr val="843C0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LocalTime</a:t>
            </a:r>
            <a:br>
              <a:rPr lang="en-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L" sz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pure clock reading</a:t>
            </a:r>
            <a:endParaRPr lang="en-N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0BB713-9B08-5841-9E96-131BBA1EC337}"/>
              </a:ext>
            </a:extLst>
          </p:cNvPr>
          <p:cNvSpPr/>
          <p:nvPr/>
        </p:nvSpPr>
        <p:spPr>
          <a:xfrm>
            <a:off x="6216659" y="3048349"/>
            <a:ext cx="920792" cy="380651"/>
          </a:xfrm>
          <a:prstGeom prst="roundRect">
            <a:avLst/>
          </a:prstGeom>
          <a:solidFill>
            <a:srgbClr val="843C0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</a:t>
            </a:r>
            <a:br>
              <a:rPr lang="en-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L" sz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pure calendar reading</a:t>
            </a:r>
            <a:endParaRPr lang="en-N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480A8B-E33E-8047-9E69-9DD9319719C6}"/>
              </a:ext>
            </a:extLst>
          </p:cNvPr>
          <p:cNvSpPr/>
          <p:nvPr/>
        </p:nvSpPr>
        <p:spPr>
          <a:xfrm>
            <a:off x="5421608" y="2563413"/>
            <a:ext cx="1238439" cy="294289"/>
          </a:xfrm>
          <a:prstGeom prst="roundRect">
            <a:avLst/>
          </a:prstGeom>
          <a:solidFill>
            <a:srgbClr val="843C0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B60DA9-B7F3-B24C-9ED1-874364AAA9D4}"/>
              </a:ext>
            </a:extLst>
          </p:cNvPr>
          <p:cNvSpPr/>
          <p:nvPr/>
        </p:nvSpPr>
        <p:spPr>
          <a:xfrm>
            <a:off x="2759711" y="2527019"/>
            <a:ext cx="732387" cy="367446"/>
          </a:xfrm>
          <a:prstGeom prst="roundRect">
            <a:avLst/>
          </a:prstGeom>
          <a:solidFill>
            <a:srgbClr val="843C0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</a:t>
            </a:r>
            <a:br>
              <a:rPr lang="en-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L" sz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pure timestamp</a:t>
            </a:r>
            <a:endParaRPr lang="en-N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F6043F-AA9A-CE45-8FC0-A5307F5E2499}"/>
              </a:ext>
            </a:extLst>
          </p:cNvPr>
          <p:cNvSpPr/>
          <p:nvPr/>
        </p:nvSpPr>
        <p:spPr>
          <a:xfrm>
            <a:off x="4032251" y="2001387"/>
            <a:ext cx="799736" cy="294290"/>
          </a:xfrm>
          <a:prstGeom prst="roundRect">
            <a:avLst/>
          </a:prstGeom>
          <a:solidFill>
            <a:srgbClr val="843C0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TimeZone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44983F-64AA-2842-9EE8-62597D015225}"/>
              </a:ext>
            </a:extLst>
          </p:cNvPr>
          <p:cNvSpPr/>
          <p:nvPr/>
        </p:nvSpPr>
        <p:spPr>
          <a:xfrm>
            <a:off x="3638487" y="2105761"/>
            <a:ext cx="216000" cy="216000"/>
          </a:xfrm>
          <a:prstGeom prst="ellipse">
            <a:avLst/>
          </a:prstGeom>
          <a:noFill/>
          <a:ln>
            <a:solidFill>
              <a:srgbClr val="843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4400" rtlCol="0" anchor="ctr"/>
          <a:lstStyle/>
          <a:p>
            <a:pPr algn="ctr"/>
            <a:r>
              <a:rPr lang="en-NL" dirty="0">
                <a:solidFill>
                  <a:srgbClr val="843C09"/>
                </a:solidFill>
              </a:rPr>
              <a:t>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8094D6-3D23-5945-83AB-87F89910A8F2}"/>
              </a:ext>
            </a:extLst>
          </p:cNvPr>
          <p:cNvCxnSpPr>
            <a:cxnSpLocks/>
            <a:stCxn id="9" idx="1"/>
            <a:endCxn id="20" idx="6"/>
          </p:cNvCxnSpPr>
          <p:nvPr/>
        </p:nvCxnSpPr>
        <p:spPr>
          <a:xfrm flipH="1">
            <a:off x="3854487" y="2148532"/>
            <a:ext cx="177764" cy="65229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6C4710-C03E-EB49-954F-00959EFD7C36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3466331" y="2290129"/>
            <a:ext cx="203788" cy="253394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36996D-D758-0848-ACC3-762D09EE54BF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3746487" y="2321761"/>
            <a:ext cx="108000" cy="241182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D8EC38-259A-1F42-B653-9BF3CC8A4A8A}"/>
              </a:ext>
            </a:extLst>
          </p:cNvPr>
          <p:cNvSpPr/>
          <p:nvPr/>
        </p:nvSpPr>
        <p:spPr>
          <a:xfrm>
            <a:off x="5091808" y="2100436"/>
            <a:ext cx="216000" cy="216000"/>
          </a:xfrm>
          <a:prstGeom prst="ellipse">
            <a:avLst/>
          </a:prstGeom>
          <a:noFill/>
          <a:ln>
            <a:solidFill>
              <a:srgbClr val="843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4400" rtlCol="0" anchor="ctr">
            <a:noAutofit/>
          </a:bodyPr>
          <a:lstStyle/>
          <a:p>
            <a:pPr algn="ctr"/>
            <a:r>
              <a:rPr lang="en-NL" dirty="0">
                <a:solidFill>
                  <a:srgbClr val="843C09"/>
                </a:solidFill>
              </a:rPr>
              <a:t>+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752EA4-D1C1-5C48-A426-AEC6FE357D9A}"/>
              </a:ext>
            </a:extLst>
          </p:cNvPr>
          <p:cNvCxnSpPr>
            <a:cxnSpLocks/>
            <a:endCxn id="27" idx="5"/>
          </p:cNvCxnSpPr>
          <p:nvPr/>
        </p:nvCxnSpPr>
        <p:spPr>
          <a:xfrm flipH="1" flipV="1">
            <a:off x="5276176" y="2284804"/>
            <a:ext cx="164223" cy="278139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8327A0-3D2C-0048-9241-F89A879727EE}"/>
              </a:ext>
            </a:extLst>
          </p:cNvPr>
          <p:cNvCxnSpPr>
            <a:cxnSpLocks/>
            <a:stCxn id="9" idx="3"/>
            <a:endCxn id="27" idx="2"/>
          </p:cNvCxnSpPr>
          <p:nvPr/>
        </p:nvCxnSpPr>
        <p:spPr>
          <a:xfrm>
            <a:off x="4831987" y="2148532"/>
            <a:ext cx="259821" cy="59904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1BAD13-5F60-1449-ADE0-2461971AFA27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5058366" y="2284804"/>
            <a:ext cx="65074" cy="270121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413DD6-B6C6-5E46-8FB6-2CA0B9BCD2A3}"/>
              </a:ext>
            </a:extLst>
          </p:cNvPr>
          <p:cNvSpPr/>
          <p:nvPr/>
        </p:nvSpPr>
        <p:spPr>
          <a:xfrm>
            <a:off x="6837989" y="2606125"/>
            <a:ext cx="216000" cy="216000"/>
          </a:xfrm>
          <a:prstGeom prst="ellipse">
            <a:avLst/>
          </a:prstGeom>
          <a:noFill/>
          <a:ln>
            <a:solidFill>
              <a:srgbClr val="843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4400" rtlCol="0" anchor="ctr">
            <a:noAutofit/>
          </a:bodyPr>
          <a:lstStyle/>
          <a:p>
            <a:pPr algn="ctr"/>
            <a:r>
              <a:rPr lang="en-NL" dirty="0">
                <a:solidFill>
                  <a:srgbClr val="843C09"/>
                </a:solidFill>
              </a:rPr>
              <a:t>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D9E809-1DAA-A14C-9C25-E5E3DD4D59A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945989" y="2387217"/>
            <a:ext cx="0" cy="218908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F9C5AA-DAD9-2042-A5D9-70F9B8285258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6945989" y="2822125"/>
            <a:ext cx="0" cy="226224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E43068-2B7C-954D-826C-BB412F3E4A4A}"/>
              </a:ext>
            </a:extLst>
          </p:cNvPr>
          <p:cNvCxnSpPr>
            <a:cxnSpLocks/>
            <a:stCxn id="35" idx="2"/>
            <a:endCxn id="7" idx="3"/>
          </p:cNvCxnSpPr>
          <p:nvPr/>
        </p:nvCxnSpPr>
        <p:spPr>
          <a:xfrm flipH="1" flipV="1">
            <a:off x="6660047" y="2710558"/>
            <a:ext cx="177942" cy="3567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717DF4-ACEB-9B45-AA9B-C3F74784CC4E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3492098" y="2710558"/>
            <a:ext cx="299794" cy="184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422095D-7556-014C-8B5B-289498D9C6A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31422" y="2710558"/>
            <a:ext cx="290186" cy="0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BA032CF-5F28-3D4A-A03D-5316A5C05CC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40828" y="2857702"/>
            <a:ext cx="175831" cy="226224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C929A04-78E3-CC43-BB51-EA1132A0811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040828" y="2357077"/>
            <a:ext cx="169326" cy="206336"/>
          </a:xfrm>
          <a:prstGeom prst="straightConnector1">
            <a:avLst/>
          </a:prstGeom>
          <a:ln w="12700">
            <a:solidFill>
              <a:srgbClr val="843C0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634CCD3-6950-174B-B577-03813BDB850C}"/>
              </a:ext>
            </a:extLst>
          </p:cNvPr>
          <p:cNvSpPr txBox="1"/>
          <p:nvPr/>
        </p:nvSpPr>
        <p:spPr>
          <a:xfrm>
            <a:off x="5736782" y="2915084"/>
            <a:ext cx="437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843C09"/>
                </a:solidFill>
              </a:rPr>
              <a:t>drop</a:t>
            </a:r>
            <a:r>
              <a:rPr lang="en-NL" sz="800" dirty="0">
                <a:solidFill>
                  <a:srgbClr val="843C09"/>
                </a:solidFill>
              </a:rPr>
              <a:t> time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498BDA6-5C54-E040-9099-D0379698FF6B}"/>
              </a:ext>
            </a:extLst>
          </p:cNvPr>
          <p:cNvSpPr txBox="1"/>
          <p:nvPr/>
        </p:nvSpPr>
        <p:spPr>
          <a:xfrm>
            <a:off x="5733943" y="2187800"/>
            <a:ext cx="440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843C09"/>
                </a:solidFill>
              </a:rPr>
              <a:t>drop</a:t>
            </a:r>
            <a:r>
              <a:rPr lang="en-NL" sz="800" dirty="0">
                <a:solidFill>
                  <a:srgbClr val="843C09"/>
                </a:solidFill>
              </a:rPr>
              <a:t> date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1DF5658-333D-4A4F-9DE4-7F89F46CD1AF}"/>
              </a:ext>
            </a:extLst>
          </p:cNvPr>
          <p:cNvSpPr txBox="1"/>
          <p:nvPr/>
        </p:nvSpPr>
        <p:spPr>
          <a:xfrm>
            <a:off x="4526196" y="3022806"/>
            <a:ext cx="117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843C09"/>
                </a:solidFill>
              </a:rPr>
              <a:t>drop time zone</a:t>
            </a:r>
            <a:br>
              <a:rPr lang="nl-NL" sz="800" dirty="0">
                <a:solidFill>
                  <a:srgbClr val="843C09"/>
                </a:solidFill>
              </a:rPr>
            </a:br>
            <a:r>
              <a:rPr lang="nl-NL" sz="800" dirty="0" err="1">
                <a:solidFill>
                  <a:srgbClr val="843C09"/>
                </a:solidFill>
              </a:rPr>
              <a:t>while</a:t>
            </a:r>
            <a:r>
              <a:rPr lang="nl-NL" sz="800" dirty="0">
                <a:solidFill>
                  <a:srgbClr val="843C09"/>
                </a:solidFill>
              </a:rPr>
              <a:t> </a:t>
            </a:r>
            <a:r>
              <a:rPr lang="nl-NL" sz="800" dirty="0" err="1">
                <a:solidFill>
                  <a:srgbClr val="843C09"/>
                </a:solidFill>
              </a:rPr>
              <a:t>maintaining</a:t>
            </a:r>
            <a:r>
              <a:rPr lang="nl-NL" sz="800" dirty="0">
                <a:solidFill>
                  <a:srgbClr val="843C09"/>
                </a:solidFill>
              </a:rPr>
              <a:t> </a:t>
            </a:r>
            <a:r>
              <a:rPr lang="nl-NL" sz="800" dirty="0" err="1">
                <a:solidFill>
                  <a:srgbClr val="843C09"/>
                </a:solidFill>
              </a:rPr>
              <a:t>calendar</a:t>
            </a:r>
            <a:r>
              <a:rPr lang="nl-NL" sz="800" dirty="0">
                <a:solidFill>
                  <a:srgbClr val="843C09"/>
                </a:solidFill>
              </a:rPr>
              <a:t>/</a:t>
            </a:r>
            <a:r>
              <a:rPr lang="nl-NL" sz="800" dirty="0" err="1">
                <a:solidFill>
                  <a:srgbClr val="843C09"/>
                </a:solidFill>
              </a:rPr>
              <a:t>clock</a:t>
            </a:r>
            <a:r>
              <a:rPr lang="nl-NL" sz="800" dirty="0">
                <a:solidFill>
                  <a:srgbClr val="843C09"/>
                </a:solidFill>
              </a:rPr>
              <a:t> reading</a:t>
            </a:r>
            <a:endParaRPr lang="en-NL" sz="800" dirty="0">
              <a:solidFill>
                <a:srgbClr val="843C09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2A0C4EA-40F4-1D48-A0ED-C8524E4611B8}"/>
              </a:ext>
            </a:extLst>
          </p:cNvPr>
          <p:cNvSpPr txBox="1"/>
          <p:nvPr/>
        </p:nvSpPr>
        <p:spPr>
          <a:xfrm>
            <a:off x="3091352" y="3013284"/>
            <a:ext cx="95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843C09"/>
                </a:solidFill>
              </a:rPr>
              <a:t>drop time zone</a:t>
            </a:r>
            <a:br>
              <a:rPr lang="nl-NL" sz="800" dirty="0">
                <a:solidFill>
                  <a:srgbClr val="843C09"/>
                </a:solidFill>
              </a:rPr>
            </a:br>
            <a:r>
              <a:rPr lang="nl-NL" sz="800" dirty="0" err="1">
                <a:solidFill>
                  <a:srgbClr val="843C09"/>
                </a:solidFill>
              </a:rPr>
              <a:t>while</a:t>
            </a:r>
            <a:r>
              <a:rPr lang="nl-NL" sz="800" dirty="0">
                <a:solidFill>
                  <a:srgbClr val="843C09"/>
                </a:solidFill>
              </a:rPr>
              <a:t> </a:t>
            </a:r>
            <a:r>
              <a:rPr lang="nl-NL" sz="800" dirty="0" err="1">
                <a:solidFill>
                  <a:srgbClr val="843C09"/>
                </a:solidFill>
              </a:rPr>
              <a:t>maintaining</a:t>
            </a:r>
            <a:r>
              <a:rPr lang="nl-NL" sz="800" dirty="0">
                <a:solidFill>
                  <a:srgbClr val="843C09"/>
                </a:solidFill>
              </a:rPr>
              <a:t> point in time</a:t>
            </a:r>
            <a:endParaRPr lang="en-NL" sz="800" dirty="0">
              <a:solidFill>
                <a:srgbClr val="843C09"/>
              </a:solidFill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7438217-3188-BE4C-89BB-A7B49DA4D27C}"/>
              </a:ext>
            </a:extLst>
          </p:cNvPr>
          <p:cNvCxnSpPr>
            <a:cxnSpLocks/>
          </p:cNvCxnSpPr>
          <p:nvPr/>
        </p:nvCxnSpPr>
        <p:spPr>
          <a:xfrm flipV="1">
            <a:off x="5238440" y="2754177"/>
            <a:ext cx="42405" cy="278147"/>
          </a:xfrm>
          <a:prstGeom prst="line">
            <a:avLst/>
          </a:prstGeom>
          <a:ln w="12700">
            <a:solidFill>
              <a:srgbClr val="843C0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923EEA0-DF8A-1B49-B567-A70A884C4C22}"/>
              </a:ext>
            </a:extLst>
          </p:cNvPr>
          <p:cNvCxnSpPr>
            <a:cxnSpLocks/>
          </p:cNvCxnSpPr>
          <p:nvPr/>
        </p:nvCxnSpPr>
        <p:spPr>
          <a:xfrm flipV="1">
            <a:off x="3570889" y="2757720"/>
            <a:ext cx="42405" cy="271062"/>
          </a:xfrm>
          <a:prstGeom prst="line">
            <a:avLst/>
          </a:prstGeom>
          <a:ln w="12700">
            <a:solidFill>
              <a:srgbClr val="843C0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08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Duwaer</dc:creator>
  <cp:lastModifiedBy>David Duwaer</cp:lastModifiedBy>
  <cp:revision>1</cp:revision>
  <dcterms:created xsi:type="dcterms:W3CDTF">2021-11-26T09:05:46Z</dcterms:created>
  <dcterms:modified xsi:type="dcterms:W3CDTF">2021-11-26T11:16:15Z</dcterms:modified>
</cp:coreProperties>
</file>