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83" r:id="rId5"/>
    <p:sldId id="258" r:id="rId6"/>
    <p:sldId id="281" r:id="rId7"/>
    <p:sldId id="282" r:id="rId8"/>
    <p:sldId id="28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4" d="100"/>
          <a:sy n="84" d="100"/>
        </p:scale>
        <p:origin x="96" y="120"/>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en-US" smtClean="0"/>
              <a:t>6/1/2020</a:t>
            </a:fld>
            <a:endParaRPr lang="en-US" dirty="0"/>
          </a:p>
        </p:txBody>
      </p:sp>
      <p:sp>
        <p:nvSpPr>
          <p:cNvPr id="4" name="Footer Placeholder 3">
            <a:extLst>
              <a:ext uri="{FF2B5EF4-FFF2-40B4-BE49-F238E27FC236}">
                <a16:creationId xmlns:a16="http://schemas.microsoft.com/office/drawing/2014/main"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en-US" smtClean="0"/>
              <a:t>‹#›</a:t>
            </a:fld>
            <a:endParaRPr lang="en-US" dirty="0"/>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en-US" noProof="0" smtClean="0"/>
              <a:t>6/1/2020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en-US" noProof="0" smtClean="0"/>
              <a:t>‹#›</a:t>
            </a:fld>
            <a:endParaRPr lang="en-US" noProof="0"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2</a:t>
            </a:fld>
            <a:endParaRPr lang="en-US" noProof="0" dirty="0"/>
          </a:p>
        </p:txBody>
      </p:sp>
    </p:spTree>
    <p:extLst>
      <p:ext uri="{BB962C8B-B14F-4D97-AF65-F5344CB8AC3E}">
        <p14:creationId xmlns:p14="http://schemas.microsoft.com/office/powerpoint/2010/main" val="271304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5</a:t>
            </a:fld>
            <a:endParaRPr lang="en-US" noProof="0" dirty="0"/>
          </a:p>
        </p:txBody>
      </p:sp>
    </p:spTree>
    <p:extLst>
      <p:ext uri="{BB962C8B-B14F-4D97-AF65-F5344CB8AC3E}">
        <p14:creationId xmlns:p14="http://schemas.microsoft.com/office/powerpoint/2010/main" val="1096272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id="{FC85CAB4-100C-489B-BC14-9A3F41B7EC88}"/>
              </a:ext>
              <a:ext uri="{C183D7F6-B498-43B3-948B-1728B52AA6E4}">
                <adec:decorative xmlns:adec="http://schemas.microsoft.com/office/drawing/2017/decorative"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9892411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descr="Brush stroke spot">
            <a:extLst>
              <a:ext uri="{FF2B5EF4-FFF2-40B4-BE49-F238E27FC236}">
                <a16:creationId xmlns:a16="http://schemas.microsoft.com/office/drawing/2014/main"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1" name="Text Placeholder 40">
            <a:extLst>
              <a:ext uri="{FF2B5EF4-FFF2-40B4-BE49-F238E27FC236}">
                <a16:creationId xmlns:a16="http://schemas.microsoft.com/office/drawing/2014/main"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12 345</a:t>
            </a:r>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3" name="Text Placeholder 40">
            <a:extLst>
              <a:ext uri="{FF2B5EF4-FFF2-40B4-BE49-F238E27FC236}">
                <a16:creationId xmlns:a16="http://schemas.microsoft.com/office/drawing/2014/main"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6 780</a:t>
            </a:r>
          </a:p>
        </p:txBody>
      </p:sp>
    </p:spTree>
    <p:extLst>
      <p:ext uri="{BB962C8B-B14F-4D97-AF65-F5344CB8AC3E}">
        <p14:creationId xmlns:p14="http://schemas.microsoft.com/office/powerpoint/2010/main" val="3942399369"/>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3" name="Oval 2">
            <a:extLst>
              <a:ext uri="{FF2B5EF4-FFF2-40B4-BE49-F238E27FC236}">
                <a16:creationId xmlns:a16="http://schemas.microsoft.com/office/drawing/2014/main"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Oval 18">
            <a:extLst>
              <a:ext uri="{FF2B5EF4-FFF2-40B4-BE49-F238E27FC236}">
                <a16:creationId xmlns:a16="http://schemas.microsoft.com/office/drawing/2014/main"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Text Placeholder 40">
            <a:extLst>
              <a:ext uri="{FF2B5EF4-FFF2-40B4-BE49-F238E27FC236}">
                <a16:creationId xmlns:a16="http://schemas.microsoft.com/office/drawing/2014/main"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3" name="Text Placeholder 40">
            <a:extLst>
              <a:ext uri="{FF2B5EF4-FFF2-40B4-BE49-F238E27FC236}">
                <a16:creationId xmlns:a16="http://schemas.microsoft.com/office/drawing/2014/main"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28" name="Text Placeholder 40">
            <a:extLst>
              <a:ext uri="{FF2B5EF4-FFF2-40B4-BE49-F238E27FC236}">
                <a16:creationId xmlns:a16="http://schemas.microsoft.com/office/drawing/2014/main"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noProof="0"/>
              <a:t>$ 100</a:t>
            </a:r>
          </a:p>
        </p:txBody>
      </p:sp>
      <p:sp>
        <p:nvSpPr>
          <p:cNvPr id="29" name="Text Placeholder 40">
            <a:extLst>
              <a:ext uri="{FF2B5EF4-FFF2-40B4-BE49-F238E27FC236}">
                <a16:creationId xmlns:a16="http://schemas.microsoft.com/office/drawing/2014/main"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noProof="0"/>
              <a:t>Billion</a:t>
            </a:r>
          </a:p>
        </p:txBody>
      </p:sp>
      <p:sp>
        <p:nvSpPr>
          <p:cNvPr id="32" name="Text Placeholder 40">
            <a:extLst>
              <a:ext uri="{FF2B5EF4-FFF2-40B4-BE49-F238E27FC236}">
                <a16:creationId xmlns:a16="http://schemas.microsoft.com/office/drawing/2014/main"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noProof="0"/>
              <a:t>$ 50</a:t>
            </a:r>
          </a:p>
        </p:txBody>
      </p:sp>
      <p:sp>
        <p:nvSpPr>
          <p:cNvPr id="33" name="Text Placeholder 40">
            <a:extLst>
              <a:ext uri="{FF2B5EF4-FFF2-40B4-BE49-F238E27FC236}">
                <a16:creationId xmlns:a16="http://schemas.microsoft.com/office/drawing/2014/main"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noProof="0"/>
              <a:t>Billion</a:t>
            </a:r>
          </a:p>
        </p:txBody>
      </p:sp>
      <p:sp>
        <p:nvSpPr>
          <p:cNvPr id="34" name="Text Placeholder 40">
            <a:extLst>
              <a:ext uri="{FF2B5EF4-FFF2-40B4-BE49-F238E27FC236}">
                <a16:creationId xmlns:a16="http://schemas.microsoft.com/office/drawing/2014/main"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noProof="0"/>
              <a:t>$ 25</a:t>
            </a:r>
          </a:p>
        </p:txBody>
      </p:sp>
      <p:sp>
        <p:nvSpPr>
          <p:cNvPr id="35" name="Text Placeholder 40">
            <a:extLst>
              <a:ext uri="{FF2B5EF4-FFF2-40B4-BE49-F238E27FC236}">
                <a16:creationId xmlns:a16="http://schemas.microsoft.com/office/drawing/2014/main"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noProof="0"/>
              <a:t>Billion</a:t>
            </a:r>
          </a:p>
        </p:txBody>
      </p:sp>
    </p:spTree>
    <p:extLst>
      <p:ext uri="{BB962C8B-B14F-4D97-AF65-F5344CB8AC3E}">
        <p14:creationId xmlns:p14="http://schemas.microsoft.com/office/powerpoint/2010/main" val="3408001802"/>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a:t>Click to edit Master text styles</a:t>
            </a:r>
          </a:p>
        </p:txBody>
      </p:sp>
    </p:spTree>
    <p:extLst>
      <p:ext uri="{BB962C8B-B14F-4D97-AF65-F5344CB8AC3E}">
        <p14:creationId xmlns:p14="http://schemas.microsoft.com/office/powerpoint/2010/main" val="417321690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a:t>Click icon to add picture</a:t>
            </a:r>
            <a:endParaRPr lang="en-US" noProof="0" dirty="0"/>
          </a:p>
        </p:txBody>
      </p:sp>
      <p:sp>
        <p:nvSpPr>
          <p:cNvPr id="13" name="Rectangle 12" descr="Brush stroke spot">
            <a:extLst>
              <a:ext uri="{FF2B5EF4-FFF2-40B4-BE49-F238E27FC236}">
                <a16:creationId xmlns:a16="http://schemas.microsoft.com/office/drawing/2014/main"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 Placeholder 9" descr="Competitors logos quadrant">
            <a:extLst>
              <a:ext uri="{FF2B5EF4-FFF2-40B4-BE49-F238E27FC236}">
                <a16:creationId xmlns:a16="http://schemas.microsoft.com/office/drawing/2014/main"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Convenient</a:t>
            </a:r>
          </a:p>
        </p:txBody>
      </p:sp>
      <p:sp>
        <p:nvSpPr>
          <p:cNvPr id="17" name="Text Placeholder 9" descr="Competitors logos quadrant">
            <a:extLst>
              <a:ext uri="{FF2B5EF4-FFF2-40B4-BE49-F238E27FC236}">
                <a16:creationId xmlns:a16="http://schemas.microsoft.com/office/drawing/2014/main"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Convenient</a:t>
            </a:r>
          </a:p>
        </p:txBody>
      </p:sp>
      <p:sp>
        <p:nvSpPr>
          <p:cNvPr id="18" name="Text Placeholder 9">
            <a:extLst>
              <a:ext uri="{FF2B5EF4-FFF2-40B4-BE49-F238E27FC236}">
                <a16:creationId xmlns:a16="http://schemas.microsoft.com/office/drawing/2014/main"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Expensive</a:t>
            </a:r>
          </a:p>
        </p:txBody>
      </p:sp>
      <p:sp>
        <p:nvSpPr>
          <p:cNvPr id="19" name="Text Placeholder 9" descr="Competitors logos quadrant">
            <a:extLst>
              <a:ext uri="{FF2B5EF4-FFF2-40B4-BE49-F238E27FC236}">
                <a16:creationId xmlns:a16="http://schemas.microsoft.com/office/drawing/2014/main"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Expensive</a:t>
            </a:r>
          </a:p>
        </p:txBody>
      </p:sp>
      <p:sp>
        <p:nvSpPr>
          <p:cNvPr id="22" name="Picture Placeholder 11" descr="Competitors logos quadrant">
            <a:extLst>
              <a:ext uri="{FF2B5EF4-FFF2-40B4-BE49-F238E27FC236}">
                <a16:creationId xmlns:a16="http://schemas.microsoft.com/office/drawing/2014/main"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noProof="0" dirty="0"/>
              <a:t>Competitor 4</a:t>
            </a:r>
          </a:p>
          <a:p>
            <a:r>
              <a:rPr lang="en-US" noProof="0" dirty="0"/>
              <a:t>Logoя</a:t>
            </a:r>
          </a:p>
        </p:txBody>
      </p:sp>
      <p:sp>
        <p:nvSpPr>
          <p:cNvPr id="26" name="Picture Placeholder 11" descr="Competitors logos quadrant">
            <a:extLst>
              <a:ext uri="{FF2B5EF4-FFF2-40B4-BE49-F238E27FC236}">
                <a16:creationId xmlns:a16="http://schemas.microsoft.com/office/drawing/2014/main"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noProof="0" dirty="0"/>
              <a:t>Competitor 5</a:t>
            </a:r>
          </a:p>
          <a:p>
            <a:r>
              <a:rPr lang="en-US" noProof="0" dirty="0"/>
              <a:t>Logo</a:t>
            </a:r>
          </a:p>
        </p:txBody>
      </p:sp>
      <p:sp>
        <p:nvSpPr>
          <p:cNvPr id="27" name="Picture Placeholder 11" descr="Competitors logos quadrant">
            <a:extLst>
              <a:ext uri="{FF2B5EF4-FFF2-40B4-BE49-F238E27FC236}">
                <a16:creationId xmlns:a16="http://schemas.microsoft.com/office/drawing/2014/main"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noProof="0" dirty="0"/>
              <a:t>Competitor 6</a:t>
            </a:r>
          </a:p>
          <a:p>
            <a:r>
              <a:rPr lang="en-US" noProof="0" dirty="0"/>
              <a:t>Logo</a:t>
            </a:r>
          </a:p>
        </p:txBody>
      </p:sp>
      <p:sp>
        <p:nvSpPr>
          <p:cNvPr id="28" name="Picture Placeholder 14" descr="Competitors logos quadrant">
            <a:extLst>
              <a:ext uri="{FF2B5EF4-FFF2-40B4-BE49-F238E27FC236}">
                <a16:creationId xmlns:a16="http://schemas.microsoft.com/office/drawing/2014/main" id="{13F923C2-8EA1-4CAA-AD2F-96AD06CA8988}"/>
              </a:ext>
              <a:ext uri="{C183D7F6-B498-43B3-948B-1728B52AA6E4}">
                <adec:decorative xmlns:adec="http://schemas.microsoft.com/office/drawing/2017/decorative"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noProof="0" dirty="0"/>
              <a:t>Your</a:t>
            </a:r>
            <a:br>
              <a:rPr lang="en-US" noProof="0" dirty="0"/>
            </a:br>
            <a:r>
              <a:rPr lang="en-US" noProof="0" dirty="0"/>
              <a:t>Restaurant </a:t>
            </a:r>
            <a:br>
              <a:rPr lang="en-US" noProof="0" dirty="0"/>
            </a:br>
            <a:r>
              <a:rPr lang="en-US" noProof="0" dirty="0"/>
              <a:t>LOGO</a:t>
            </a:r>
          </a:p>
        </p:txBody>
      </p:sp>
      <p:cxnSp>
        <p:nvCxnSpPr>
          <p:cNvPr id="29" name="Straight Arrow Connector 28" descr="Competitors logos quadrant">
            <a:extLst>
              <a:ext uri="{FF2B5EF4-FFF2-40B4-BE49-F238E27FC236}">
                <a16:creationId xmlns:a16="http://schemas.microsoft.com/office/drawing/2014/main"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4" name="Rectangle 33">
            <a:extLst>
              <a:ext uri="{FF2B5EF4-FFF2-40B4-BE49-F238E27FC236}">
                <a16:creationId xmlns:a16="http://schemas.microsoft.com/office/drawing/2014/main"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8" name="Text Placeholder 12">
            <a:extLst>
              <a:ext uri="{FF2B5EF4-FFF2-40B4-BE49-F238E27FC236}">
                <a16:creationId xmlns:a16="http://schemas.microsoft.com/office/drawing/2014/main"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3">
            <a:extLst>
              <a:ext uri="{FF2B5EF4-FFF2-40B4-BE49-F238E27FC236}">
                <a16:creationId xmlns:a16="http://schemas.microsoft.com/office/drawing/2014/main"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22" name="Subtitle 2">
            <a:extLst>
              <a:ext uri="{FF2B5EF4-FFF2-40B4-BE49-F238E27FC236}">
                <a16:creationId xmlns:a16="http://schemas.microsoft.com/office/drawing/2014/main"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text</a:t>
            </a:r>
          </a:p>
        </p:txBody>
      </p:sp>
      <p:sp>
        <p:nvSpPr>
          <p:cNvPr id="30" name="Rectangle 29">
            <a:extLst>
              <a:ext uri="{FF2B5EF4-FFF2-40B4-BE49-F238E27FC236}">
                <a16:creationId xmlns:a16="http://schemas.microsoft.com/office/drawing/2014/main"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Text Placeholder 12">
            <a:extLst>
              <a:ext uri="{FF2B5EF4-FFF2-40B4-BE49-F238E27FC236}">
                <a16:creationId xmlns:a16="http://schemas.microsoft.com/office/drawing/2014/main"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Rectangle 34">
            <a:extLst>
              <a:ext uri="{FF2B5EF4-FFF2-40B4-BE49-F238E27FC236}">
                <a16:creationId xmlns:a16="http://schemas.microsoft.com/office/drawing/2014/main"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6" name="Text Placeholder 12">
            <a:extLst>
              <a:ext uri="{FF2B5EF4-FFF2-40B4-BE49-F238E27FC236}">
                <a16:creationId xmlns:a16="http://schemas.microsoft.com/office/drawing/2014/main"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 name="Text Placeholder 3">
            <a:extLst>
              <a:ext uri="{FF2B5EF4-FFF2-40B4-BE49-F238E27FC236}">
                <a16:creationId xmlns:a16="http://schemas.microsoft.com/office/drawing/2014/main"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5" name="Text Placeholder 3">
            <a:extLst>
              <a:ext uri="{FF2B5EF4-FFF2-40B4-BE49-F238E27FC236}">
                <a16:creationId xmlns:a16="http://schemas.microsoft.com/office/drawing/2014/main"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2" name="Text Placeholder 11">
            <a:extLst>
              <a:ext uri="{FF2B5EF4-FFF2-40B4-BE49-F238E27FC236}">
                <a16:creationId xmlns:a16="http://schemas.microsoft.com/office/drawing/2014/main"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
        <p:nvSpPr>
          <p:cNvPr id="46" name="Text Placeholder 11">
            <a:extLst>
              <a:ext uri="{FF2B5EF4-FFF2-40B4-BE49-F238E27FC236}">
                <a16:creationId xmlns:a16="http://schemas.microsoft.com/office/drawing/2014/main"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Tree>
    <p:extLst>
      <p:ext uri="{BB962C8B-B14F-4D97-AF65-F5344CB8AC3E}">
        <p14:creationId xmlns:p14="http://schemas.microsoft.com/office/powerpoint/2010/main" val="174261876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a:t>Click to edit Master text styles</a:t>
            </a:r>
          </a:p>
        </p:txBody>
      </p:sp>
    </p:spTree>
    <p:extLst>
      <p:ext uri="{BB962C8B-B14F-4D97-AF65-F5344CB8AC3E}">
        <p14:creationId xmlns:p14="http://schemas.microsoft.com/office/powerpoint/2010/main" val="384781421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49" name="Straight Connector 48">
            <a:extLst>
              <a:ext uri="{FF2B5EF4-FFF2-40B4-BE49-F238E27FC236}">
                <a16:creationId xmlns:a16="http://schemas.microsoft.com/office/drawing/2014/main"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7" name="Oval 46">
            <a:extLst>
              <a:ext uri="{FF2B5EF4-FFF2-40B4-BE49-F238E27FC236}">
                <a16:creationId xmlns:a16="http://schemas.microsoft.com/office/drawing/2014/main"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8" name="Oval 47">
            <a:extLst>
              <a:ext uri="{FF2B5EF4-FFF2-40B4-BE49-F238E27FC236}">
                <a16:creationId xmlns:a16="http://schemas.microsoft.com/office/drawing/2014/main"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Oval 44">
            <a:extLst>
              <a:ext uri="{FF2B5EF4-FFF2-40B4-BE49-F238E27FC236}">
                <a16:creationId xmlns:a16="http://schemas.microsoft.com/office/drawing/2014/main"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5" name="Text Placeholder 3">
            <a:extLst>
              <a:ext uri="{FF2B5EF4-FFF2-40B4-BE49-F238E27FC236}">
                <a16:creationId xmlns:a16="http://schemas.microsoft.com/office/drawing/2014/main"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Text Placeholder 3">
            <a:extLst>
              <a:ext uri="{FF2B5EF4-FFF2-40B4-BE49-F238E27FC236}">
                <a16:creationId xmlns:a16="http://schemas.microsoft.com/office/drawing/2014/main"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8" name="Text Placeholder 3">
            <a:extLst>
              <a:ext uri="{FF2B5EF4-FFF2-40B4-BE49-F238E27FC236}">
                <a16:creationId xmlns:a16="http://schemas.microsoft.com/office/drawing/2014/main"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19" name="Text Placeholder 3">
            <a:extLst>
              <a:ext uri="{FF2B5EF4-FFF2-40B4-BE49-F238E27FC236}">
                <a16:creationId xmlns:a16="http://schemas.microsoft.com/office/drawing/2014/main"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3" name="Text Placeholder 3">
            <a:extLst>
              <a:ext uri="{FF2B5EF4-FFF2-40B4-BE49-F238E27FC236}">
                <a16:creationId xmlns:a16="http://schemas.microsoft.com/office/drawing/2014/main"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4" name="Text Placeholder 3">
            <a:extLst>
              <a:ext uri="{FF2B5EF4-FFF2-40B4-BE49-F238E27FC236}">
                <a16:creationId xmlns:a16="http://schemas.microsoft.com/office/drawing/2014/main"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6" name="Text Placeholder 3">
            <a:extLst>
              <a:ext uri="{FF2B5EF4-FFF2-40B4-BE49-F238E27FC236}">
                <a16:creationId xmlns:a16="http://schemas.microsoft.com/office/drawing/2014/main"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7" name="Text Placeholder 3">
            <a:extLst>
              <a:ext uri="{FF2B5EF4-FFF2-40B4-BE49-F238E27FC236}">
                <a16:creationId xmlns:a16="http://schemas.microsoft.com/office/drawing/2014/main"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9" name="Text Placeholder 3">
            <a:extLst>
              <a:ext uri="{FF2B5EF4-FFF2-40B4-BE49-F238E27FC236}">
                <a16:creationId xmlns:a16="http://schemas.microsoft.com/office/drawing/2014/main"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0" name="Text Placeholder 3">
            <a:extLst>
              <a:ext uri="{FF2B5EF4-FFF2-40B4-BE49-F238E27FC236}">
                <a16:creationId xmlns:a16="http://schemas.microsoft.com/office/drawing/2014/main"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2" name="Text Placeholder 3">
            <a:extLst>
              <a:ext uri="{FF2B5EF4-FFF2-40B4-BE49-F238E27FC236}">
                <a16:creationId xmlns:a16="http://schemas.microsoft.com/office/drawing/2014/main"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3" name="Text Placeholder 3">
            <a:extLst>
              <a:ext uri="{FF2B5EF4-FFF2-40B4-BE49-F238E27FC236}">
                <a16:creationId xmlns:a16="http://schemas.microsoft.com/office/drawing/2014/main"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4" name="Text Placeholder 3">
            <a:extLst>
              <a:ext uri="{FF2B5EF4-FFF2-40B4-BE49-F238E27FC236}">
                <a16:creationId xmlns:a16="http://schemas.microsoft.com/office/drawing/2014/main"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5" name="Text Placeholder 3">
            <a:extLst>
              <a:ext uri="{FF2B5EF4-FFF2-40B4-BE49-F238E27FC236}">
                <a16:creationId xmlns:a16="http://schemas.microsoft.com/office/drawing/2014/main"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6" name="Text Placeholder 3">
            <a:extLst>
              <a:ext uri="{FF2B5EF4-FFF2-40B4-BE49-F238E27FC236}">
                <a16:creationId xmlns:a16="http://schemas.microsoft.com/office/drawing/2014/main"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8" name="Text Placeholder 3">
            <a:extLst>
              <a:ext uri="{FF2B5EF4-FFF2-40B4-BE49-F238E27FC236}">
                <a16:creationId xmlns:a16="http://schemas.microsoft.com/office/drawing/2014/main"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9" name="Text Placeholder 3">
            <a:extLst>
              <a:ext uri="{FF2B5EF4-FFF2-40B4-BE49-F238E27FC236}">
                <a16:creationId xmlns:a16="http://schemas.microsoft.com/office/drawing/2014/main"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0" name="Text Placeholder 3">
            <a:extLst>
              <a:ext uri="{FF2B5EF4-FFF2-40B4-BE49-F238E27FC236}">
                <a16:creationId xmlns:a16="http://schemas.microsoft.com/office/drawing/2014/main"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1" name="Text Placeholder 3">
            <a:extLst>
              <a:ext uri="{FF2B5EF4-FFF2-40B4-BE49-F238E27FC236}">
                <a16:creationId xmlns:a16="http://schemas.microsoft.com/office/drawing/2014/main"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62663138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noProof="0"/>
              <a:t>Click to edit Master text styles</a:t>
            </a:r>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356244666"/>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2" name="Rectangle 11" descr="Brush stroke spot">
            <a:extLst>
              <a:ext uri="{FF2B5EF4-FFF2-40B4-BE49-F238E27FC236}">
                <a16:creationId xmlns:a16="http://schemas.microsoft.com/office/drawing/2014/main"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3">
            <a:extLst>
              <a:ext uri="{FF2B5EF4-FFF2-40B4-BE49-F238E27FC236}">
                <a16:creationId xmlns:a16="http://schemas.microsoft.com/office/drawing/2014/main"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Text Placeholder 3">
            <a:extLst>
              <a:ext uri="{FF2B5EF4-FFF2-40B4-BE49-F238E27FC236}">
                <a16:creationId xmlns:a16="http://schemas.microsoft.com/office/drawing/2014/main"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7" name="Text Placeholder 3">
            <a:extLst>
              <a:ext uri="{FF2B5EF4-FFF2-40B4-BE49-F238E27FC236}">
                <a16:creationId xmlns:a16="http://schemas.microsoft.com/office/drawing/2014/main"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19" name="Rectangle 18" descr="Brush stroke spot">
            <a:extLst>
              <a:ext uri="{FF2B5EF4-FFF2-40B4-BE49-F238E27FC236}">
                <a16:creationId xmlns:a16="http://schemas.microsoft.com/office/drawing/2014/main"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descr="Brush stroke spot">
            <a:extLst>
              <a:ext uri="{FF2B5EF4-FFF2-40B4-BE49-F238E27FC236}">
                <a16:creationId xmlns:a16="http://schemas.microsoft.com/office/drawing/2014/main"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3">
            <a:extLst>
              <a:ext uri="{FF2B5EF4-FFF2-40B4-BE49-F238E27FC236}">
                <a16:creationId xmlns:a16="http://schemas.microsoft.com/office/drawing/2014/main"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6" name="Text Placeholder 3">
            <a:extLst>
              <a:ext uri="{FF2B5EF4-FFF2-40B4-BE49-F238E27FC236}">
                <a16:creationId xmlns:a16="http://schemas.microsoft.com/office/drawing/2014/main"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27" name="Text Placeholder 3">
            <a:extLst>
              <a:ext uri="{FF2B5EF4-FFF2-40B4-BE49-F238E27FC236}">
                <a16:creationId xmlns:a16="http://schemas.microsoft.com/office/drawing/2014/main"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8" name="Text Placeholder 3">
            <a:extLst>
              <a:ext uri="{FF2B5EF4-FFF2-40B4-BE49-F238E27FC236}">
                <a16:creationId xmlns:a16="http://schemas.microsoft.com/office/drawing/2014/main"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29" name="Picture Placeholder 7">
            <a:extLst>
              <a:ext uri="{FF2B5EF4-FFF2-40B4-BE49-F238E27FC236}">
                <a16:creationId xmlns:a16="http://schemas.microsoft.com/office/drawing/2014/main"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0" name="Picture Placeholder 7">
            <a:extLst>
              <a:ext uri="{FF2B5EF4-FFF2-40B4-BE49-F238E27FC236}">
                <a16:creationId xmlns:a16="http://schemas.microsoft.com/office/drawing/2014/main"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1" name="Picture Placeholder 7">
            <a:extLst>
              <a:ext uri="{FF2B5EF4-FFF2-40B4-BE49-F238E27FC236}">
                <a16:creationId xmlns:a16="http://schemas.microsoft.com/office/drawing/2014/main"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2" name="Text Placeholder 3">
            <a:extLst>
              <a:ext uri="{FF2B5EF4-FFF2-40B4-BE49-F238E27FC236}">
                <a16:creationId xmlns:a16="http://schemas.microsoft.com/office/drawing/2014/main"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3" name="Text Placeholder 3">
            <a:extLst>
              <a:ext uri="{FF2B5EF4-FFF2-40B4-BE49-F238E27FC236}">
                <a16:creationId xmlns:a16="http://schemas.microsoft.com/office/drawing/2014/main"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3981187012"/>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44" name="Rectangle 43" descr="Brush stroke spot">
            <a:extLst>
              <a:ext uri="{FF2B5EF4-FFF2-40B4-BE49-F238E27FC236}">
                <a16:creationId xmlns:a16="http://schemas.microsoft.com/office/drawing/2014/main"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Text Placeholder 3">
            <a:extLst>
              <a:ext uri="{FF2B5EF4-FFF2-40B4-BE49-F238E27FC236}">
                <a16:creationId xmlns:a16="http://schemas.microsoft.com/office/drawing/2014/main"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2" name="Text Placeholder 3">
            <a:extLst>
              <a:ext uri="{FF2B5EF4-FFF2-40B4-BE49-F238E27FC236}">
                <a16:creationId xmlns:a16="http://schemas.microsoft.com/office/drawing/2014/main"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3" name="Rectangle 52" descr="Brush stroke spot">
            <a:extLst>
              <a:ext uri="{FF2B5EF4-FFF2-40B4-BE49-F238E27FC236}">
                <a16:creationId xmlns:a16="http://schemas.microsoft.com/office/drawing/2014/main"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Text Placeholder 3">
            <a:extLst>
              <a:ext uri="{FF2B5EF4-FFF2-40B4-BE49-F238E27FC236}">
                <a16:creationId xmlns:a16="http://schemas.microsoft.com/office/drawing/2014/main"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6" name="Text Placeholder 3">
            <a:extLst>
              <a:ext uri="{FF2B5EF4-FFF2-40B4-BE49-F238E27FC236}">
                <a16:creationId xmlns:a16="http://schemas.microsoft.com/office/drawing/2014/main"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7" name="Rectangle 56" descr="Brush stroke spot">
            <a:extLst>
              <a:ext uri="{FF2B5EF4-FFF2-40B4-BE49-F238E27FC236}">
                <a16:creationId xmlns:a16="http://schemas.microsoft.com/office/drawing/2014/main"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Text Placeholder 3">
            <a:extLst>
              <a:ext uri="{FF2B5EF4-FFF2-40B4-BE49-F238E27FC236}">
                <a16:creationId xmlns:a16="http://schemas.microsoft.com/office/drawing/2014/main"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0" name="Text Placeholder 3">
            <a:extLst>
              <a:ext uri="{FF2B5EF4-FFF2-40B4-BE49-F238E27FC236}">
                <a16:creationId xmlns:a16="http://schemas.microsoft.com/office/drawing/2014/main"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1" name="Rectangle 60" descr="Brush stroke spot">
            <a:extLst>
              <a:ext uri="{FF2B5EF4-FFF2-40B4-BE49-F238E27FC236}">
                <a16:creationId xmlns:a16="http://schemas.microsoft.com/office/drawing/2014/main"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Text Placeholder 3">
            <a:extLst>
              <a:ext uri="{FF2B5EF4-FFF2-40B4-BE49-F238E27FC236}">
                <a16:creationId xmlns:a16="http://schemas.microsoft.com/office/drawing/2014/main"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4" name="Text Placeholder 3">
            <a:extLst>
              <a:ext uri="{FF2B5EF4-FFF2-40B4-BE49-F238E27FC236}">
                <a16:creationId xmlns:a16="http://schemas.microsoft.com/office/drawing/2014/main"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5" name="Rectangle 64" descr="Brush stroke spot">
            <a:extLst>
              <a:ext uri="{FF2B5EF4-FFF2-40B4-BE49-F238E27FC236}">
                <a16:creationId xmlns:a16="http://schemas.microsoft.com/office/drawing/2014/main"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6" name="Text Placeholder 3">
            <a:extLst>
              <a:ext uri="{FF2B5EF4-FFF2-40B4-BE49-F238E27FC236}">
                <a16:creationId xmlns:a16="http://schemas.microsoft.com/office/drawing/2014/main"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8" name="Text Placeholder 3">
            <a:extLst>
              <a:ext uri="{FF2B5EF4-FFF2-40B4-BE49-F238E27FC236}">
                <a16:creationId xmlns:a16="http://schemas.microsoft.com/office/drawing/2014/main"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9" name="Rectangle 68" descr="Brush stroke spot">
            <a:extLst>
              <a:ext uri="{FF2B5EF4-FFF2-40B4-BE49-F238E27FC236}">
                <a16:creationId xmlns:a16="http://schemas.microsoft.com/office/drawing/2014/main"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Text Placeholder 3">
            <a:extLst>
              <a:ext uri="{FF2B5EF4-FFF2-40B4-BE49-F238E27FC236}">
                <a16:creationId xmlns:a16="http://schemas.microsoft.com/office/drawing/2014/main"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2" name="Text Placeholder 3">
            <a:extLst>
              <a:ext uri="{FF2B5EF4-FFF2-40B4-BE49-F238E27FC236}">
                <a16:creationId xmlns:a16="http://schemas.microsoft.com/office/drawing/2014/main"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3" name="Picture Placeholder 3">
            <a:extLst>
              <a:ext uri="{FF2B5EF4-FFF2-40B4-BE49-F238E27FC236}">
                <a16:creationId xmlns:a16="http://schemas.microsoft.com/office/drawing/2014/main"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5" name="Picture Placeholder 3">
            <a:extLst>
              <a:ext uri="{FF2B5EF4-FFF2-40B4-BE49-F238E27FC236}">
                <a16:creationId xmlns:a16="http://schemas.microsoft.com/office/drawing/2014/main"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8" name="Picture Placeholder 3">
            <a:extLst>
              <a:ext uri="{FF2B5EF4-FFF2-40B4-BE49-F238E27FC236}">
                <a16:creationId xmlns:a16="http://schemas.microsoft.com/office/drawing/2014/main"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9" name="Picture Placeholder 3">
            <a:extLst>
              <a:ext uri="{FF2B5EF4-FFF2-40B4-BE49-F238E27FC236}">
                <a16:creationId xmlns:a16="http://schemas.microsoft.com/office/drawing/2014/main"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80" name="Picture Placeholder 3">
            <a:extLst>
              <a:ext uri="{FF2B5EF4-FFF2-40B4-BE49-F238E27FC236}">
                <a16:creationId xmlns:a16="http://schemas.microsoft.com/office/drawing/2014/main"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81" name="Picture Placeholder 3">
            <a:extLst>
              <a:ext uri="{FF2B5EF4-FFF2-40B4-BE49-F238E27FC236}">
                <a16:creationId xmlns:a16="http://schemas.microsoft.com/office/drawing/2014/main"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417167332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8" name="Rectangle 7" descr="Brush stroke spot">
            <a:extLst>
              <a:ext uri="{FF2B5EF4-FFF2-40B4-BE49-F238E27FC236}">
                <a16:creationId xmlns:a16="http://schemas.microsoft.com/office/drawing/2014/main"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14" descr="Your logo">
            <a:extLst>
              <a:ext uri="{FF2B5EF4-FFF2-40B4-BE49-F238E27FC236}">
                <a16:creationId xmlns:a16="http://schemas.microsoft.com/office/drawing/2014/main" id="{8D7231FC-3A25-45B8-B883-4F6A0FC02B80}"/>
              </a:ext>
              <a:ext uri="{C183D7F6-B498-43B3-948B-1728B52AA6E4}">
                <adec:decorative xmlns:adec="http://schemas.microsoft.com/office/drawing/2017/decorative"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55761A8C-74CD-483A-A3C5-A7D79CACCF6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6308FC7C-F5F3-4D82-ADCB-B64F9FBB21A1}"/>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11" name="Straight Connector 10">
            <a:extLst>
              <a:ext uri="{FF2B5EF4-FFF2-40B4-BE49-F238E27FC236}">
                <a16:creationId xmlns:a16="http://schemas.microsoft.com/office/drawing/2014/main"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Master subtitle style</a:t>
            </a:r>
          </a:p>
        </p:txBody>
      </p:sp>
      <p:sp>
        <p:nvSpPr>
          <p:cNvPr id="14" name="Title 1">
            <a:extLst>
              <a:ext uri="{FF2B5EF4-FFF2-40B4-BE49-F238E27FC236}">
                <a16:creationId xmlns:a16="http://schemas.microsoft.com/office/drawing/2014/main"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noProof="0"/>
              <a:t>CLICK TO </a:t>
            </a:r>
            <a:br>
              <a:rPr lang="en-US" noProof="0"/>
            </a:br>
            <a:r>
              <a:rPr lang="en-US" noProof="0"/>
              <a:t>EDIT TITLE</a:t>
            </a:r>
          </a:p>
        </p:txBody>
      </p:sp>
    </p:spTree>
    <p:extLst>
      <p:ext uri="{BB962C8B-B14F-4D97-AF65-F5344CB8AC3E}">
        <p14:creationId xmlns:p14="http://schemas.microsoft.com/office/powerpoint/2010/main" val="185559141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59" name="Rectangle 58" descr="Brush stroke spot">
            <a:extLst>
              <a:ext uri="{FF2B5EF4-FFF2-40B4-BE49-F238E27FC236}">
                <a16:creationId xmlns:a16="http://schemas.microsoft.com/office/drawing/2014/main"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3">
            <a:extLst>
              <a:ext uri="{FF2B5EF4-FFF2-40B4-BE49-F238E27FC236}">
                <a16:creationId xmlns:a16="http://schemas.microsoft.com/office/drawing/2014/main"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4" name="Text Placeholder 3">
            <a:extLst>
              <a:ext uri="{FF2B5EF4-FFF2-40B4-BE49-F238E27FC236}">
                <a16:creationId xmlns:a16="http://schemas.microsoft.com/office/drawing/2014/main"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6" name="Text Placeholder 3">
            <a:extLst>
              <a:ext uri="{FF2B5EF4-FFF2-40B4-BE49-F238E27FC236}">
                <a16:creationId xmlns:a16="http://schemas.microsoft.com/office/drawing/2014/main"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7" name="Text Placeholder 3">
            <a:extLst>
              <a:ext uri="{FF2B5EF4-FFF2-40B4-BE49-F238E27FC236}">
                <a16:creationId xmlns:a16="http://schemas.microsoft.com/office/drawing/2014/main"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2" name="Text Placeholder 3">
            <a:extLst>
              <a:ext uri="{FF2B5EF4-FFF2-40B4-BE49-F238E27FC236}">
                <a16:creationId xmlns:a16="http://schemas.microsoft.com/office/drawing/2014/main"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$ 1,500,000</a:t>
            </a:r>
          </a:p>
        </p:txBody>
      </p:sp>
      <p:sp>
        <p:nvSpPr>
          <p:cNvPr id="83" name="Text Placeholder 3">
            <a:extLst>
              <a:ext uri="{FF2B5EF4-FFF2-40B4-BE49-F238E27FC236}">
                <a16:creationId xmlns:a16="http://schemas.microsoft.com/office/drawing/2014/main"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4" name="Text Placeholder 3">
            <a:extLst>
              <a:ext uri="{FF2B5EF4-FFF2-40B4-BE49-F238E27FC236}">
                <a16:creationId xmlns:a16="http://schemas.microsoft.com/office/drawing/2014/main"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$ 2,500,000</a:t>
            </a:r>
          </a:p>
        </p:txBody>
      </p:sp>
      <p:sp>
        <p:nvSpPr>
          <p:cNvPr id="85" name="Text Placeholder 3">
            <a:extLst>
              <a:ext uri="{FF2B5EF4-FFF2-40B4-BE49-F238E27FC236}">
                <a16:creationId xmlns:a16="http://schemas.microsoft.com/office/drawing/2014/main"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6" name="Text Placeholder 3">
            <a:extLst>
              <a:ext uri="{FF2B5EF4-FFF2-40B4-BE49-F238E27FC236}">
                <a16:creationId xmlns:a16="http://schemas.microsoft.com/office/drawing/2014/main"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$ 3,200,000</a:t>
            </a:r>
          </a:p>
        </p:txBody>
      </p:sp>
      <p:sp>
        <p:nvSpPr>
          <p:cNvPr id="87" name="Text Placeholder 3">
            <a:extLst>
              <a:ext uri="{FF2B5EF4-FFF2-40B4-BE49-F238E27FC236}">
                <a16:creationId xmlns:a16="http://schemas.microsoft.com/office/drawing/2014/main"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88" name="Straight Connector 87">
            <a:extLst>
              <a:ext uri="{FF2B5EF4-FFF2-40B4-BE49-F238E27FC236}">
                <a16:creationId xmlns:a16="http://schemas.microsoft.com/office/drawing/2014/main"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4065523559"/>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descr="Brush stroke mask">
            <a:extLst>
              <a:ext uri="{FF2B5EF4-FFF2-40B4-BE49-F238E27FC236}">
                <a16:creationId xmlns:a16="http://schemas.microsoft.com/office/drawing/2014/main"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noProof="0"/>
              <a:t>CLICK TO EDIT TITLE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1869865750"/>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descr="Brush stroke mask">
            <a:extLst>
              <a:ext uri="{FF2B5EF4-FFF2-40B4-BE49-F238E27FC236}">
                <a16:creationId xmlns:a16="http://schemas.microsoft.com/office/drawing/2014/main"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17" name="Thanks title layout">
            <a:extLst>
              <a:ext uri="{FF2B5EF4-FFF2-40B4-BE49-F238E27FC236}">
                <a16:creationId xmlns:a16="http://schemas.microsoft.com/office/drawing/2014/main"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noProof="0"/>
              <a:t>THANK YOU!</a:t>
            </a:r>
          </a:p>
        </p:txBody>
      </p:sp>
      <p:cxnSp>
        <p:nvCxnSpPr>
          <p:cNvPr id="18" name="Straight Connector 17">
            <a:extLst>
              <a:ext uri="{FF2B5EF4-FFF2-40B4-BE49-F238E27FC236}">
                <a16:creationId xmlns:a16="http://schemas.microsoft.com/office/drawing/2014/main"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id="{DE1A1E87-77E1-4901-A7FE-5FFA9F5B4BBD}"/>
              </a:ext>
              <a:ext uri="{C183D7F6-B498-43B3-948B-1728B52AA6E4}">
                <adec:decorative xmlns:adec="http://schemas.microsoft.com/office/drawing/2017/decorative"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
        <p:nvSpPr>
          <p:cNvPr id="20" name="Text Placeholder 10">
            <a:extLst>
              <a:ext uri="{FF2B5EF4-FFF2-40B4-BE49-F238E27FC236}">
                <a16:creationId xmlns:a16="http://schemas.microsoft.com/office/drawing/2014/main"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noProof="0"/>
              <a:t>Speaker Name</a:t>
            </a:r>
          </a:p>
        </p:txBody>
      </p:sp>
      <p:sp>
        <p:nvSpPr>
          <p:cNvPr id="21" name="Text Placeholder 10">
            <a:extLst>
              <a:ext uri="{FF2B5EF4-FFF2-40B4-BE49-F238E27FC236}">
                <a16:creationId xmlns:a16="http://schemas.microsoft.com/office/drawing/2014/main"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Email:</a:t>
            </a:r>
          </a:p>
        </p:txBody>
      </p:sp>
      <p:sp>
        <p:nvSpPr>
          <p:cNvPr id="22" name="Text Placeholder 10">
            <a:extLst>
              <a:ext uri="{FF2B5EF4-FFF2-40B4-BE49-F238E27FC236}">
                <a16:creationId xmlns:a16="http://schemas.microsoft.com/office/drawing/2014/main"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speakeremail@website.com</a:t>
            </a:r>
          </a:p>
        </p:txBody>
      </p:sp>
      <p:sp>
        <p:nvSpPr>
          <p:cNvPr id="23" name="Text Placeholder 10">
            <a:extLst>
              <a:ext uri="{FF2B5EF4-FFF2-40B4-BE49-F238E27FC236}">
                <a16:creationId xmlns:a16="http://schemas.microsoft.com/office/drawing/2014/main"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Phone:</a:t>
            </a:r>
          </a:p>
        </p:txBody>
      </p:sp>
      <p:sp>
        <p:nvSpPr>
          <p:cNvPr id="24" name="Text Placeholder 10">
            <a:extLst>
              <a:ext uri="{FF2B5EF4-FFF2-40B4-BE49-F238E27FC236}">
                <a16:creationId xmlns:a16="http://schemas.microsoft.com/office/drawing/2014/main"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+7 888 999-000-11</a:t>
            </a:r>
          </a:p>
        </p:txBody>
      </p:sp>
    </p:spTree>
    <p:extLst>
      <p:ext uri="{BB962C8B-B14F-4D97-AF65-F5344CB8AC3E}">
        <p14:creationId xmlns:p14="http://schemas.microsoft.com/office/powerpoint/2010/main" val="3261608806"/>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6/1/2020</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4" name="Rectangle 23" descr="Brush stroke spot">
            <a:extLst>
              <a:ext uri="{FF2B5EF4-FFF2-40B4-BE49-F238E27FC236}">
                <a16:creationId xmlns:a16="http://schemas.microsoft.com/office/drawing/2014/main"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3">
            <a:extLst>
              <a:ext uri="{FF2B5EF4-FFF2-40B4-BE49-F238E27FC236}">
                <a16:creationId xmlns:a16="http://schemas.microsoft.com/office/drawing/2014/main"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6" name="Text Placeholder 3">
            <a:extLst>
              <a:ext uri="{FF2B5EF4-FFF2-40B4-BE49-F238E27FC236}">
                <a16:creationId xmlns:a16="http://schemas.microsoft.com/office/drawing/2014/main"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38" name="Straight Connector 37">
            <a:extLst>
              <a:ext uri="{FF2B5EF4-FFF2-40B4-BE49-F238E27FC236}">
                <a16:creationId xmlns:a16="http://schemas.microsoft.com/office/drawing/2014/main"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3">
            <a:extLst>
              <a:ext uri="{FF2B5EF4-FFF2-40B4-BE49-F238E27FC236}">
                <a16:creationId xmlns:a16="http://schemas.microsoft.com/office/drawing/2014/main"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2" name="Text Placeholder 3">
            <a:extLst>
              <a:ext uri="{FF2B5EF4-FFF2-40B4-BE49-F238E27FC236}">
                <a16:creationId xmlns:a16="http://schemas.microsoft.com/office/drawing/2014/main"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3" name="Text Placeholder 3">
            <a:extLst>
              <a:ext uri="{FF2B5EF4-FFF2-40B4-BE49-F238E27FC236}">
                <a16:creationId xmlns:a16="http://schemas.microsoft.com/office/drawing/2014/main"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4" name="Picture Placeholder 7">
            <a:extLst>
              <a:ext uri="{FF2B5EF4-FFF2-40B4-BE49-F238E27FC236}">
                <a16:creationId xmlns:a16="http://schemas.microsoft.com/office/drawing/2014/main"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a:t>Click icon to add picture</a:t>
            </a:r>
            <a:endParaRPr lang="en-US" noProof="0" dirty="0"/>
          </a:p>
        </p:txBody>
      </p:sp>
      <p:sp>
        <p:nvSpPr>
          <p:cNvPr id="46" name="Picture Placeholder 7">
            <a:extLst>
              <a:ext uri="{FF2B5EF4-FFF2-40B4-BE49-F238E27FC236}">
                <a16:creationId xmlns:a16="http://schemas.microsoft.com/office/drawing/2014/main"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a:t>Click icon to add picture</a:t>
            </a:r>
            <a:endParaRPr lang="en-US" noProof="0" dirty="0"/>
          </a:p>
        </p:txBody>
      </p:sp>
    </p:spTree>
    <p:extLst>
      <p:ext uri="{BB962C8B-B14F-4D97-AF65-F5344CB8AC3E}">
        <p14:creationId xmlns:p14="http://schemas.microsoft.com/office/powerpoint/2010/main" val="3324297486"/>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3">
            <a:extLst>
              <a:ext uri="{FF2B5EF4-FFF2-40B4-BE49-F238E27FC236}">
                <a16:creationId xmlns:a16="http://schemas.microsoft.com/office/drawing/2014/main"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Text Placeholder 12">
            <a:extLst>
              <a:ext uri="{FF2B5EF4-FFF2-40B4-BE49-F238E27FC236}">
                <a16:creationId xmlns:a16="http://schemas.microsoft.com/office/drawing/2014/main"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69066106"/>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Oval 7">
            <a:extLst>
              <a:ext uri="{FF2B5EF4-FFF2-40B4-BE49-F238E27FC236}">
                <a16:creationId xmlns:a16="http://schemas.microsoft.com/office/drawing/2014/main"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Oval 3">
            <a:extLst>
              <a:ext uri="{FF2B5EF4-FFF2-40B4-BE49-F238E27FC236}">
                <a16:creationId xmlns:a16="http://schemas.microsoft.com/office/drawing/2014/main"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8" name="Rectangle 17">
            <a:extLst>
              <a:ext uri="{FF2B5EF4-FFF2-40B4-BE49-F238E27FC236}">
                <a16:creationId xmlns:a16="http://schemas.microsoft.com/office/drawing/2014/main"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asvg="http://schemas.microsoft.com/office/drawing/2016/SVG/main"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Picture Placeholder 11" descr="Pizza on table">
            <a:extLst>
              <a:ext uri="{FF2B5EF4-FFF2-40B4-BE49-F238E27FC236}">
                <a16:creationId xmlns:a16="http://schemas.microsoft.com/office/drawing/2014/main"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2" name="Rectangle 21">
            <a:extLst>
              <a:ext uri="{FF2B5EF4-FFF2-40B4-BE49-F238E27FC236}">
                <a16:creationId xmlns:a16="http://schemas.microsoft.com/office/drawing/2014/main"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asvg="http://schemas.microsoft.com/office/drawing/2016/SVG/main"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4">
            <a:extLst>
              <a:ext uri="{FF2B5EF4-FFF2-40B4-BE49-F238E27FC236}">
                <a16:creationId xmlns:a16="http://schemas.microsoft.com/office/drawing/2014/main"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4" name="Text Placeholder 3">
            <a:extLst>
              <a:ext uri="{FF2B5EF4-FFF2-40B4-BE49-F238E27FC236}">
                <a16:creationId xmlns:a16="http://schemas.microsoft.com/office/drawing/2014/main"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7" name="Text Placeholder 3">
            <a:extLst>
              <a:ext uri="{FF2B5EF4-FFF2-40B4-BE49-F238E27FC236}">
                <a16:creationId xmlns:a16="http://schemas.microsoft.com/office/drawing/2014/main"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28" name="Text Placeholder 3">
            <a:extLst>
              <a:ext uri="{FF2B5EF4-FFF2-40B4-BE49-F238E27FC236}">
                <a16:creationId xmlns:a16="http://schemas.microsoft.com/office/drawing/2014/main"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1" name="Text Placeholder 3">
            <a:extLst>
              <a:ext uri="{FF2B5EF4-FFF2-40B4-BE49-F238E27FC236}">
                <a16:creationId xmlns:a16="http://schemas.microsoft.com/office/drawing/2014/main"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33" name="Picture Placeholder 7">
            <a:extLst>
              <a:ext uri="{FF2B5EF4-FFF2-40B4-BE49-F238E27FC236}">
                <a16:creationId xmlns:a16="http://schemas.microsoft.com/office/drawing/2014/main"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4" name="Picture Placeholder 7">
            <a:extLst>
              <a:ext uri="{FF2B5EF4-FFF2-40B4-BE49-F238E27FC236}">
                <a16:creationId xmlns:a16="http://schemas.microsoft.com/office/drawing/2014/main"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77338686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id="{B6EF1DDE-4EBA-4A5F-9642-8E8E51017B26}"/>
              </a:ext>
            </a:extLst>
          </p:cNvPr>
          <p:cNvSpPr>
            <a:spLocks noGrp="1"/>
          </p:cNvSpPr>
          <p:nvPr>
            <p:ph type="sldNum" sz="quarter" idx="12"/>
          </p:nvPr>
        </p:nvSpPr>
        <p:spPr/>
        <p:txBody>
          <a:bodyPr/>
          <a:lstStyle/>
          <a:p>
            <a:fld id="{F470E458-E7C2-4395-B75D-476A174CEE45}" type="slidenum">
              <a:rPr lang="en-US" noProof="0" smtClean="0"/>
              <a:pPr/>
              <a:t>‹#›</a:t>
            </a:fld>
            <a:endParaRPr lang="en-US" noProof="0" dirty="0"/>
          </a:p>
        </p:txBody>
      </p:sp>
    </p:spTree>
    <p:extLst>
      <p:ext uri="{BB962C8B-B14F-4D97-AF65-F5344CB8AC3E}">
        <p14:creationId xmlns:p14="http://schemas.microsoft.com/office/powerpoint/2010/main" val="2031944394"/>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6/1/2020</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noProof="0"/>
              <a:t>Click to edit Master text styles</a:t>
            </a:r>
          </a:p>
        </p:txBody>
      </p:sp>
    </p:spTree>
    <p:extLst>
      <p:ext uri="{BB962C8B-B14F-4D97-AF65-F5344CB8AC3E}">
        <p14:creationId xmlns:p14="http://schemas.microsoft.com/office/powerpoint/2010/main" val="4260116956"/>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Content Placeholder 2">
            <a:extLst>
              <a:ext uri="{FF2B5EF4-FFF2-40B4-BE49-F238E27FC236}">
                <a16:creationId xmlns:a16="http://schemas.microsoft.com/office/drawing/2014/main" id="{D9F6BE4E-68E0-48F7-AD88-3A2574C976B3}"/>
              </a:ext>
            </a:extLst>
          </p:cNvPr>
          <p:cNvSpPr>
            <a:spLocks noGrp="1"/>
          </p:cNvSpPr>
          <p:nvPr>
            <p:ph idx="1"/>
          </p:nvPr>
        </p:nvSpPr>
        <p:spPr>
          <a:xfrm>
            <a:off x="838200" y="1825625"/>
            <a:ext cx="10515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23250492"/>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8" name="Rectangle 7" descr="Restaurant interior">
            <a:extLst>
              <a:ext uri="{FF2B5EF4-FFF2-40B4-BE49-F238E27FC236}">
                <a16:creationId xmlns:a16="http://schemas.microsoft.com/office/drawing/2014/main" id="{3663C424-4D11-4875-A44A-FF368BB74F6C}"/>
              </a:ext>
            </a:extLst>
          </p:cNvPr>
          <p:cNvSpPr/>
          <p:nvPr userDrawn="1"/>
        </p:nvSpPr>
        <p:spPr>
          <a:xfrm>
            <a:off x="4721352" y="0"/>
            <a:ext cx="7470648"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609FB4CD-BB02-4D4B-8D86-3EC7DD3B67F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F97AA241-A7D4-4B81-98DB-F4B364A35D32}"/>
              </a:ext>
            </a:extLst>
          </p:cNvPr>
          <p:cNvSpPr>
            <a:spLocks noGrp="1"/>
          </p:cNvSpPr>
          <p:nvPr>
            <p:ph type="dt" sz="half" idx="10"/>
          </p:nvPr>
        </p:nvSpPr>
        <p:spPr/>
        <p:txBody>
          <a:bodyPr/>
          <a:lstStyle/>
          <a:p>
            <a:fld id="{EBC00C47-591A-47BE-92B3-E36B739EB8D9}"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615585EA-45A6-4D35-A7AB-F97FC27E47B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Oval 8">
            <a:extLst>
              <a:ext uri="{FF2B5EF4-FFF2-40B4-BE49-F238E27FC236}">
                <a16:creationId xmlns:a16="http://schemas.microsoft.com/office/drawing/2014/main"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4025478167"/>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Content Placeholder 2">
            <a:extLst>
              <a:ext uri="{FF2B5EF4-FFF2-40B4-BE49-F238E27FC236}">
                <a16:creationId xmlns:a16="http://schemas.microsoft.com/office/drawing/2014/main" id="{C00DF417-C5C3-4FDA-87D5-323AF2736A67}"/>
              </a:ext>
            </a:extLst>
          </p:cNvPr>
          <p:cNvSpPr>
            <a:spLocks noGrp="1"/>
          </p:cNvSpPr>
          <p:nvPr>
            <p:ph sz="half" idx="1"/>
          </p:nvPr>
        </p:nvSpPr>
        <p:spPr>
          <a:xfrm>
            <a:off x="838200" y="1825625"/>
            <a:ext cx="5181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CDA880CD-CD01-4A78-BF0C-95A33ABA883C}"/>
              </a:ext>
            </a:extLst>
          </p:cNvPr>
          <p:cNvSpPr>
            <a:spLocks noGrp="1"/>
          </p:cNvSpPr>
          <p:nvPr>
            <p:ph sz="half" idx="2"/>
          </p:nvPr>
        </p:nvSpPr>
        <p:spPr>
          <a:xfrm>
            <a:off x="6172200" y="1825625"/>
            <a:ext cx="5181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705122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Text Placeholder 2">
            <a:extLst>
              <a:ext uri="{FF2B5EF4-FFF2-40B4-BE49-F238E27FC236}">
                <a16:creationId xmlns:a16="http://schemas.microsoft.com/office/drawing/2014/main"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3">
            <a:extLst>
              <a:ext uri="{FF2B5EF4-FFF2-40B4-BE49-F238E27FC236}">
                <a16:creationId xmlns:a16="http://schemas.microsoft.com/office/drawing/2014/main" id="{BEF52044-38F3-4EBE-A961-C2A07D297A20}"/>
              </a:ext>
            </a:extLst>
          </p:cNvPr>
          <p:cNvSpPr>
            <a:spLocks noGrp="1"/>
          </p:cNvSpPr>
          <p:nvPr>
            <p:ph sz="half" idx="2"/>
          </p:nvPr>
        </p:nvSpPr>
        <p:spPr>
          <a:xfrm>
            <a:off x="839788" y="2505075"/>
            <a:ext cx="5157787" cy="347092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B5BD8D56-1BFA-4D3E-976F-E2E64897A626}"/>
              </a:ext>
            </a:extLst>
          </p:cNvPr>
          <p:cNvSpPr>
            <a:spLocks noGrp="1"/>
          </p:cNvSpPr>
          <p:nvPr>
            <p:ph sz="quarter" idx="4"/>
          </p:nvPr>
        </p:nvSpPr>
        <p:spPr>
          <a:xfrm>
            <a:off x="6172200" y="2505075"/>
            <a:ext cx="5183188" cy="347092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512689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Content Placeholder 2">
            <a:extLst>
              <a:ext uri="{FF2B5EF4-FFF2-40B4-BE49-F238E27FC236}">
                <a16:creationId xmlns:a16="http://schemas.microsoft.com/office/drawing/2014/main"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61191577"/>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3" name="Picture Placeholder 2">
            <a:extLst>
              <a:ext uri="{FF2B5EF4-FFF2-40B4-BE49-F238E27FC236}">
                <a16:creationId xmlns:a16="http://schemas.microsoft.com/office/drawing/2014/main"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020894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618750467"/>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4" name="Text Placeholder 3">
            <a:extLst>
              <a:ext uri="{FF2B5EF4-FFF2-40B4-BE49-F238E27FC236}">
                <a16:creationId xmlns:a16="http://schemas.microsoft.com/office/drawing/2014/main" id="{5B4595A1-E20F-45D7-AF11-4849898DB9CC}"/>
              </a:ext>
            </a:extLst>
          </p:cNvPr>
          <p:cNvSpPr>
            <a:spLocks noGrp="1"/>
          </p:cNvSpPr>
          <p:nvPr>
            <p:ph type="body" sz="quarter" idx="13"/>
          </p:nvPr>
        </p:nvSpPr>
        <p:spPr>
          <a:xfrm>
            <a:off x="1486694" y="2246313"/>
            <a:ext cx="9218612" cy="2365375"/>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906081505"/>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261C6-E42E-4F1C-8216-77A358DB0BE2}"/>
              </a:ext>
            </a:extLst>
          </p:cNvPr>
          <p:cNvSpPr>
            <a:spLocks noGrp="1"/>
          </p:cNvSpPr>
          <p:nvPr>
            <p:ph type="dt" sz="half" idx="10"/>
          </p:nvPr>
        </p:nvSpPr>
        <p:spPr/>
        <p:txBody>
          <a:bodyPr/>
          <a:lstStyle/>
          <a:p>
            <a:fld id="{8B9208B2-41C8-4A61-B828-55494ADD5993}" type="datetime1">
              <a:rPr lang="en-US" noProof="0" smtClean="0"/>
              <a:t>6/1/2020</a:t>
            </a:fld>
            <a:endParaRPr lang="en-US" noProof="0" dirty="0"/>
          </a:p>
        </p:txBody>
      </p:sp>
      <p:sp>
        <p:nvSpPr>
          <p:cNvPr id="3" name="Footer Placeholder 2">
            <a:extLst>
              <a:ext uri="{FF2B5EF4-FFF2-40B4-BE49-F238E27FC236}">
                <a16:creationId xmlns:a16="http://schemas.microsoft.com/office/drawing/2014/main" id="{5B901FE4-4890-4330-96D0-D3F6E9666E33}"/>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1498604B-E739-4608-A505-18C0674AB395}"/>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2279521803"/>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sp>
        <p:nvSpPr>
          <p:cNvPr id="9" name="Rectangle 8" descr="Young man drinking coffee">
            <a:extLst>
              <a:ext uri="{FF2B5EF4-FFF2-40B4-BE49-F238E27FC236}">
                <a16:creationId xmlns:a16="http://schemas.microsoft.com/office/drawing/2014/main" id="{816EFE26-DD10-44FC-BAAF-4EA15D4086A7}"/>
              </a:ext>
            </a:extLst>
          </p:cNvPr>
          <p:cNvSpPr/>
          <p:nvPr userDrawn="1"/>
        </p:nvSpPr>
        <p:spPr>
          <a:xfrm>
            <a:off x="0" y="0"/>
            <a:ext cx="6711696"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90C024-B222-4F26-9066-AD52FB0D45E3}"/>
              </a:ext>
            </a:extLst>
          </p:cNvPr>
          <p:cNvSpPr/>
          <p:nvPr userDrawn="1"/>
        </p:nvSpPr>
        <p:spPr>
          <a:xfrm>
            <a:off x="0" y="3197"/>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4051821744"/>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10" name="Rectangle 9" descr="Young smiling woman with mobile phone">
            <a:extLst>
              <a:ext uri="{FF2B5EF4-FFF2-40B4-BE49-F238E27FC236}">
                <a16:creationId xmlns:a16="http://schemas.microsoft.com/office/drawing/2014/main" id="{95A5621D-11A8-4134-AA47-F59127E702CB}"/>
              </a:ext>
            </a:extLst>
          </p:cNvPr>
          <p:cNvSpPr/>
          <p:nvPr userDrawn="1"/>
        </p:nvSpPr>
        <p:spPr>
          <a:xfrm>
            <a:off x="7373112" y="493776"/>
            <a:ext cx="4818888"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855D31-B9D9-4D6C-8BAD-6CBA6017C18D}"/>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itle 25">
            <a:extLst>
              <a:ext uri="{FF2B5EF4-FFF2-40B4-BE49-F238E27FC236}">
                <a16:creationId xmlns:a16="http://schemas.microsoft.com/office/drawing/2014/main" id="{618935A2-A027-4F36-94E5-021BC775EE5A}"/>
              </a:ext>
            </a:extLst>
          </p:cNvPr>
          <p:cNvSpPr>
            <a:spLocks noGrp="1"/>
          </p:cNvSpPr>
          <p:nvPr>
            <p:ph type="title" hasCustomPrompt="1"/>
          </p:nvPr>
        </p:nvSpPr>
        <p:spPr>
          <a:xfrm>
            <a:off x="907362" y="800100"/>
            <a:ext cx="5386748" cy="1223719"/>
          </a:xfrm>
        </p:spPr>
        <p:txBody>
          <a:bodyPr anchor="b" anchorCtr="0"/>
          <a:lstStyle/>
          <a:p>
            <a:r>
              <a:rPr lang="en-US" noProof="0"/>
              <a:t>CLICK TO EDIT MASTER TITLE STYLE</a:t>
            </a:r>
          </a:p>
        </p:txBody>
      </p:sp>
      <p:sp>
        <p:nvSpPr>
          <p:cNvPr id="5" name="Date Placeholder 4">
            <a:extLst>
              <a:ext uri="{FF2B5EF4-FFF2-40B4-BE49-F238E27FC236}">
                <a16:creationId xmlns:a16="http://schemas.microsoft.com/office/drawing/2014/main" id="{7F87E340-E9AB-4958-9BB5-EA625139913E}"/>
              </a:ext>
            </a:extLst>
          </p:cNvPr>
          <p:cNvSpPr>
            <a:spLocks noGrp="1"/>
          </p:cNvSpPr>
          <p:nvPr>
            <p:ph type="dt" sz="half" idx="10"/>
          </p:nvPr>
        </p:nvSpPr>
        <p:spPr/>
        <p:txBody>
          <a:bodyPr/>
          <a:lstStyle/>
          <a:p>
            <a:fld id="{E63D4347-0243-438A-89AF-12102C07C720}"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D6FFFCFA-118E-40C3-9A31-9334927F759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Picture Placeholder 2">
            <a:extLst>
              <a:ext uri="{FF2B5EF4-FFF2-40B4-BE49-F238E27FC236}">
                <a16:creationId xmlns:a16="http://schemas.microsoft.com/office/drawing/2014/main"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826842474"/>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Rectangle 10" descr="Brush stroke spot">
            <a:extLst>
              <a:ext uri="{FF2B5EF4-FFF2-40B4-BE49-F238E27FC236}">
                <a16:creationId xmlns:a16="http://schemas.microsoft.com/office/drawing/2014/main" id="{08C782C8-0805-4592-ADC0-CF3D28CFE0C4}"/>
              </a:ext>
            </a:extLst>
          </p:cNvPr>
          <p:cNvSpPr/>
          <p:nvPr userDrawn="1"/>
        </p:nvSpPr>
        <p:spPr>
          <a:xfrm>
            <a:off x="6205330" y="2469056"/>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descr="Brush stroke spot">
            <a:extLst>
              <a:ext uri="{FF2B5EF4-FFF2-40B4-BE49-F238E27FC236}">
                <a16:creationId xmlns:a16="http://schemas.microsoft.com/office/drawing/2014/main" id="{9867BBE4-E529-4F6E-BECB-86D66409ED65}"/>
              </a:ext>
            </a:extLst>
          </p:cNvPr>
          <p:cNvSpPr/>
          <p:nvPr userDrawn="1"/>
        </p:nvSpPr>
        <p:spPr>
          <a:xfrm>
            <a:off x="6205330" y="3958942"/>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7" name="Rectangle 6" descr="Brush stroke spot">
            <a:extLst>
              <a:ext uri="{FF2B5EF4-FFF2-40B4-BE49-F238E27FC236}">
                <a16:creationId xmlns:a16="http://schemas.microsoft.com/office/drawing/2014/main" id="{8BD46B2B-D1EB-4F6A-9DE0-7A15A95DC05D}"/>
              </a:ext>
            </a:extLst>
          </p:cNvPr>
          <p:cNvSpPr/>
          <p:nvPr userDrawn="1"/>
        </p:nvSpPr>
        <p:spPr>
          <a:xfrm>
            <a:off x="695325" y="2469056"/>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descr="Brush stroke spot">
            <a:extLst>
              <a:ext uri="{FF2B5EF4-FFF2-40B4-BE49-F238E27FC236}">
                <a16:creationId xmlns:a16="http://schemas.microsoft.com/office/drawing/2014/main" id="{6F1436FB-165E-4908-9E28-A8598A7E3101}"/>
              </a:ext>
            </a:extLst>
          </p:cNvPr>
          <p:cNvSpPr/>
          <p:nvPr userDrawn="1"/>
        </p:nvSpPr>
        <p:spPr>
          <a:xfrm>
            <a:off x="695325" y="3964689"/>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758916"/>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Picture Placeholder 81" descr="Glass icon">
            <a:extLst>
              <a:ext uri="{FF2B5EF4-FFF2-40B4-BE49-F238E27FC236}">
                <a16:creationId xmlns:a16="http://schemas.microsoft.com/office/drawing/2014/main" id="{360A394A-115E-490F-A44B-D11719211D3A}"/>
              </a:ext>
            </a:extLst>
          </p:cNvPr>
          <p:cNvSpPr>
            <a:spLocks noGrp="1"/>
          </p:cNvSpPr>
          <p:nvPr>
            <p:ph type="pic" sz="quarter" idx="45"/>
          </p:nvPr>
        </p:nvSpPr>
        <p:spPr>
          <a:xfrm>
            <a:off x="1009659" y="4259099"/>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4" name="Oval 23">
            <a:extLst>
              <a:ext uri="{FF2B5EF4-FFF2-40B4-BE49-F238E27FC236}">
                <a16:creationId xmlns:a16="http://schemas.microsoft.com/office/drawing/2014/main" id="{24B05348-828C-4161-AC9D-32C0F64C8558}"/>
              </a:ext>
            </a:extLst>
          </p:cNvPr>
          <p:cNvSpPr/>
          <p:nvPr userDrawn="1"/>
        </p:nvSpPr>
        <p:spPr>
          <a:xfrm>
            <a:off x="950259"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6513230" y="2758916"/>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4" name="Oval 33">
            <a:extLst>
              <a:ext uri="{FF2B5EF4-FFF2-40B4-BE49-F238E27FC236}">
                <a16:creationId xmlns:a16="http://schemas.microsoft.com/office/drawing/2014/main" id="{C9D05566-2E31-4BF1-84A9-915D1DC2D524}"/>
              </a:ext>
            </a:extLst>
          </p:cNvPr>
          <p:cNvSpPr/>
          <p:nvPr userDrawn="1"/>
        </p:nvSpPr>
        <p:spPr>
          <a:xfrm>
            <a:off x="6453830"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5" name="Picture Placeholder 81" descr="Glass icon">
            <a:extLst>
              <a:ext uri="{FF2B5EF4-FFF2-40B4-BE49-F238E27FC236}">
                <a16:creationId xmlns:a16="http://schemas.microsoft.com/office/drawing/2014/main" id="{B3682957-0496-44A8-9D25-2C8CF6C44DA8}"/>
              </a:ext>
            </a:extLst>
          </p:cNvPr>
          <p:cNvSpPr>
            <a:spLocks noGrp="1"/>
          </p:cNvSpPr>
          <p:nvPr>
            <p:ph type="pic" sz="quarter" idx="47"/>
          </p:nvPr>
        </p:nvSpPr>
        <p:spPr>
          <a:xfrm>
            <a:off x="6513230" y="4259099"/>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6" name="Oval 35">
            <a:extLst>
              <a:ext uri="{FF2B5EF4-FFF2-40B4-BE49-F238E27FC236}">
                <a16:creationId xmlns:a16="http://schemas.microsoft.com/office/drawing/2014/main" id="{D41006D2-6E2A-4E2D-BFDD-0F4690FFAF18}"/>
              </a:ext>
            </a:extLst>
          </p:cNvPr>
          <p:cNvSpPr/>
          <p:nvPr userDrawn="1"/>
        </p:nvSpPr>
        <p:spPr>
          <a:xfrm>
            <a:off x="6453830"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4" name="Text Placeholder 40">
            <a:extLst>
              <a:ext uri="{FF2B5EF4-FFF2-40B4-BE49-F238E27FC236}">
                <a16:creationId xmlns:a16="http://schemas.microsoft.com/office/drawing/2014/main"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5" name="Text Placeholder 40">
            <a:extLst>
              <a:ext uri="{FF2B5EF4-FFF2-40B4-BE49-F238E27FC236}">
                <a16:creationId xmlns:a16="http://schemas.microsoft.com/office/drawing/2014/main"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9" name="Text Placeholder 40">
            <a:extLst>
              <a:ext uri="{FF2B5EF4-FFF2-40B4-BE49-F238E27FC236}">
                <a16:creationId xmlns:a16="http://schemas.microsoft.com/office/drawing/2014/main"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50" name="Text Placeholder 40">
            <a:extLst>
              <a:ext uri="{FF2B5EF4-FFF2-40B4-BE49-F238E27FC236}">
                <a16:creationId xmlns:a16="http://schemas.microsoft.com/office/drawing/2014/main"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46659607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noProof="0" dirty="0"/>
              <a:t>  </a:t>
            </a:r>
          </a:p>
        </p:txBody>
      </p:sp>
      <p:sp>
        <p:nvSpPr>
          <p:cNvPr id="34" name="Oval 33">
            <a:extLst>
              <a:ext uri="{FF2B5EF4-FFF2-40B4-BE49-F238E27FC236}">
                <a16:creationId xmlns:a16="http://schemas.microsoft.com/office/drawing/2014/main"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Rectangle 29" descr="Computer monitor">
            <a:extLst>
              <a:ext uri="{FF2B5EF4-FFF2-40B4-BE49-F238E27FC236}">
                <a16:creationId xmlns:a16="http://schemas.microsoft.com/office/drawing/2014/main"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asvg="http://schemas.microsoft.com/office/drawing/2016/SVG/main"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Picture Placeholder 7">
            <a:extLst>
              <a:ext uri="{FF2B5EF4-FFF2-40B4-BE49-F238E27FC236}">
                <a16:creationId xmlns:a16="http://schemas.microsoft.com/office/drawing/2014/main"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6/1/2020</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187464414"/>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6/1/2020</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24502022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4" name="Content Placeholder 3">
            <a:extLst>
              <a:ext uri="{FF2B5EF4-FFF2-40B4-BE49-F238E27FC236}">
                <a16:creationId xmlns:a16="http://schemas.microsoft.com/office/drawing/2014/main"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6/1/2020</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17" name="Content Placeholder 3">
            <a:extLst>
              <a:ext uri="{FF2B5EF4-FFF2-40B4-BE49-F238E27FC236}">
                <a16:creationId xmlns:a16="http://schemas.microsoft.com/office/drawing/2014/main"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19" name="Text Placeholder 40">
            <a:extLst>
              <a:ext uri="{FF2B5EF4-FFF2-40B4-BE49-F238E27FC236}">
                <a16:creationId xmlns:a16="http://schemas.microsoft.com/office/drawing/2014/main"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908543371"/>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en-US" noProof="0" smtClean="0"/>
              <a:pPr/>
              <a:t>6/1/2020</a:t>
            </a:fld>
            <a:endParaRPr lang="en-US" noProof="0" dirty="0"/>
          </a:p>
        </p:txBody>
      </p:sp>
      <p:sp>
        <p:nvSpPr>
          <p:cNvPr id="5" name="Footer Placeholder 4">
            <a:extLst>
              <a:ext uri="{FF2B5EF4-FFF2-40B4-BE49-F238E27FC236}">
                <a16:creationId xmlns:a16="http://schemas.microsoft.com/office/drawing/2014/main"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en-US" noProof="0" dirty="0"/>
          </a:p>
        </p:txBody>
      </p:sp>
      <p:sp>
        <p:nvSpPr>
          <p:cNvPr id="6" name="Slide Number Placeholder 5">
            <a:extLst>
              <a:ext uri="{FF2B5EF4-FFF2-40B4-BE49-F238E27FC236}">
                <a16:creationId xmlns:a16="http://schemas.microsoft.com/office/drawing/2014/main"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en-US" noProof="0" smtClean="0"/>
              <a:pPr/>
              <a:t>‹#›</a:t>
            </a:fld>
            <a:endParaRPr lang="en-US" noProof="0" dirty="0"/>
          </a:p>
        </p:txBody>
      </p:sp>
      <p:sp>
        <p:nvSpPr>
          <p:cNvPr id="7" name="Oval 6">
            <a:extLst>
              <a:ext uri="{FF2B5EF4-FFF2-40B4-BE49-F238E27FC236}">
                <a16:creationId xmlns:a16="http://schemas.microsoft.com/office/drawing/2014/main"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87" r:id="rId35"/>
    <p:sldLayoutId id="2147483655" r:id="rId36"/>
  </p:sldLayoutIdLst>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35.jpeg"/><Relationship Id="rId4"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A4A1-394A-4D1D-BDBD-53FA976DDA6B}"/>
              </a:ext>
            </a:extLst>
          </p:cNvPr>
          <p:cNvSpPr>
            <a:spLocks noGrp="1"/>
          </p:cNvSpPr>
          <p:nvPr>
            <p:ph type="title"/>
          </p:nvPr>
        </p:nvSpPr>
        <p:spPr>
          <a:xfrm>
            <a:off x="838200" y="1214592"/>
            <a:ext cx="10515600" cy="704696"/>
          </a:xfrm>
        </p:spPr>
        <p:txBody>
          <a:bodyPr/>
          <a:lstStyle/>
          <a:p>
            <a:r>
              <a:rPr lang="en-US" dirty="0"/>
              <a:t>OUR STORY</a:t>
            </a:r>
          </a:p>
        </p:txBody>
      </p:sp>
      <p:sp>
        <p:nvSpPr>
          <p:cNvPr id="3" name="Slide Number Placeholder 2">
            <a:extLst>
              <a:ext uri="{FF2B5EF4-FFF2-40B4-BE49-F238E27FC236}">
                <a16:creationId xmlns:a16="http://schemas.microsoft.com/office/drawing/2014/main" id="{5B769FDD-87A3-41C6-984D-C64BD84D7B0C}"/>
              </a:ext>
            </a:extLst>
          </p:cNvPr>
          <p:cNvSpPr>
            <a:spLocks noGrp="1"/>
          </p:cNvSpPr>
          <p:nvPr>
            <p:ph type="sldNum" sz="quarter" idx="12"/>
          </p:nvPr>
        </p:nvSpPr>
        <p:spPr/>
        <p:txBody>
          <a:bodyPr/>
          <a:lstStyle/>
          <a:p>
            <a:fld id="{F470E458-E7C2-4395-B75D-476A174CEE45}" type="slidenum">
              <a:rPr lang="en-US" noProof="0" smtClean="0"/>
              <a:t>1</a:t>
            </a:fld>
            <a:endParaRPr lang="en-US" noProof="0" dirty="0"/>
          </a:p>
        </p:txBody>
      </p:sp>
      <p:sp>
        <p:nvSpPr>
          <p:cNvPr id="4" name="Text Placeholder 3">
            <a:extLst>
              <a:ext uri="{FF2B5EF4-FFF2-40B4-BE49-F238E27FC236}">
                <a16:creationId xmlns:a16="http://schemas.microsoft.com/office/drawing/2014/main" id="{223AFA8C-CF03-4601-A283-7EA1CA6EFA60}"/>
              </a:ext>
            </a:extLst>
          </p:cNvPr>
          <p:cNvSpPr>
            <a:spLocks noGrp="1"/>
          </p:cNvSpPr>
          <p:nvPr>
            <p:ph type="body" sz="quarter" idx="13"/>
          </p:nvPr>
        </p:nvSpPr>
        <p:spPr/>
        <p:txBody>
          <a:bodyPr>
            <a:normAutofit/>
          </a:bodyPr>
          <a:lstStyle/>
          <a:p>
            <a:pPr marL="457200" lvl="1" indent="0" algn="ctr">
              <a:buNone/>
            </a:pPr>
            <a:r>
              <a:rPr lang="en-US" dirty="0">
                <a:latin typeface="Bahnschrift SemiCondensed" panose="020B0502040204020203" pitchFamily="34" charset="0"/>
              </a:rPr>
              <a:t>When we wanted a good meal, we didn’t want to spend  a lot. We also refused to compromise on superb taste. After trying too many establishments that didn’t fit these two simple criteria, we realized the only way to do this was to start a place of our own. This is how </a:t>
            </a:r>
            <a:r>
              <a:rPr lang="en-US" dirty="0" err="1">
                <a:latin typeface="Bahnschrift SemiCondensed" panose="020B0502040204020203" pitchFamily="34" charset="0"/>
              </a:rPr>
              <a:t>YummyBites</a:t>
            </a:r>
            <a:r>
              <a:rPr lang="en-US" dirty="0">
                <a:latin typeface="Bahnschrift SemiCondensed" panose="020B0502040204020203" pitchFamily="34" charset="0"/>
              </a:rPr>
              <a:t> was born. Great prices and “Yummy to the last bite“ has always been and continues to be our ultimate goal in serving you!!  </a:t>
            </a:r>
          </a:p>
          <a:p>
            <a:pPr marL="457200" lvl="1" indent="0" algn="ctr">
              <a:buNone/>
            </a:pPr>
            <a:endParaRPr lang="en-US" dirty="0">
              <a:latin typeface="Bahnschrift SemiCondensed" panose="020B0502040204020203" pitchFamily="34" charset="0"/>
            </a:endParaRPr>
          </a:p>
          <a:p>
            <a:pPr marL="457200" lvl="1" indent="0" algn="ctr">
              <a:buNone/>
            </a:pPr>
            <a:r>
              <a:rPr lang="en-US" dirty="0">
                <a:latin typeface="Bahnschrift SemiCondensed" panose="020B0502040204020203" pitchFamily="34" charset="0"/>
              </a:rPr>
              <a:t>-Dave &amp; Mikey</a:t>
            </a:r>
          </a:p>
        </p:txBody>
      </p:sp>
      <p:pic>
        <p:nvPicPr>
          <p:cNvPr id="5" name="Picture 4">
            <a:extLst>
              <a:ext uri="{FF2B5EF4-FFF2-40B4-BE49-F238E27FC236}">
                <a16:creationId xmlns:a16="http://schemas.microsoft.com/office/drawing/2014/main" id="{D3ADC0D4-E958-4185-B15D-261A16BC4F5E}"/>
              </a:ext>
            </a:extLst>
          </p:cNvPr>
          <p:cNvPicPr>
            <a:picLocks noChangeAspect="1"/>
          </p:cNvPicPr>
          <p:nvPr/>
        </p:nvPicPr>
        <p:blipFill>
          <a:blip r:embed="rId2"/>
          <a:stretch>
            <a:fillRect/>
          </a:stretch>
        </p:blipFill>
        <p:spPr>
          <a:xfrm>
            <a:off x="4579717" y="413220"/>
            <a:ext cx="3032566" cy="801372"/>
          </a:xfrm>
          <a:prstGeom prst="rect">
            <a:avLst/>
          </a:prstGeom>
        </p:spPr>
      </p:pic>
    </p:spTree>
    <p:extLst>
      <p:ext uri="{BB962C8B-B14F-4D97-AF65-F5344CB8AC3E}">
        <p14:creationId xmlns:p14="http://schemas.microsoft.com/office/powerpoint/2010/main" val="724797578"/>
      </p:ext>
    </p:extLst>
  </p:cSld>
  <p:clrMapOvr>
    <a:masterClrMapping/>
  </p:clrMapOvr>
  <mc:AlternateContent xmlns:mc="http://schemas.openxmlformats.org/markup-compatibility/2006">
    <mc:Choice xmlns:p14="http://schemas.microsoft.com/office/powerpoint/2010/main" Requires="p14">
      <p:transition spd="slow" advClick="0" advTm="10000">
        <p14:warp dir="in"/>
      </p:transition>
    </mc:Choice>
    <mc:Fallback>
      <p:transition spd="slow" advClick="0"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C0C4-7B6C-4E9A-8274-2FC40023F4D6}"/>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C05A4E51-65D1-4F1C-B66B-51A1E5DC03B9}"/>
              </a:ext>
            </a:extLst>
          </p:cNvPr>
          <p:cNvSpPr>
            <a:spLocks noGrp="1"/>
          </p:cNvSpPr>
          <p:nvPr>
            <p:ph type="body" idx="1"/>
          </p:nvPr>
        </p:nvSpPr>
        <p:spPr/>
        <p:txBody>
          <a:bodyPr>
            <a:normAutofit lnSpcReduction="10000"/>
          </a:bodyPr>
          <a:lstStyle/>
          <a:p>
            <a:r>
              <a:rPr lang="en-US" b="1" dirty="0"/>
              <a:t>Established in 2015 as a small sandwich shop, our menu keeps expanding and our customers keep raving about our signature good taste (both in our food and our seating area).Our extensive menu offers choices guaranteed to make your entire family happy and to keep you coming back for more.</a:t>
            </a:r>
          </a:p>
          <a:p>
            <a:endParaRPr lang="en-US" dirty="0"/>
          </a:p>
        </p:txBody>
      </p:sp>
      <p:pic>
        <p:nvPicPr>
          <p:cNvPr id="7" name="Picture 6">
            <a:extLst>
              <a:ext uri="{FF2B5EF4-FFF2-40B4-BE49-F238E27FC236}">
                <a16:creationId xmlns:a16="http://schemas.microsoft.com/office/drawing/2014/main" id="{48FB93CE-7DA9-46E9-92F4-4AAE19B1657D}"/>
              </a:ext>
            </a:extLst>
          </p:cNvPr>
          <p:cNvPicPr>
            <a:picLocks noChangeAspect="1"/>
          </p:cNvPicPr>
          <p:nvPr/>
        </p:nvPicPr>
        <p:blipFill>
          <a:blip r:embed="rId3"/>
          <a:stretch>
            <a:fillRect/>
          </a:stretch>
        </p:blipFill>
        <p:spPr>
          <a:xfrm>
            <a:off x="831849" y="1010717"/>
            <a:ext cx="2443785" cy="653289"/>
          </a:xfrm>
          <a:prstGeom prst="rect">
            <a:avLst/>
          </a:prstGeom>
        </p:spPr>
      </p:pic>
    </p:spTree>
    <p:extLst>
      <p:ext uri="{BB962C8B-B14F-4D97-AF65-F5344CB8AC3E}">
        <p14:creationId xmlns:p14="http://schemas.microsoft.com/office/powerpoint/2010/main" val="1303718904"/>
      </p:ext>
    </p:extLst>
  </p:cSld>
  <p:clrMapOvr>
    <a:masterClrMapping/>
  </p:clrMapOvr>
  <p:transition spd="slow" advClick="0" advTm="11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67CA-4F7D-4BA2-83D1-EC750D45BCFF}"/>
              </a:ext>
            </a:extLst>
          </p:cNvPr>
          <p:cNvSpPr>
            <a:spLocks noGrp="1"/>
          </p:cNvSpPr>
          <p:nvPr>
            <p:ph type="title"/>
          </p:nvPr>
        </p:nvSpPr>
        <p:spPr/>
        <p:txBody>
          <a:bodyPr/>
          <a:lstStyle/>
          <a:p>
            <a:r>
              <a:rPr lang="en-US" dirty="0"/>
              <a:t>MILESTONES</a:t>
            </a:r>
          </a:p>
        </p:txBody>
      </p:sp>
      <p:sp>
        <p:nvSpPr>
          <p:cNvPr id="3" name="Slide Number Placeholder 2">
            <a:extLst>
              <a:ext uri="{FF2B5EF4-FFF2-40B4-BE49-F238E27FC236}">
                <a16:creationId xmlns:a16="http://schemas.microsoft.com/office/drawing/2014/main" id="{20F004B4-5F75-494B-8A1A-84C1EA879ACF}"/>
              </a:ext>
            </a:extLst>
          </p:cNvPr>
          <p:cNvSpPr>
            <a:spLocks noGrp="1"/>
          </p:cNvSpPr>
          <p:nvPr>
            <p:ph type="sldNum" sz="quarter" idx="12"/>
          </p:nvPr>
        </p:nvSpPr>
        <p:spPr/>
        <p:txBody>
          <a:bodyPr/>
          <a:lstStyle/>
          <a:p>
            <a:fld id="{F470E458-E7C2-4395-B75D-476A174CEE45}" type="slidenum">
              <a:rPr lang="en-US" noProof="0" smtClean="0"/>
              <a:t>3</a:t>
            </a:fld>
            <a:endParaRPr lang="en-US" noProof="0" dirty="0"/>
          </a:p>
        </p:txBody>
      </p:sp>
      <p:sp>
        <p:nvSpPr>
          <p:cNvPr id="6" name="Text Placeholder 5">
            <a:extLst>
              <a:ext uri="{FF2B5EF4-FFF2-40B4-BE49-F238E27FC236}">
                <a16:creationId xmlns:a16="http://schemas.microsoft.com/office/drawing/2014/main" id="{46D47437-F52C-46CB-8A6E-93B375CEABB1}"/>
              </a:ext>
            </a:extLst>
          </p:cNvPr>
          <p:cNvSpPr>
            <a:spLocks noGrp="1"/>
          </p:cNvSpPr>
          <p:nvPr>
            <p:ph type="body" sz="half" idx="2"/>
          </p:nvPr>
        </p:nvSpPr>
        <p:spPr/>
        <p:txBody>
          <a:bodyPr>
            <a:normAutofit fontScale="92500"/>
          </a:bodyPr>
          <a:lstStyle/>
          <a:p>
            <a:r>
              <a:rPr lang="en-US" dirty="0" err="1"/>
              <a:t>YummyBites</a:t>
            </a:r>
            <a:r>
              <a:rPr lang="en-US" dirty="0"/>
              <a:t> opens with a chef and two assistants who doubled as cashiers </a:t>
            </a:r>
          </a:p>
        </p:txBody>
      </p:sp>
      <p:sp>
        <p:nvSpPr>
          <p:cNvPr id="8" name="Text Placeholder 7">
            <a:extLst>
              <a:ext uri="{FF2B5EF4-FFF2-40B4-BE49-F238E27FC236}">
                <a16:creationId xmlns:a16="http://schemas.microsoft.com/office/drawing/2014/main" id="{F7B330CF-8F32-4668-A414-69D45B49E70D}"/>
              </a:ext>
            </a:extLst>
          </p:cNvPr>
          <p:cNvSpPr>
            <a:spLocks noGrp="1"/>
          </p:cNvSpPr>
          <p:nvPr>
            <p:ph type="body" sz="half" idx="42"/>
          </p:nvPr>
        </p:nvSpPr>
        <p:spPr/>
        <p:txBody>
          <a:bodyPr/>
          <a:lstStyle/>
          <a:p>
            <a:r>
              <a:rPr lang="en-US" dirty="0"/>
              <a:t>August</a:t>
            </a:r>
          </a:p>
        </p:txBody>
      </p:sp>
      <p:sp>
        <p:nvSpPr>
          <p:cNvPr id="9" name="Text Placeholder 8">
            <a:extLst>
              <a:ext uri="{FF2B5EF4-FFF2-40B4-BE49-F238E27FC236}">
                <a16:creationId xmlns:a16="http://schemas.microsoft.com/office/drawing/2014/main" id="{7BB57584-57F8-4427-9888-036C0262EF69}"/>
              </a:ext>
            </a:extLst>
          </p:cNvPr>
          <p:cNvSpPr>
            <a:spLocks noGrp="1"/>
          </p:cNvSpPr>
          <p:nvPr>
            <p:ph type="body" sz="half" idx="43"/>
          </p:nvPr>
        </p:nvSpPr>
        <p:spPr/>
        <p:txBody>
          <a:bodyPr/>
          <a:lstStyle/>
          <a:p>
            <a:r>
              <a:rPr lang="en-US" dirty="0"/>
              <a:t>2015</a:t>
            </a:r>
          </a:p>
        </p:txBody>
      </p:sp>
      <p:sp>
        <p:nvSpPr>
          <p:cNvPr id="10" name="Text Placeholder 9">
            <a:extLst>
              <a:ext uri="{FF2B5EF4-FFF2-40B4-BE49-F238E27FC236}">
                <a16:creationId xmlns:a16="http://schemas.microsoft.com/office/drawing/2014/main" id="{7538CB04-C4BC-4E53-B913-861E76A80E3E}"/>
              </a:ext>
            </a:extLst>
          </p:cNvPr>
          <p:cNvSpPr>
            <a:spLocks noGrp="1"/>
          </p:cNvSpPr>
          <p:nvPr>
            <p:ph type="body" sz="half" idx="48"/>
          </p:nvPr>
        </p:nvSpPr>
        <p:spPr/>
        <p:txBody>
          <a:bodyPr/>
          <a:lstStyle/>
          <a:p>
            <a:r>
              <a:rPr lang="en-US" dirty="0"/>
              <a:t>July</a:t>
            </a:r>
          </a:p>
        </p:txBody>
      </p:sp>
      <p:sp>
        <p:nvSpPr>
          <p:cNvPr id="11" name="Text Placeholder 10">
            <a:extLst>
              <a:ext uri="{FF2B5EF4-FFF2-40B4-BE49-F238E27FC236}">
                <a16:creationId xmlns:a16="http://schemas.microsoft.com/office/drawing/2014/main" id="{DFF7AE9F-7FB6-4483-AAAE-DDAB4999B1B9}"/>
              </a:ext>
            </a:extLst>
          </p:cNvPr>
          <p:cNvSpPr>
            <a:spLocks noGrp="1"/>
          </p:cNvSpPr>
          <p:nvPr>
            <p:ph type="body" sz="half" idx="49"/>
          </p:nvPr>
        </p:nvSpPr>
        <p:spPr/>
        <p:txBody>
          <a:bodyPr/>
          <a:lstStyle/>
          <a:p>
            <a:r>
              <a:rPr lang="en-US" dirty="0"/>
              <a:t>2018</a:t>
            </a:r>
          </a:p>
        </p:txBody>
      </p:sp>
      <p:sp>
        <p:nvSpPr>
          <p:cNvPr id="12" name="Text Placeholder 11">
            <a:extLst>
              <a:ext uri="{FF2B5EF4-FFF2-40B4-BE49-F238E27FC236}">
                <a16:creationId xmlns:a16="http://schemas.microsoft.com/office/drawing/2014/main" id="{37AFC90D-C2F0-4DA3-B41E-63891797A0D7}"/>
              </a:ext>
            </a:extLst>
          </p:cNvPr>
          <p:cNvSpPr>
            <a:spLocks noGrp="1"/>
          </p:cNvSpPr>
          <p:nvPr>
            <p:ph type="body" sz="half" idx="50"/>
          </p:nvPr>
        </p:nvSpPr>
        <p:spPr/>
        <p:txBody>
          <a:bodyPr/>
          <a:lstStyle/>
          <a:p>
            <a:r>
              <a:rPr lang="en-US" dirty="0"/>
              <a:t>January</a:t>
            </a:r>
          </a:p>
        </p:txBody>
      </p:sp>
      <p:sp>
        <p:nvSpPr>
          <p:cNvPr id="13" name="Text Placeholder 12">
            <a:extLst>
              <a:ext uri="{FF2B5EF4-FFF2-40B4-BE49-F238E27FC236}">
                <a16:creationId xmlns:a16="http://schemas.microsoft.com/office/drawing/2014/main" id="{5EC9CDD5-35C7-4442-BD57-A13FAEF4AA34}"/>
              </a:ext>
            </a:extLst>
          </p:cNvPr>
          <p:cNvSpPr>
            <a:spLocks noGrp="1"/>
          </p:cNvSpPr>
          <p:nvPr>
            <p:ph type="body" sz="half" idx="51"/>
          </p:nvPr>
        </p:nvSpPr>
        <p:spPr/>
        <p:txBody>
          <a:bodyPr/>
          <a:lstStyle/>
          <a:p>
            <a:r>
              <a:rPr lang="en-US" dirty="0"/>
              <a:t>2016</a:t>
            </a:r>
          </a:p>
        </p:txBody>
      </p:sp>
      <p:sp>
        <p:nvSpPr>
          <p:cNvPr id="14" name="Text Placeholder 13">
            <a:extLst>
              <a:ext uri="{FF2B5EF4-FFF2-40B4-BE49-F238E27FC236}">
                <a16:creationId xmlns:a16="http://schemas.microsoft.com/office/drawing/2014/main" id="{567C5FE1-70D1-4F5B-816D-5EA8A57080CD}"/>
              </a:ext>
            </a:extLst>
          </p:cNvPr>
          <p:cNvSpPr>
            <a:spLocks noGrp="1"/>
          </p:cNvSpPr>
          <p:nvPr>
            <p:ph type="body" sz="half" idx="52"/>
          </p:nvPr>
        </p:nvSpPr>
        <p:spPr/>
        <p:txBody>
          <a:bodyPr/>
          <a:lstStyle/>
          <a:p>
            <a:r>
              <a:rPr lang="en-US" dirty="0"/>
              <a:t>May </a:t>
            </a:r>
          </a:p>
        </p:txBody>
      </p:sp>
      <p:sp>
        <p:nvSpPr>
          <p:cNvPr id="15" name="Text Placeholder 14">
            <a:extLst>
              <a:ext uri="{FF2B5EF4-FFF2-40B4-BE49-F238E27FC236}">
                <a16:creationId xmlns:a16="http://schemas.microsoft.com/office/drawing/2014/main" id="{2673B7BF-B89E-4BE1-AFD1-318377866A16}"/>
              </a:ext>
            </a:extLst>
          </p:cNvPr>
          <p:cNvSpPr>
            <a:spLocks noGrp="1"/>
          </p:cNvSpPr>
          <p:nvPr>
            <p:ph type="body" sz="half" idx="53"/>
          </p:nvPr>
        </p:nvSpPr>
        <p:spPr/>
        <p:txBody>
          <a:bodyPr/>
          <a:lstStyle/>
          <a:p>
            <a:r>
              <a:rPr lang="en-US" dirty="0"/>
              <a:t>2016</a:t>
            </a:r>
          </a:p>
        </p:txBody>
      </p:sp>
      <p:sp>
        <p:nvSpPr>
          <p:cNvPr id="16" name="Text Placeholder 15">
            <a:extLst>
              <a:ext uri="{FF2B5EF4-FFF2-40B4-BE49-F238E27FC236}">
                <a16:creationId xmlns:a16="http://schemas.microsoft.com/office/drawing/2014/main" id="{96FB5479-099D-486E-A724-D19E07BE24A4}"/>
              </a:ext>
            </a:extLst>
          </p:cNvPr>
          <p:cNvSpPr>
            <a:spLocks noGrp="1"/>
          </p:cNvSpPr>
          <p:nvPr>
            <p:ph type="body" sz="half" idx="54"/>
          </p:nvPr>
        </p:nvSpPr>
        <p:spPr/>
        <p:txBody>
          <a:bodyPr/>
          <a:lstStyle/>
          <a:p>
            <a:r>
              <a:rPr lang="en-US" dirty="0"/>
              <a:t>Nov</a:t>
            </a:r>
          </a:p>
        </p:txBody>
      </p:sp>
      <p:sp>
        <p:nvSpPr>
          <p:cNvPr id="17" name="Text Placeholder 16">
            <a:extLst>
              <a:ext uri="{FF2B5EF4-FFF2-40B4-BE49-F238E27FC236}">
                <a16:creationId xmlns:a16="http://schemas.microsoft.com/office/drawing/2014/main" id="{F5366EA4-C397-4282-AE7B-CEA5B647EBC9}"/>
              </a:ext>
            </a:extLst>
          </p:cNvPr>
          <p:cNvSpPr>
            <a:spLocks noGrp="1"/>
          </p:cNvSpPr>
          <p:nvPr>
            <p:ph type="body" sz="half" idx="55"/>
          </p:nvPr>
        </p:nvSpPr>
        <p:spPr/>
        <p:txBody>
          <a:bodyPr/>
          <a:lstStyle/>
          <a:p>
            <a:r>
              <a:rPr lang="en-US" dirty="0"/>
              <a:t>2017</a:t>
            </a:r>
          </a:p>
        </p:txBody>
      </p:sp>
      <p:sp>
        <p:nvSpPr>
          <p:cNvPr id="18" name="Text Placeholder 17">
            <a:extLst>
              <a:ext uri="{FF2B5EF4-FFF2-40B4-BE49-F238E27FC236}">
                <a16:creationId xmlns:a16="http://schemas.microsoft.com/office/drawing/2014/main" id="{FF8EF6EE-794B-43D0-971A-B00760741BA9}"/>
              </a:ext>
            </a:extLst>
          </p:cNvPr>
          <p:cNvSpPr>
            <a:spLocks noGrp="1"/>
          </p:cNvSpPr>
          <p:nvPr>
            <p:ph type="body" sz="half" idx="57"/>
          </p:nvPr>
        </p:nvSpPr>
        <p:spPr/>
        <p:txBody>
          <a:bodyPr>
            <a:normAutofit fontScale="92500" lnSpcReduction="10000"/>
          </a:bodyPr>
          <a:lstStyle/>
          <a:p>
            <a:r>
              <a:rPr lang="en-US" dirty="0"/>
              <a:t>Chef Alex joins our team and takes our menu up a notch with his signature dishes</a:t>
            </a:r>
          </a:p>
        </p:txBody>
      </p:sp>
      <p:sp>
        <p:nvSpPr>
          <p:cNvPr id="20" name="Text Placeholder 19">
            <a:extLst>
              <a:ext uri="{FF2B5EF4-FFF2-40B4-BE49-F238E27FC236}">
                <a16:creationId xmlns:a16="http://schemas.microsoft.com/office/drawing/2014/main" id="{132A3FE4-71D8-4D7D-A263-020A5433664C}"/>
              </a:ext>
            </a:extLst>
          </p:cNvPr>
          <p:cNvSpPr>
            <a:spLocks noGrp="1"/>
          </p:cNvSpPr>
          <p:nvPr>
            <p:ph type="body" sz="half" idx="59"/>
          </p:nvPr>
        </p:nvSpPr>
        <p:spPr/>
        <p:txBody>
          <a:bodyPr>
            <a:normAutofit fontScale="92500" lnSpcReduction="10000"/>
          </a:bodyPr>
          <a:lstStyle/>
          <a:p>
            <a:r>
              <a:rPr lang="en-US" dirty="0"/>
              <a:t>Popularity soars as the word gets out how delicious our sandwiches are as well as our unbeatable prices</a:t>
            </a:r>
          </a:p>
        </p:txBody>
      </p:sp>
      <p:sp>
        <p:nvSpPr>
          <p:cNvPr id="22" name="Text Placeholder 21">
            <a:extLst>
              <a:ext uri="{FF2B5EF4-FFF2-40B4-BE49-F238E27FC236}">
                <a16:creationId xmlns:a16="http://schemas.microsoft.com/office/drawing/2014/main" id="{572E8D9A-3654-4D24-9C28-215A7D9B6201}"/>
              </a:ext>
            </a:extLst>
          </p:cNvPr>
          <p:cNvSpPr>
            <a:spLocks noGrp="1"/>
          </p:cNvSpPr>
          <p:nvPr>
            <p:ph type="body" sz="half" idx="61"/>
          </p:nvPr>
        </p:nvSpPr>
        <p:spPr/>
        <p:txBody>
          <a:bodyPr>
            <a:normAutofit fontScale="92500" lnSpcReduction="10000"/>
          </a:bodyPr>
          <a:lstStyle/>
          <a:p>
            <a:r>
              <a:rPr lang="en-US" dirty="0"/>
              <a:t>A wide variety of dishes is added to our menu in addition to our already famous sandwiches</a:t>
            </a:r>
          </a:p>
        </p:txBody>
      </p:sp>
      <p:sp>
        <p:nvSpPr>
          <p:cNvPr id="24" name="Text Placeholder 23">
            <a:extLst>
              <a:ext uri="{FF2B5EF4-FFF2-40B4-BE49-F238E27FC236}">
                <a16:creationId xmlns:a16="http://schemas.microsoft.com/office/drawing/2014/main" id="{F5F013DD-E268-4E9C-B3FE-D073524A5B7D}"/>
              </a:ext>
            </a:extLst>
          </p:cNvPr>
          <p:cNvSpPr>
            <a:spLocks noGrp="1"/>
          </p:cNvSpPr>
          <p:nvPr>
            <p:ph type="body" sz="half" idx="63"/>
          </p:nvPr>
        </p:nvSpPr>
        <p:spPr/>
        <p:txBody>
          <a:bodyPr>
            <a:normAutofit fontScale="85000" lnSpcReduction="20000"/>
          </a:bodyPr>
          <a:lstStyle/>
          <a:p>
            <a:r>
              <a:rPr lang="en-US" dirty="0"/>
              <a:t>After lots of customer requests, we finally move next door and add a large family-friendly seating area </a:t>
            </a:r>
          </a:p>
        </p:txBody>
      </p:sp>
      <p:pic>
        <p:nvPicPr>
          <p:cNvPr id="34" name="Picture 33">
            <a:extLst>
              <a:ext uri="{FF2B5EF4-FFF2-40B4-BE49-F238E27FC236}">
                <a16:creationId xmlns:a16="http://schemas.microsoft.com/office/drawing/2014/main" id="{ACAA5684-EAB7-43A2-9DE7-68C3DCB74B35}"/>
              </a:ext>
            </a:extLst>
          </p:cNvPr>
          <p:cNvPicPr>
            <a:picLocks noChangeAspect="1"/>
          </p:cNvPicPr>
          <p:nvPr/>
        </p:nvPicPr>
        <p:blipFill>
          <a:blip r:embed="rId2"/>
          <a:stretch>
            <a:fillRect/>
          </a:stretch>
        </p:blipFill>
        <p:spPr>
          <a:xfrm>
            <a:off x="4579717" y="57298"/>
            <a:ext cx="3032566" cy="801372"/>
          </a:xfrm>
          <a:prstGeom prst="rect">
            <a:avLst/>
          </a:prstGeom>
        </p:spPr>
      </p:pic>
    </p:spTree>
    <p:extLst>
      <p:ext uri="{BB962C8B-B14F-4D97-AF65-F5344CB8AC3E}">
        <p14:creationId xmlns:p14="http://schemas.microsoft.com/office/powerpoint/2010/main" val="1096186671"/>
      </p:ext>
    </p:extLst>
  </p:cSld>
  <p:clrMapOvr>
    <a:masterClrMapping/>
  </p:clrMapOvr>
  <mc:AlternateContent xmlns:mc="http://schemas.openxmlformats.org/markup-compatibility/2006">
    <mc:Choice xmlns:p14="http://schemas.microsoft.com/office/powerpoint/2010/main" Requires="p14">
      <p:transition spd="slow" advClick="0" advTm="20000">
        <p14:warp dir="in"/>
      </p:transition>
    </mc:Choice>
    <mc:Fallback>
      <p:transition spd="slow" advClick="0"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4403-B94A-4DE2-AB4D-3B09A672996C}"/>
              </a:ext>
            </a:extLst>
          </p:cNvPr>
          <p:cNvSpPr>
            <a:spLocks noGrp="1"/>
          </p:cNvSpPr>
          <p:nvPr>
            <p:ph type="title"/>
          </p:nvPr>
        </p:nvSpPr>
        <p:spPr/>
        <p:txBody>
          <a:bodyPr/>
          <a:lstStyle/>
          <a:p>
            <a:r>
              <a:rPr lang="en-US" dirty="0"/>
              <a:t>MILESTONES</a:t>
            </a:r>
          </a:p>
        </p:txBody>
      </p:sp>
      <p:sp>
        <p:nvSpPr>
          <p:cNvPr id="3" name="Slide Number Placeholder 2">
            <a:extLst>
              <a:ext uri="{FF2B5EF4-FFF2-40B4-BE49-F238E27FC236}">
                <a16:creationId xmlns:a16="http://schemas.microsoft.com/office/drawing/2014/main" id="{933A91E1-3A86-4CDE-8E15-170E14481F12}"/>
              </a:ext>
            </a:extLst>
          </p:cNvPr>
          <p:cNvSpPr>
            <a:spLocks noGrp="1"/>
          </p:cNvSpPr>
          <p:nvPr>
            <p:ph type="sldNum" sz="quarter" idx="12"/>
          </p:nvPr>
        </p:nvSpPr>
        <p:spPr/>
        <p:txBody>
          <a:bodyPr/>
          <a:lstStyle/>
          <a:p>
            <a:fld id="{F470E458-E7C2-4395-B75D-476A174CEE45}" type="slidenum">
              <a:rPr lang="en-US" noProof="0" smtClean="0"/>
              <a:t>4</a:t>
            </a:fld>
            <a:endParaRPr lang="en-US" noProof="0" dirty="0"/>
          </a:p>
        </p:txBody>
      </p:sp>
      <p:sp>
        <p:nvSpPr>
          <p:cNvPr id="6" name="Text Placeholder 5">
            <a:extLst>
              <a:ext uri="{FF2B5EF4-FFF2-40B4-BE49-F238E27FC236}">
                <a16:creationId xmlns:a16="http://schemas.microsoft.com/office/drawing/2014/main" id="{C48B66CD-77E7-4FCA-BF4D-A697CD0DDAB3}"/>
              </a:ext>
            </a:extLst>
          </p:cNvPr>
          <p:cNvSpPr>
            <a:spLocks noGrp="1"/>
          </p:cNvSpPr>
          <p:nvPr>
            <p:ph type="body" sz="half" idx="2"/>
          </p:nvPr>
        </p:nvSpPr>
        <p:spPr/>
        <p:txBody>
          <a:bodyPr/>
          <a:lstStyle/>
          <a:p>
            <a:r>
              <a:rPr lang="en-US" dirty="0" err="1"/>
              <a:t>YummyBites</a:t>
            </a:r>
            <a:r>
              <a:rPr lang="en-US" dirty="0"/>
              <a:t> expands yet again with the opening of our catering division</a:t>
            </a:r>
          </a:p>
        </p:txBody>
      </p:sp>
      <p:sp>
        <p:nvSpPr>
          <p:cNvPr id="8" name="Text Placeholder 7">
            <a:extLst>
              <a:ext uri="{FF2B5EF4-FFF2-40B4-BE49-F238E27FC236}">
                <a16:creationId xmlns:a16="http://schemas.microsoft.com/office/drawing/2014/main" id="{8EAA6DB6-01A0-406E-B3DC-F1EA847B1FCB}"/>
              </a:ext>
            </a:extLst>
          </p:cNvPr>
          <p:cNvSpPr>
            <a:spLocks noGrp="1"/>
          </p:cNvSpPr>
          <p:nvPr>
            <p:ph type="body" sz="half" idx="42"/>
          </p:nvPr>
        </p:nvSpPr>
        <p:spPr/>
        <p:txBody>
          <a:bodyPr/>
          <a:lstStyle/>
          <a:p>
            <a:r>
              <a:rPr lang="en-US" dirty="0"/>
              <a:t>Oct</a:t>
            </a:r>
          </a:p>
        </p:txBody>
      </p:sp>
      <p:sp>
        <p:nvSpPr>
          <p:cNvPr id="9" name="Text Placeholder 8">
            <a:extLst>
              <a:ext uri="{FF2B5EF4-FFF2-40B4-BE49-F238E27FC236}">
                <a16:creationId xmlns:a16="http://schemas.microsoft.com/office/drawing/2014/main" id="{4DD256F8-DCE2-4EB8-8D4D-E8219B0F165A}"/>
              </a:ext>
            </a:extLst>
          </p:cNvPr>
          <p:cNvSpPr>
            <a:spLocks noGrp="1"/>
          </p:cNvSpPr>
          <p:nvPr>
            <p:ph type="body" sz="half" idx="43"/>
          </p:nvPr>
        </p:nvSpPr>
        <p:spPr/>
        <p:txBody>
          <a:bodyPr/>
          <a:lstStyle/>
          <a:p>
            <a:r>
              <a:rPr lang="en-US" dirty="0"/>
              <a:t>2018</a:t>
            </a:r>
          </a:p>
        </p:txBody>
      </p:sp>
      <p:sp>
        <p:nvSpPr>
          <p:cNvPr id="10" name="Text Placeholder 9">
            <a:extLst>
              <a:ext uri="{FF2B5EF4-FFF2-40B4-BE49-F238E27FC236}">
                <a16:creationId xmlns:a16="http://schemas.microsoft.com/office/drawing/2014/main" id="{534AF0C6-D942-4630-8444-2BD0B790D9EB}"/>
              </a:ext>
            </a:extLst>
          </p:cNvPr>
          <p:cNvSpPr>
            <a:spLocks noGrp="1"/>
          </p:cNvSpPr>
          <p:nvPr>
            <p:ph type="body" sz="half" idx="48"/>
          </p:nvPr>
        </p:nvSpPr>
        <p:spPr/>
        <p:txBody>
          <a:bodyPr/>
          <a:lstStyle/>
          <a:p>
            <a:r>
              <a:rPr lang="en-US" dirty="0"/>
              <a:t>April</a:t>
            </a:r>
          </a:p>
        </p:txBody>
      </p:sp>
      <p:sp>
        <p:nvSpPr>
          <p:cNvPr id="11" name="Text Placeholder 10">
            <a:extLst>
              <a:ext uri="{FF2B5EF4-FFF2-40B4-BE49-F238E27FC236}">
                <a16:creationId xmlns:a16="http://schemas.microsoft.com/office/drawing/2014/main" id="{A34A207A-D12C-42AD-AE53-7C68C6358103}"/>
              </a:ext>
            </a:extLst>
          </p:cNvPr>
          <p:cNvSpPr>
            <a:spLocks noGrp="1"/>
          </p:cNvSpPr>
          <p:nvPr>
            <p:ph type="body" sz="half" idx="49"/>
          </p:nvPr>
        </p:nvSpPr>
        <p:spPr/>
        <p:txBody>
          <a:bodyPr/>
          <a:lstStyle/>
          <a:p>
            <a:r>
              <a:rPr lang="en-US" dirty="0"/>
              <a:t>2020</a:t>
            </a:r>
          </a:p>
        </p:txBody>
      </p:sp>
      <p:sp>
        <p:nvSpPr>
          <p:cNvPr id="12" name="Text Placeholder 11">
            <a:extLst>
              <a:ext uri="{FF2B5EF4-FFF2-40B4-BE49-F238E27FC236}">
                <a16:creationId xmlns:a16="http://schemas.microsoft.com/office/drawing/2014/main" id="{D5C4A050-A973-4352-9BA2-EC47C4055D51}"/>
              </a:ext>
            </a:extLst>
          </p:cNvPr>
          <p:cNvSpPr>
            <a:spLocks noGrp="1"/>
          </p:cNvSpPr>
          <p:nvPr>
            <p:ph type="body" sz="half" idx="50"/>
          </p:nvPr>
        </p:nvSpPr>
        <p:spPr/>
        <p:txBody>
          <a:bodyPr/>
          <a:lstStyle/>
          <a:p>
            <a:r>
              <a:rPr lang="en-US" dirty="0"/>
              <a:t>January</a:t>
            </a:r>
          </a:p>
        </p:txBody>
      </p:sp>
      <p:sp>
        <p:nvSpPr>
          <p:cNvPr id="13" name="Text Placeholder 12">
            <a:extLst>
              <a:ext uri="{FF2B5EF4-FFF2-40B4-BE49-F238E27FC236}">
                <a16:creationId xmlns:a16="http://schemas.microsoft.com/office/drawing/2014/main" id="{910E0CDF-8C0C-4F4F-8781-E158CE405B37}"/>
              </a:ext>
            </a:extLst>
          </p:cNvPr>
          <p:cNvSpPr>
            <a:spLocks noGrp="1"/>
          </p:cNvSpPr>
          <p:nvPr>
            <p:ph type="body" sz="half" idx="51"/>
          </p:nvPr>
        </p:nvSpPr>
        <p:spPr/>
        <p:txBody>
          <a:bodyPr/>
          <a:lstStyle/>
          <a:p>
            <a:r>
              <a:rPr lang="en-US" dirty="0"/>
              <a:t>2019</a:t>
            </a:r>
          </a:p>
        </p:txBody>
      </p:sp>
      <p:sp>
        <p:nvSpPr>
          <p:cNvPr id="14" name="Text Placeholder 13">
            <a:extLst>
              <a:ext uri="{FF2B5EF4-FFF2-40B4-BE49-F238E27FC236}">
                <a16:creationId xmlns:a16="http://schemas.microsoft.com/office/drawing/2014/main" id="{E148372A-A015-4A6F-B8B2-D774A3853584}"/>
              </a:ext>
            </a:extLst>
          </p:cNvPr>
          <p:cNvSpPr>
            <a:spLocks noGrp="1"/>
          </p:cNvSpPr>
          <p:nvPr>
            <p:ph type="body" sz="half" idx="52"/>
          </p:nvPr>
        </p:nvSpPr>
        <p:spPr/>
        <p:txBody>
          <a:bodyPr/>
          <a:lstStyle/>
          <a:p>
            <a:r>
              <a:rPr lang="en-US" dirty="0"/>
              <a:t>May</a:t>
            </a:r>
          </a:p>
        </p:txBody>
      </p:sp>
      <p:sp>
        <p:nvSpPr>
          <p:cNvPr id="15" name="Text Placeholder 14">
            <a:extLst>
              <a:ext uri="{FF2B5EF4-FFF2-40B4-BE49-F238E27FC236}">
                <a16:creationId xmlns:a16="http://schemas.microsoft.com/office/drawing/2014/main" id="{A024AD25-3F5C-46E9-9193-2D475E4B361C}"/>
              </a:ext>
            </a:extLst>
          </p:cNvPr>
          <p:cNvSpPr>
            <a:spLocks noGrp="1"/>
          </p:cNvSpPr>
          <p:nvPr>
            <p:ph type="body" sz="half" idx="53"/>
          </p:nvPr>
        </p:nvSpPr>
        <p:spPr/>
        <p:txBody>
          <a:bodyPr/>
          <a:lstStyle/>
          <a:p>
            <a:r>
              <a:rPr lang="en-US" dirty="0"/>
              <a:t>2019</a:t>
            </a:r>
          </a:p>
        </p:txBody>
      </p:sp>
      <p:sp>
        <p:nvSpPr>
          <p:cNvPr id="16" name="Text Placeholder 15">
            <a:extLst>
              <a:ext uri="{FF2B5EF4-FFF2-40B4-BE49-F238E27FC236}">
                <a16:creationId xmlns:a16="http://schemas.microsoft.com/office/drawing/2014/main" id="{82C5F94F-CE30-4914-BE3C-8FFC6327DC8E}"/>
              </a:ext>
            </a:extLst>
          </p:cNvPr>
          <p:cNvSpPr>
            <a:spLocks noGrp="1"/>
          </p:cNvSpPr>
          <p:nvPr>
            <p:ph type="body" sz="half" idx="54"/>
          </p:nvPr>
        </p:nvSpPr>
        <p:spPr/>
        <p:txBody>
          <a:bodyPr/>
          <a:lstStyle/>
          <a:p>
            <a:r>
              <a:rPr lang="en-US" dirty="0"/>
              <a:t>Feb</a:t>
            </a:r>
          </a:p>
        </p:txBody>
      </p:sp>
      <p:sp>
        <p:nvSpPr>
          <p:cNvPr id="17" name="Text Placeholder 16">
            <a:extLst>
              <a:ext uri="{FF2B5EF4-FFF2-40B4-BE49-F238E27FC236}">
                <a16:creationId xmlns:a16="http://schemas.microsoft.com/office/drawing/2014/main" id="{D5DCFD30-5555-4CD3-AEA0-6A80F4A11374}"/>
              </a:ext>
            </a:extLst>
          </p:cNvPr>
          <p:cNvSpPr>
            <a:spLocks noGrp="1"/>
          </p:cNvSpPr>
          <p:nvPr>
            <p:ph type="body" sz="half" idx="55"/>
          </p:nvPr>
        </p:nvSpPr>
        <p:spPr/>
        <p:txBody>
          <a:bodyPr/>
          <a:lstStyle/>
          <a:p>
            <a:r>
              <a:rPr lang="en-US" dirty="0"/>
              <a:t>2020</a:t>
            </a:r>
          </a:p>
        </p:txBody>
      </p:sp>
      <p:sp>
        <p:nvSpPr>
          <p:cNvPr id="18" name="Text Placeholder 17">
            <a:extLst>
              <a:ext uri="{FF2B5EF4-FFF2-40B4-BE49-F238E27FC236}">
                <a16:creationId xmlns:a16="http://schemas.microsoft.com/office/drawing/2014/main" id="{778F58F1-1BB0-4C8D-8EC5-CACCE04F24F7}"/>
              </a:ext>
            </a:extLst>
          </p:cNvPr>
          <p:cNvSpPr>
            <a:spLocks noGrp="1"/>
          </p:cNvSpPr>
          <p:nvPr>
            <p:ph type="body" sz="half" idx="57"/>
          </p:nvPr>
        </p:nvSpPr>
        <p:spPr>
          <a:xfrm>
            <a:off x="9603105" y="4083690"/>
            <a:ext cx="1728216" cy="1495307"/>
          </a:xfrm>
        </p:spPr>
        <p:txBody>
          <a:bodyPr>
            <a:normAutofit fontScale="85000" lnSpcReduction="20000"/>
          </a:bodyPr>
          <a:lstStyle/>
          <a:p>
            <a:r>
              <a:rPr lang="en-US" dirty="0" err="1"/>
              <a:t>YummyBites</a:t>
            </a:r>
            <a:r>
              <a:rPr lang="en-US" dirty="0"/>
              <a:t> steps up to help healthcare heroes in this time of need by donating free meal platters to local healthcare facilities   </a:t>
            </a:r>
          </a:p>
        </p:txBody>
      </p:sp>
      <p:sp>
        <p:nvSpPr>
          <p:cNvPr id="20" name="Text Placeholder 19">
            <a:extLst>
              <a:ext uri="{FF2B5EF4-FFF2-40B4-BE49-F238E27FC236}">
                <a16:creationId xmlns:a16="http://schemas.microsoft.com/office/drawing/2014/main" id="{8A142C45-1534-416A-8B6D-3DEB2AA06058}"/>
              </a:ext>
            </a:extLst>
          </p:cNvPr>
          <p:cNvSpPr>
            <a:spLocks noGrp="1"/>
          </p:cNvSpPr>
          <p:nvPr>
            <p:ph type="body" sz="half" idx="59"/>
          </p:nvPr>
        </p:nvSpPr>
        <p:spPr/>
        <p:txBody>
          <a:bodyPr>
            <a:normAutofit fontScale="92500" lnSpcReduction="10000"/>
          </a:bodyPr>
          <a:lstStyle/>
          <a:p>
            <a:r>
              <a:rPr lang="en-US" dirty="0" err="1"/>
              <a:t>YummyBites</a:t>
            </a:r>
            <a:r>
              <a:rPr lang="en-US" dirty="0"/>
              <a:t> gives back to the community by sponsoring a new patrol vehicle to LCSW</a:t>
            </a:r>
          </a:p>
        </p:txBody>
      </p:sp>
      <p:sp>
        <p:nvSpPr>
          <p:cNvPr id="22" name="Text Placeholder 21">
            <a:extLst>
              <a:ext uri="{FF2B5EF4-FFF2-40B4-BE49-F238E27FC236}">
                <a16:creationId xmlns:a16="http://schemas.microsoft.com/office/drawing/2014/main" id="{64B6F013-7841-41FC-A222-ADF924FCF744}"/>
              </a:ext>
            </a:extLst>
          </p:cNvPr>
          <p:cNvSpPr>
            <a:spLocks noGrp="1"/>
          </p:cNvSpPr>
          <p:nvPr>
            <p:ph type="body" sz="half" idx="61"/>
          </p:nvPr>
        </p:nvSpPr>
        <p:spPr/>
        <p:txBody>
          <a:bodyPr>
            <a:normAutofit fontScale="85000" lnSpcReduction="20000"/>
          </a:bodyPr>
          <a:lstStyle/>
          <a:p>
            <a:r>
              <a:rPr lang="en-US" dirty="0" err="1"/>
              <a:t>YummyBites</a:t>
            </a:r>
            <a:r>
              <a:rPr lang="en-US" dirty="0"/>
              <a:t> takes it a step further by introducing “Chef Alex’s Sandwich” which quickly becomes an all-time favorite</a:t>
            </a:r>
          </a:p>
        </p:txBody>
      </p:sp>
      <p:sp>
        <p:nvSpPr>
          <p:cNvPr id="24" name="Text Placeholder 23">
            <a:extLst>
              <a:ext uri="{FF2B5EF4-FFF2-40B4-BE49-F238E27FC236}">
                <a16:creationId xmlns:a16="http://schemas.microsoft.com/office/drawing/2014/main" id="{A6E07FE3-A439-4851-BD7A-E80DD3941234}"/>
              </a:ext>
            </a:extLst>
          </p:cNvPr>
          <p:cNvSpPr>
            <a:spLocks noGrp="1"/>
          </p:cNvSpPr>
          <p:nvPr>
            <p:ph type="body" sz="half" idx="63"/>
          </p:nvPr>
        </p:nvSpPr>
        <p:spPr/>
        <p:txBody>
          <a:bodyPr>
            <a:normAutofit fontScale="92500" lnSpcReduction="10000"/>
          </a:bodyPr>
          <a:lstStyle/>
          <a:p>
            <a:r>
              <a:rPr lang="en-US" dirty="0"/>
              <a:t>We introduce our Super Special sales continuing to give you the best meals at the best prices</a:t>
            </a:r>
          </a:p>
        </p:txBody>
      </p:sp>
      <p:pic>
        <p:nvPicPr>
          <p:cNvPr id="26" name="Picture 25">
            <a:extLst>
              <a:ext uri="{FF2B5EF4-FFF2-40B4-BE49-F238E27FC236}">
                <a16:creationId xmlns:a16="http://schemas.microsoft.com/office/drawing/2014/main" id="{688E39BE-7808-4253-A472-5C527B049FBF}"/>
              </a:ext>
            </a:extLst>
          </p:cNvPr>
          <p:cNvPicPr>
            <a:picLocks noChangeAspect="1"/>
          </p:cNvPicPr>
          <p:nvPr/>
        </p:nvPicPr>
        <p:blipFill>
          <a:blip r:embed="rId2"/>
          <a:stretch>
            <a:fillRect/>
          </a:stretch>
        </p:blipFill>
        <p:spPr>
          <a:xfrm>
            <a:off x="4579717" y="57298"/>
            <a:ext cx="3032566" cy="801372"/>
          </a:xfrm>
          <a:prstGeom prst="rect">
            <a:avLst/>
          </a:prstGeom>
        </p:spPr>
      </p:pic>
    </p:spTree>
    <p:extLst>
      <p:ext uri="{BB962C8B-B14F-4D97-AF65-F5344CB8AC3E}">
        <p14:creationId xmlns:p14="http://schemas.microsoft.com/office/powerpoint/2010/main" val="1670535091"/>
      </p:ext>
    </p:extLst>
  </p:cSld>
  <p:clrMapOvr>
    <a:masterClrMapping/>
  </p:clrMapOvr>
  <mc:AlternateContent xmlns:mc="http://schemas.openxmlformats.org/markup-compatibility/2006">
    <mc:Choice xmlns:p14="http://schemas.microsoft.com/office/powerpoint/2010/main" Requires="p14">
      <p:transition spd="slow" advClick="0" advTm="20000">
        <p14:warp dir="in"/>
      </p:transition>
    </mc:Choice>
    <mc:Fallback>
      <p:transition spd="slow" advClick="0"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25BC-69B0-445F-BFD2-A15B19076A42}"/>
              </a:ext>
            </a:extLst>
          </p:cNvPr>
          <p:cNvSpPr>
            <a:spLocks noGrp="1"/>
          </p:cNvSpPr>
          <p:nvPr>
            <p:ph type="title"/>
          </p:nvPr>
        </p:nvSpPr>
        <p:spPr/>
        <p:txBody>
          <a:bodyPr/>
          <a:lstStyle/>
          <a:p>
            <a:r>
              <a:rPr lang="en-US" dirty="0"/>
              <a:t>TESTIMONIALS</a:t>
            </a:r>
          </a:p>
        </p:txBody>
      </p:sp>
      <p:pic>
        <p:nvPicPr>
          <p:cNvPr id="14" name="Picture Placeholder 13" descr="Team Member Photo">
            <a:extLst>
              <a:ext uri="{FF2B5EF4-FFF2-40B4-BE49-F238E27FC236}">
                <a16:creationId xmlns:a16="http://schemas.microsoft.com/office/drawing/2014/main" id="{059D5751-27E7-4925-AB76-804F79AA00B4}"/>
              </a:ext>
            </a:extLst>
          </p:cNvPr>
          <p:cNvPicPr>
            <a:picLocks noGrp="1" noChangeAspect="1"/>
          </p:cNvPicPr>
          <p:nvPr>
            <p:ph type="pic" sz="quarter" idx="75"/>
          </p:nvPr>
        </p:nvPicPr>
        <p:blipFill>
          <a:blip r:embed="rId3"/>
          <a:srcRect l="68" r="68"/>
          <a:stretch>
            <a:fillRect/>
          </a:stretch>
        </p:blipFill>
        <p:spPr/>
      </p:pic>
      <p:sp>
        <p:nvSpPr>
          <p:cNvPr id="6" name="Text Placeholder 5">
            <a:extLst>
              <a:ext uri="{FF2B5EF4-FFF2-40B4-BE49-F238E27FC236}">
                <a16:creationId xmlns:a16="http://schemas.microsoft.com/office/drawing/2014/main" id="{D6C8D665-9380-46B9-A760-DCB9A3B90DD9}"/>
              </a:ext>
            </a:extLst>
          </p:cNvPr>
          <p:cNvSpPr>
            <a:spLocks noGrp="1"/>
          </p:cNvSpPr>
          <p:nvPr>
            <p:ph type="body" sz="half" idx="66"/>
          </p:nvPr>
        </p:nvSpPr>
        <p:spPr/>
        <p:txBody>
          <a:bodyPr/>
          <a:lstStyle/>
          <a:p>
            <a:r>
              <a:rPr lang="en-US" dirty="0">
                <a:solidFill>
                  <a:srgbClr val="000000"/>
                </a:solidFill>
                <a:latin typeface="Times New Roman" panose="02020603050405020304" pitchFamily="18" charset="0"/>
              </a:rPr>
              <a:t>"</a:t>
            </a:r>
            <a:r>
              <a:rPr lang="en-US" dirty="0">
                <a:solidFill>
                  <a:srgbClr val="000000"/>
                </a:solidFill>
                <a:latin typeface="Segoe Print" panose="02000600000000000000" pitchFamily="2" charset="0"/>
              </a:rPr>
              <a:t>Chef Alex has done something phenomenal with the terrific</a:t>
            </a:r>
            <a:br>
              <a:rPr lang="en-US" dirty="0">
                <a:latin typeface="Segoe Print" panose="02000600000000000000" pitchFamily="2" charset="0"/>
              </a:rPr>
            </a:br>
            <a:r>
              <a:rPr lang="en-US" dirty="0">
                <a:solidFill>
                  <a:srgbClr val="000000"/>
                </a:solidFill>
                <a:latin typeface="Segoe Print" panose="02000600000000000000" pitchFamily="2" charset="0"/>
              </a:rPr>
              <a:t>balance of the sauce and the meat – A steak-lovers paradise in a club"</a:t>
            </a:r>
            <a:br>
              <a:rPr lang="en-US" dirty="0">
                <a:latin typeface="Segoe Print" panose="02000600000000000000" pitchFamily="2" charset="0"/>
              </a:rPr>
            </a:br>
            <a:endParaRPr lang="en-US" dirty="0">
              <a:latin typeface="Segoe Print" panose="02000600000000000000" pitchFamily="2" charset="0"/>
            </a:endParaRPr>
          </a:p>
        </p:txBody>
      </p:sp>
      <p:sp>
        <p:nvSpPr>
          <p:cNvPr id="5" name="Text Placeholder 4">
            <a:extLst>
              <a:ext uri="{FF2B5EF4-FFF2-40B4-BE49-F238E27FC236}">
                <a16:creationId xmlns:a16="http://schemas.microsoft.com/office/drawing/2014/main" id="{65C812AB-966C-4E11-AF78-4BAA00918E90}"/>
              </a:ext>
            </a:extLst>
          </p:cNvPr>
          <p:cNvSpPr>
            <a:spLocks noGrp="1"/>
          </p:cNvSpPr>
          <p:nvPr>
            <p:ph type="body" sz="half" idx="34"/>
          </p:nvPr>
        </p:nvSpPr>
        <p:spPr/>
        <p:txBody>
          <a:bodyPr/>
          <a:lstStyle/>
          <a:p>
            <a:r>
              <a:rPr lang="en-US" b="0" dirty="0"/>
              <a:t>Tony </a:t>
            </a:r>
            <a:r>
              <a:rPr lang="en-US" b="0" dirty="0" err="1"/>
              <a:t>Varugo</a:t>
            </a:r>
            <a:r>
              <a:rPr lang="en-US" dirty="0"/>
              <a:t> </a:t>
            </a:r>
          </a:p>
          <a:p>
            <a:endParaRPr lang="en-US" dirty="0"/>
          </a:p>
        </p:txBody>
      </p:sp>
      <p:sp>
        <p:nvSpPr>
          <p:cNvPr id="7" name="Text Placeholder 6">
            <a:extLst>
              <a:ext uri="{FF2B5EF4-FFF2-40B4-BE49-F238E27FC236}">
                <a16:creationId xmlns:a16="http://schemas.microsoft.com/office/drawing/2014/main" id="{A6468D69-D7B1-4C4C-A8EA-F6AA1CF82777}"/>
              </a:ext>
            </a:extLst>
          </p:cNvPr>
          <p:cNvSpPr>
            <a:spLocks noGrp="1"/>
          </p:cNvSpPr>
          <p:nvPr>
            <p:ph type="body" sz="half" idx="67"/>
          </p:nvPr>
        </p:nvSpPr>
        <p:spPr>
          <a:xfrm>
            <a:off x="8906157" y="3152107"/>
            <a:ext cx="2599303" cy="330454"/>
          </a:xfrm>
        </p:spPr>
        <p:txBody>
          <a:bodyPr/>
          <a:lstStyle/>
          <a:p>
            <a:r>
              <a:rPr lang="en-US" dirty="0"/>
              <a:t>Acclaimed Michelin Chef</a:t>
            </a:r>
          </a:p>
        </p:txBody>
      </p:sp>
      <p:pic>
        <p:nvPicPr>
          <p:cNvPr id="12" name="Picture 11">
            <a:extLst>
              <a:ext uri="{FF2B5EF4-FFF2-40B4-BE49-F238E27FC236}">
                <a16:creationId xmlns:a16="http://schemas.microsoft.com/office/drawing/2014/main" id="{7E434A45-3C6C-4517-9172-E77EA60C3583}"/>
              </a:ext>
            </a:extLst>
          </p:cNvPr>
          <p:cNvPicPr>
            <a:picLocks noChangeAspect="1"/>
          </p:cNvPicPr>
          <p:nvPr/>
        </p:nvPicPr>
        <p:blipFill>
          <a:blip r:embed="rId4"/>
          <a:stretch>
            <a:fillRect/>
          </a:stretch>
        </p:blipFill>
        <p:spPr>
          <a:xfrm>
            <a:off x="4579717" y="57298"/>
            <a:ext cx="3032566" cy="801372"/>
          </a:xfrm>
          <a:prstGeom prst="rect">
            <a:avLst/>
          </a:prstGeom>
        </p:spPr>
      </p:pic>
      <p:pic>
        <p:nvPicPr>
          <p:cNvPr id="17" name="Picture Placeholder 17">
            <a:extLst>
              <a:ext uri="{FF2B5EF4-FFF2-40B4-BE49-F238E27FC236}">
                <a16:creationId xmlns:a16="http://schemas.microsoft.com/office/drawing/2014/main" id="{851B3A75-4036-44ED-800B-D4FF06D70744}"/>
              </a:ext>
            </a:extLst>
          </p:cNvPr>
          <p:cNvPicPr>
            <a:picLocks noChangeAspect="1"/>
          </p:cNvPicPr>
          <p:nvPr/>
        </p:nvPicPr>
        <p:blipFill>
          <a:blip r:embed="rId5"/>
          <a:srcRect t="18881" b="18881"/>
          <a:stretch>
            <a:fillRect/>
          </a:stretch>
        </p:blipFill>
        <p:spPr>
          <a:xfrm>
            <a:off x="884203" y="2021109"/>
            <a:ext cx="1162799" cy="1162800"/>
          </a:xfrm>
          <a:prstGeom prst="ellipse">
            <a:avLst/>
          </a:prstGeom>
        </p:spPr>
      </p:pic>
    </p:spTree>
    <p:extLst>
      <p:ext uri="{BB962C8B-B14F-4D97-AF65-F5344CB8AC3E}">
        <p14:creationId xmlns:p14="http://schemas.microsoft.com/office/powerpoint/2010/main" val="2924553508"/>
      </p:ext>
    </p:extLst>
  </p:cSld>
  <p:clrMapOvr>
    <a:masterClrMapping/>
  </p:clrMapOvr>
  <mc:AlternateContent xmlns:mc="http://schemas.openxmlformats.org/markup-compatibility/2006">
    <mc:Choice xmlns:p14="http://schemas.microsoft.com/office/powerpoint/2010/main" Requires="p14">
      <p:transition spd="slow" advClick="0" advTm="12000">
        <p14:warp dir="in"/>
      </p:transition>
    </mc:Choice>
    <mc:Fallback>
      <p:transition spd="slow" advClick="0" advTm="12000">
        <p:fade/>
      </p:transition>
    </mc:Fallback>
  </mc:AlternateContent>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6_Restaurant pitch deck_AAS_v5" id="{8177B436-B2DB-4F15-B992-5A4452FF1273}" vid="{ACBB9CD5-D3C7-4B74-9E01-7D9949625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2B8795-896F-4831-ACEF-3917CDD276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D81ADB-A44A-4FB2-B0CC-58F0879A853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40FF4BD-2C4F-4AE3-AE8E-A711B32C76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Restaurant pitch deck</Template>
  <TotalTime>0</TotalTime>
  <Words>370</Words>
  <Application>Microsoft Office PowerPoint</Application>
  <PresentationFormat>Widescreen</PresentationFormat>
  <Paragraphs>47</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Adobe Garamond Pro</vt:lpstr>
      <vt:lpstr>Arial</vt:lpstr>
      <vt:lpstr>Bahnschrift SemiCondensed</vt:lpstr>
      <vt:lpstr>Calibri</vt:lpstr>
      <vt:lpstr>Segoe Print</vt:lpstr>
      <vt:lpstr>Segoe UI</vt:lpstr>
      <vt:lpstr>Times New Roman</vt:lpstr>
      <vt:lpstr>Office Theme</vt:lpstr>
      <vt:lpstr>OUR STORY</vt:lpstr>
      <vt:lpstr>ABOUT US</vt:lpstr>
      <vt:lpstr>MILESTONES</vt:lpstr>
      <vt:lpstr>MILESTONES</vt:lpstr>
      <vt:lpstr>TESTIMONIALS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2020-06-01T21:08:50Z</dcterms:created>
  <dcterms:modified xsi:type="dcterms:W3CDTF">2020-06-02T16:19:06Z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