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2" r:id="rId1"/>
  </p:sldMasterIdLst>
  <p:notesMasterIdLst>
    <p:notesMasterId r:id="rId19"/>
  </p:notesMasterIdLst>
  <p:handoutMasterIdLst>
    <p:handoutMasterId r:id="rId20"/>
  </p:handoutMasterIdLst>
  <p:sldIdLst>
    <p:sldId id="256" r:id="rId2"/>
    <p:sldId id="257" r:id="rId3"/>
    <p:sldId id="258" r:id="rId4"/>
    <p:sldId id="272" r:id="rId5"/>
    <p:sldId id="259" r:id="rId6"/>
    <p:sldId id="260" r:id="rId7"/>
    <p:sldId id="261" r:id="rId8"/>
    <p:sldId id="262" r:id="rId9"/>
    <p:sldId id="271" r:id="rId10"/>
    <p:sldId id="270" r:id="rId11"/>
    <p:sldId id="265" r:id="rId12"/>
    <p:sldId id="274" r:id="rId13"/>
    <p:sldId id="266" r:id="rId14"/>
    <p:sldId id="267" r:id="rId15"/>
    <p:sldId id="268" r:id="rId16"/>
    <p:sldId id="275" r:id="rId17"/>
    <p:sldId id="273" r:id="rId18"/>
  </p:sldIdLst>
  <p:sldSz cx="12190413" cy="6858000"/>
  <p:notesSz cx="6858000" cy="1219200"/>
  <p:custDataLst>
    <p:tags r:id="rId21"/>
  </p:custDataLst>
  <p:defaultTextStyle>
    <a:defPPr>
      <a:defRPr lang="da-DK"/>
    </a:defPPr>
    <a:lvl1pPr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p:defaultTextStyle>
  <p:extLst>
    <p:ext uri="{EFAFB233-063F-42B5-8137-9DF3F51BA10A}">
      <p15:sldGuideLst xmlns:p15="http://schemas.microsoft.com/office/powerpoint/2012/main">
        <p15:guide id="1" orient="horz" pos="1012">
          <p15:clr>
            <a:srgbClr val="A4A3A4"/>
          </p15:clr>
        </p15:guide>
        <p15:guide id="2" orient="horz" pos="3884">
          <p15:clr>
            <a:srgbClr val="A4A3A4"/>
          </p15:clr>
        </p15:guide>
        <p15:guide id="3" pos="385">
          <p15:clr>
            <a:srgbClr val="A4A3A4"/>
          </p15:clr>
        </p15:guide>
        <p15:guide id="4" pos="2789">
          <p15:clr>
            <a:srgbClr val="A4A3A4"/>
          </p15:clr>
        </p15:guide>
        <p15:guide id="5" pos="2880">
          <p15:clr>
            <a:srgbClr val="A4A3A4"/>
          </p15:clr>
        </p15:guide>
        <p15:guide id="6" pos="5281">
          <p15:clr>
            <a:srgbClr val="A4A3A4"/>
          </p15:clr>
        </p15:guide>
        <p15:guide id="7" orient="horz" pos="913">
          <p15:clr>
            <a:srgbClr val="A4A3A4"/>
          </p15:clr>
        </p15:guide>
        <p15:guide id="8" orient="horz" pos="3929">
          <p15:clr>
            <a:srgbClr val="A4A3A4"/>
          </p15:clr>
        </p15:guide>
        <p15:guide id="9" pos="392">
          <p15:clr>
            <a:srgbClr val="A4A3A4"/>
          </p15:clr>
        </p15:guide>
        <p15:guide id="10" pos="3771">
          <p15:clr>
            <a:srgbClr val="A4A3A4"/>
          </p15:clr>
        </p15:guide>
        <p15:guide id="11" pos="3954">
          <p15:clr>
            <a:srgbClr val="A4A3A4"/>
          </p15:clr>
        </p15:guide>
        <p15:guide id="12" pos="7040">
          <p15:clr>
            <a:srgbClr val="A4A3A4"/>
          </p15:clr>
        </p15:guide>
        <p15:guide id="13" pos="73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CC00"/>
    <a:srgbClr val="FF6600"/>
    <a:srgbClr val="FF0000"/>
    <a:srgbClr val="990000"/>
    <a:srgbClr val="FF0099"/>
    <a:srgbClr val="CC3399"/>
    <a:srgbClr val="660066"/>
    <a:srgbClr val="66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94EE10-CA67-EFC2-4BCE-11AFFD977DC2}" v="119" dt="2018-09-09T20:04:05.6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012"/>
        <p:guide orient="horz" pos="3884"/>
        <p:guide pos="385"/>
        <p:guide pos="2789"/>
        <p:guide pos="2880"/>
        <p:guide pos="5281"/>
        <p:guide orient="horz" pos="913"/>
        <p:guide orient="horz" pos="3929"/>
        <p:guide pos="392"/>
        <p:guide pos="3771"/>
        <p:guide pos="3954"/>
        <p:guide pos="7040"/>
        <p:guide pos="7332"/>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resa Anna Steiner" userId="S::s170063@win.dtu.dk::391a9a41-ec9d-41e9-9103-053d676d42a2" providerId="AD" clId="Web-{9A981392-F8EE-7FE6-2B46-94D210B3827D}"/>
    <pc:docChg chg="addSld delSld modSld">
      <pc:chgData name="Teresa Anna Steiner" userId="S::s170063@win.dtu.dk::391a9a41-ec9d-41e9-9103-053d676d42a2" providerId="AD" clId="Web-{9A981392-F8EE-7FE6-2B46-94D210B3827D}" dt="2018-09-05T12:47:08.334" v="34" actId="14100"/>
      <pc:docMkLst>
        <pc:docMk/>
      </pc:docMkLst>
      <pc:sldChg chg="addSp delSp modSp">
        <pc:chgData name="Teresa Anna Steiner" userId="S::s170063@win.dtu.dk::391a9a41-ec9d-41e9-9103-053d676d42a2" providerId="AD" clId="Web-{9A981392-F8EE-7FE6-2B46-94D210B3827D}" dt="2018-09-05T12:45:34.647" v="24" actId="14100"/>
        <pc:sldMkLst>
          <pc:docMk/>
          <pc:sldMk cId="1879170730" sldId="265"/>
        </pc:sldMkLst>
        <pc:picChg chg="del">
          <ac:chgData name="Teresa Anna Steiner" userId="S::s170063@win.dtu.dk::391a9a41-ec9d-41e9-9103-053d676d42a2" providerId="AD" clId="Web-{9A981392-F8EE-7FE6-2B46-94D210B3827D}" dt="2018-09-05T12:41:03.256" v="14"/>
          <ac:picMkLst>
            <pc:docMk/>
            <pc:sldMk cId="1879170730" sldId="265"/>
            <ac:picMk id="7" creationId="{6912EB6A-4628-4E20-9396-EE06B3117781}"/>
          </ac:picMkLst>
        </pc:picChg>
        <pc:picChg chg="add del mod">
          <ac:chgData name="Teresa Anna Steiner" userId="S::s170063@win.dtu.dk::391a9a41-ec9d-41e9-9103-053d676d42a2" providerId="AD" clId="Web-{9A981392-F8EE-7FE6-2B46-94D210B3827D}" dt="2018-09-05T12:44:36.350" v="19"/>
          <ac:picMkLst>
            <pc:docMk/>
            <pc:sldMk cId="1879170730" sldId="265"/>
            <ac:picMk id="8" creationId="{47C8EA1E-52F8-409E-B7A5-383EA12BCC11}"/>
          </ac:picMkLst>
        </pc:picChg>
        <pc:picChg chg="del">
          <ac:chgData name="Teresa Anna Steiner" userId="S::s170063@win.dtu.dk::391a9a41-ec9d-41e9-9103-053d676d42a2" providerId="AD" clId="Web-{9A981392-F8EE-7FE6-2B46-94D210B3827D}" dt="2018-09-05T12:40:42.101" v="10"/>
          <ac:picMkLst>
            <pc:docMk/>
            <pc:sldMk cId="1879170730" sldId="265"/>
            <ac:picMk id="9" creationId="{13AAE603-8FFF-4505-919A-CEB2079915D8}"/>
          </ac:picMkLst>
        </pc:picChg>
        <pc:picChg chg="add mod">
          <ac:chgData name="Teresa Anna Steiner" userId="S::s170063@win.dtu.dk::391a9a41-ec9d-41e9-9103-053d676d42a2" providerId="AD" clId="Web-{9A981392-F8EE-7FE6-2B46-94D210B3827D}" dt="2018-09-05T12:43:27.225" v="18" actId="14100"/>
          <ac:picMkLst>
            <pc:docMk/>
            <pc:sldMk cId="1879170730" sldId="265"/>
            <ac:picMk id="11" creationId="{1E6243FD-A316-49B8-A0EA-72A3A66C7807}"/>
          </ac:picMkLst>
        </pc:picChg>
        <pc:picChg chg="add del mod">
          <ac:chgData name="Teresa Anna Steiner" userId="S::s170063@win.dtu.dk::391a9a41-ec9d-41e9-9103-053d676d42a2" providerId="AD" clId="Web-{9A981392-F8EE-7FE6-2B46-94D210B3827D}" dt="2018-09-05T12:44:49.569" v="21"/>
          <ac:picMkLst>
            <pc:docMk/>
            <pc:sldMk cId="1879170730" sldId="265"/>
            <ac:picMk id="13" creationId="{F1C14AB9-8B57-4C38-8AC2-F74D78CE7826}"/>
          </ac:picMkLst>
        </pc:picChg>
        <pc:picChg chg="add mod">
          <ac:chgData name="Teresa Anna Steiner" userId="S::s170063@win.dtu.dk::391a9a41-ec9d-41e9-9103-053d676d42a2" providerId="AD" clId="Web-{9A981392-F8EE-7FE6-2B46-94D210B3827D}" dt="2018-09-05T12:45:34.647" v="24" actId="14100"/>
          <ac:picMkLst>
            <pc:docMk/>
            <pc:sldMk cId="1879170730" sldId="265"/>
            <ac:picMk id="15" creationId="{CA30154C-167D-4C48-9F0E-45DB8C4701B2}"/>
          </ac:picMkLst>
        </pc:picChg>
      </pc:sldChg>
      <pc:sldChg chg="addSp delSp modSp add del">
        <pc:chgData name="Teresa Anna Steiner" userId="S::s170063@win.dtu.dk::391a9a41-ec9d-41e9-9103-053d676d42a2" providerId="AD" clId="Web-{9A981392-F8EE-7FE6-2B46-94D210B3827D}" dt="2018-09-05T12:47:08.334" v="34" actId="14100"/>
        <pc:sldMkLst>
          <pc:docMk/>
          <pc:sldMk cId="3717141440" sldId="274"/>
        </pc:sldMkLst>
        <pc:picChg chg="del">
          <ac:chgData name="Teresa Anna Steiner" userId="S::s170063@win.dtu.dk::391a9a41-ec9d-41e9-9103-053d676d42a2" providerId="AD" clId="Web-{9A981392-F8EE-7FE6-2B46-94D210B3827D}" dt="2018-09-05T12:46:18.506" v="27"/>
          <ac:picMkLst>
            <pc:docMk/>
            <pc:sldMk cId="3717141440" sldId="274"/>
            <ac:picMk id="7" creationId="{1C1F5B46-9A33-4DED-99B9-37BAB06C1366}"/>
          </ac:picMkLst>
        </pc:picChg>
        <pc:picChg chg="add mod">
          <ac:chgData name="Teresa Anna Steiner" userId="S::s170063@win.dtu.dk::391a9a41-ec9d-41e9-9103-053d676d42a2" providerId="AD" clId="Web-{9A981392-F8EE-7FE6-2B46-94D210B3827D}" dt="2018-09-05T12:46:44.053" v="30" actId="14100"/>
          <ac:picMkLst>
            <pc:docMk/>
            <pc:sldMk cId="3717141440" sldId="274"/>
            <ac:picMk id="8" creationId="{A898F40E-23E2-4575-8D71-353FFEDDAB3B}"/>
          </ac:picMkLst>
        </pc:picChg>
        <pc:picChg chg="del">
          <ac:chgData name="Teresa Anna Steiner" userId="S::s170063@win.dtu.dk::391a9a41-ec9d-41e9-9103-053d676d42a2" providerId="AD" clId="Web-{9A981392-F8EE-7FE6-2B46-94D210B3827D}" dt="2018-09-05T12:46:48.322" v="31"/>
          <ac:picMkLst>
            <pc:docMk/>
            <pc:sldMk cId="3717141440" sldId="274"/>
            <ac:picMk id="9" creationId="{84789F80-7C3B-464F-847A-BF425EB777E6}"/>
          </ac:picMkLst>
        </pc:picChg>
        <pc:picChg chg="add mod">
          <ac:chgData name="Teresa Anna Steiner" userId="S::s170063@win.dtu.dk::391a9a41-ec9d-41e9-9103-053d676d42a2" providerId="AD" clId="Web-{9A981392-F8EE-7FE6-2B46-94D210B3827D}" dt="2018-09-05T12:47:08.334" v="34" actId="14100"/>
          <ac:picMkLst>
            <pc:docMk/>
            <pc:sldMk cId="3717141440" sldId="274"/>
            <ac:picMk id="11" creationId="{2B0296E4-4D6C-471B-97BF-1F9F42CBACC6}"/>
          </ac:picMkLst>
        </pc:picChg>
      </pc:sldChg>
    </pc:docChg>
  </pc:docChgLst>
  <pc:docChgLst>
    <pc:chgData name="Teresa Anna Steiner" userId="S::s170063@win.dtu.dk::391a9a41-ec9d-41e9-9103-053d676d42a2" providerId="AD" clId="Web-{1A6F617C-4A64-218F-BFF0-A4FF9D219D6F}"/>
    <pc:docChg chg="modSld">
      <pc:chgData name="Teresa Anna Steiner" userId="S::s170063@win.dtu.dk::391a9a41-ec9d-41e9-9103-053d676d42a2" providerId="AD" clId="Web-{1A6F617C-4A64-218F-BFF0-A4FF9D219D6F}" dt="2018-08-26T16:17:31.730" v="7" actId="20577"/>
      <pc:docMkLst>
        <pc:docMk/>
      </pc:docMkLst>
      <pc:sldChg chg="modSp">
        <pc:chgData name="Teresa Anna Steiner" userId="S::s170063@win.dtu.dk::391a9a41-ec9d-41e9-9103-053d676d42a2" providerId="AD" clId="Web-{1A6F617C-4A64-218F-BFF0-A4FF9D219D6F}" dt="2018-08-26T16:17:03.293" v="1" actId="20577"/>
        <pc:sldMkLst>
          <pc:docMk/>
          <pc:sldMk cId="2233158074" sldId="270"/>
        </pc:sldMkLst>
        <pc:spChg chg="mod">
          <ac:chgData name="Teresa Anna Steiner" userId="S::s170063@win.dtu.dk::391a9a41-ec9d-41e9-9103-053d676d42a2" providerId="AD" clId="Web-{1A6F617C-4A64-218F-BFF0-A4FF9D219D6F}" dt="2018-08-26T16:17:03.293" v="1" actId="20577"/>
          <ac:spMkLst>
            <pc:docMk/>
            <pc:sldMk cId="2233158074" sldId="270"/>
            <ac:spMk id="3" creationId="{AB8F751E-B3B0-44ED-ABC3-CBB4EB3D4FF9}"/>
          </ac:spMkLst>
        </pc:spChg>
      </pc:sldChg>
      <pc:sldChg chg="modSp">
        <pc:chgData name="Teresa Anna Steiner" userId="S::s170063@win.dtu.dk::391a9a41-ec9d-41e9-9103-053d676d42a2" providerId="AD" clId="Web-{1A6F617C-4A64-218F-BFF0-A4FF9D219D6F}" dt="2018-08-26T16:17:31.730" v="7" actId="20577"/>
        <pc:sldMkLst>
          <pc:docMk/>
          <pc:sldMk cId="1630924720" sldId="271"/>
        </pc:sldMkLst>
        <pc:spChg chg="mod">
          <ac:chgData name="Teresa Anna Steiner" userId="S::s170063@win.dtu.dk::391a9a41-ec9d-41e9-9103-053d676d42a2" providerId="AD" clId="Web-{1A6F617C-4A64-218F-BFF0-A4FF9D219D6F}" dt="2018-08-26T16:17:31.730" v="7" actId="20577"/>
          <ac:spMkLst>
            <pc:docMk/>
            <pc:sldMk cId="1630924720" sldId="271"/>
            <ac:spMk id="3" creationId="{AB8F751E-B3B0-44ED-ABC3-CBB4EB3D4FF9}"/>
          </ac:spMkLst>
        </pc:spChg>
      </pc:sldChg>
    </pc:docChg>
  </pc:docChgLst>
  <pc:docChgLst>
    <pc:chgData name="Teresa Anna Steiner" userId="S::s170063@win.dtu.dk::391a9a41-ec9d-41e9-9103-053d676d42a2" providerId="AD" clId="Web-{ADCF2058-A29A-6FD0-DAF9-5607D66BBDFB}"/>
    <pc:docChg chg="addSld delSld modSld sldOrd">
      <pc:chgData name="Teresa Anna Steiner" userId="S::s170063@win.dtu.dk::391a9a41-ec9d-41e9-9103-053d676d42a2" providerId="AD" clId="Web-{ADCF2058-A29A-6FD0-DAF9-5607D66BBDFB}" dt="2018-08-20T14:43:25.613" v="187" actId="1076"/>
      <pc:docMkLst>
        <pc:docMk/>
      </pc:docMkLst>
      <pc:sldChg chg="modSp">
        <pc:chgData name="Teresa Anna Steiner" userId="S::s170063@win.dtu.dk::391a9a41-ec9d-41e9-9103-053d676d42a2" providerId="AD" clId="Web-{ADCF2058-A29A-6FD0-DAF9-5607D66BBDFB}" dt="2018-08-20T14:25:27.193" v="76" actId="20577"/>
        <pc:sldMkLst>
          <pc:docMk/>
          <pc:sldMk cId="1796381250" sldId="257"/>
        </pc:sldMkLst>
        <pc:spChg chg="mod">
          <ac:chgData name="Teresa Anna Steiner" userId="S::s170063@win.dtu.dk::391a9a41-ec9d-41e9-9103-053d676d42a2" providerId="AD" clId="Web-{ADCF2058-A29A-6FD0-DAF9-5607D66BBDFB}" dt="2018-08-20T14:25:27.193" v="76" actId="20577"/>
          <ac:spMkLst>
            <pc:docMk/>
            <pc:sldMk cId="1796381250" sldId="257"/>
            <ac:spMk id="9" creationId="{00000000-0000-0000-0000-000000000000}"/>
          </ac:spMkLst>
        </pc:spChg>
      </pc:sldChg>
      <pc:sldChg chg="modSp">
        <pc:chgData name="Teresa Anna Steiner" userId="S::s170063@win.dtu.dk::391a9a41-ec9d-41e9-9103-053d676d42a2" providerId="AD" clId="Web-{ADCF2058-A29A-6FD0-DAF9-5607D66BBDFB}" dt="2018-08-20T14:36:55.503" v="165" actId="20577"/>
        <pc:sldMkLst>
          <pc:docMk/>
          <pc:sldMk cId="2034553839" sldId="258"/>
        </pc:sldMkLst>
        <pc:spChg chg="mod">
          <ac:chgData name="Teresa Anna Steiner" userId="S::s170063@win.dtu.dk::391a9a41-ec9d-41e9-9103-053d676d42a2" providerId="AD" clId="Web-{ADCF2058-A29A-6FD0-DAF9-5607D66BBDFB}" dt="2018-08-20T14:36:55.503" v="165" actId="20577"/>
          <ac:spMkLst>
            <pc:docMk/>
            <pc:sldMk cId="2034553839" sldId="258"/>
            <ac:spMk id="3" creationId="{C944A8DF-05B6-4B27-88F1-67AC6EF41FF9}"/>
          </ac:spMkLst>
        </pc:spChg>
      </pc:sldChg>
      <pc:sldChg chg="modSp">
        <pc:chgData name="Teresa Anna Steiner" userId="S::s170063@win.dtu.dk::391a9a41-ec9d-41e9-9103-053d676d42a2" providerId="AD" clId="Web-{ADCF2058-A29A-6FD0-DAF9-5607D66BBDFB}" dt="2018-08-20T14:26:15.773" v="83" actId="1076"/>
        <pc:sldMkLst>
          <pc:docMk/>
          <pc:sldMk cId="2640597724" sldId="259"/>
        </pc:sldMkLst>
        <pc:spChg chg="mod">
          <ac:chgData name="Teresa Anna Steiner" userId="S::s170063@win.dtu.dk::391a9a41-ec9d-41e9-9103-053d676d42a2" providerId="AD" clId="Web-{ADCF2058-A29A-6FD0-DAF9-5607D66BBDFB}" dt="2018-08-20T14:26:08.226" v="81" actId="20577"/>
          <ac:spMkLst>
            <pc:docMk/>
            <pc:sldMk cId="2640597724" sldId="259"/>
            <ac:spMk id="3" creationId="{81671031-21CE-419E-8072-2C192DB667FB}"/>
          </ac:spMkLst>
        </pc:spChg>
        <pc:picChg chg="mod">
          <ac:chgData name="Teresa Anna Steiner" userId="S::s170063@win.dtu.dk::391a9a41-ec9d-41e9-9103-053d676d42a2" providerId="AD" clId="Web-{ADCF2058-A29A-6FD0-DAF9-5607D66BBDFB}" dt="2018-08-20T14:26:15.773" v="83" actId="1076"/>
          <ac:picMkLst>
            <pc:docMk/>
            <pc:sldMk cId="2640597724" sldId="259"/>
            <ac:picMk id="7" creationId="{E598ECF3-C833-4514-B52A-2F806C364774}"/>
          </ac:picMkLst>
        </pc:picChg>
        <pc:picChg chg="mod">
          <ac:chgData name="Teresa Anna Steiner" userId="S::s170063@win.dtu.dk::391a9a41-ec9d-41e9-9103-053d676d42a2" providerId="AD" clId="Web-{ADCF2058-A29A-6FD0-DAF9-5607D66BBDFB}" dt="2018-08-20T14:26:12.570" v="82" actId="1076"/>
          <ac:picMkLst>
            <pc:docMk/>
            <pc:sldMk cId="2640597724" sldId="259"/>
            <ac:picMk id="9" creationId="{7668F730-3BD7-468F-B173-96013C0C4A76}"/>
          </ac:picMkLst>
        </pc:picChg>
      </pc:sldChg>
      <pc:sldChg chg="modSp">
        <pc:chgData name="Teresa Anna Steiner" userId="S::s170063@win.dtu.dk::391a9a41-ec9d-41e9-9103-053d676d42a2" providerId="AD" clId="Web-{ADCF2058-A29A-6FD0-DAF9-5607D66BBDFB}" dt="2018-08-20T14:28:04.028" v="105" actId="20577"/>
        <pc:sldMkLst>
          <pc:docMk/>
          <pc:sldMk cId="3380430148" sldId="260"/>
        </pc:sldMkLst>
        <pc:spChg chg="mod">
          <ac:chgData name="Teresa Anna Steiner" userId="S::s170063@win.dtu.dk::391a9a41-ec9d-41e9-9103-053d676d42a2" providerId="AD" clId="Web-{ADCF2058-A29A-6FD0-DAF9-5607D66BBDFB}" dt="2018-08-20T14:28:04.028" v="105" actId="20577"/>
          <ac:spMkLst>
            <pc:docMk/>
            <pc:sldMk cId="3380430148" sldId="260"/>
            <ac:spMk id="3" creationId="{D7902227-9E37-4ECA-B06E-D551BF27365F}"/>
          </ac:spMkLst>
        </pc:spChg>
        <pc:picChg chg="mod">
          <ac:chgData name="Teresa Anna Steiner" userId="S::s170063@win.dtu.dk::391a9a41-ec9d-41e9-9103-053d676d42a2" providerId="AD" clId="Web-{ADCF2058-A29A-6FD0-DAF9-5607D66BBDFB}" dt="2018-08-20T14:26:42.743" v="86" actId="1076"/>
          <ac:picMkLst>
            <pc:docMk/>
            <pc:sldMk cId="3380430148" sldId="260"/>
            <ac:picMk id="7" creationId="{F7FDEE2B-1010-4E2A-9D9D-EE5CB4D56D08}"/>
          </ac:picMkLst>
        </pc:picChg>
      </pc:sldChg>
      <pc:sldChg chg="modSp">
        <pc:chgData name="Teresa Anna Steiner" userId="S::s170063@win.dtu.dk::391a9a41-ec9d-41e9-9103-053d676d42a2" providerId="AD" clId="Web-{ADCF2058-A29A-6FD0-DAF9-5607D66BBDFB}" dt="2018-08-20T14:37:13.316" v="172" actId="20577"/>
        <pc:sldMkLst>
          <pc:docMk/>
          <pc:sldMk cId="2838349306" sldId="261"/>
        </pc:sldMkLst>
        <pc:spChg chg="mod">
          <ac:chgData name="Teresa Anna Steiner" userId="S::s170063@win.dtu.dk::391a9a41-ec9d-41e9-9103-053d676d42a2" providerId="AD" clId="Web-{ADCF2058-A29A-6FD0-DAF9-5607D66BBDFB}" dt="2018-08-20T14:37:13.316" v="172" actId="20577"/>
          <ac:spMkLst>
            <pc:docMk/>
            <pc:sldMk cId="2838349306" sldId="261"/>
            <ac:spMk id="3" creationId="{ADBBFB0A-1E32-4504-82F5-07C123AEC3B6}"/>
          </ac:spMkLst>
        </pc:spChg>
      </pc:sldChg>
      <pc:sldChg chg="modSp">
        <pc:chgData name="Teresa Anna Steiner" userId="S::s170063@win.dtu.dk::391a9a41-ec9d-41e9-9103-053d676d42a2" providerId="AD" clId="Web-{ADCF2058-A29A-6FD0-DAF9-5607D66BBDFB}" dt="2018-08-20T14:37:38.505" v="174" actId="20577"/>
        <pc:sldMkLst>
          <pc:docMk/>
          <pc:sldMk cId="545765647" sldId="262"/>
        </pc:sldMkLst>
        <pc:spChg chg="mod">
          <ac:chgData name="Teresa Anna Steiner" userId="S::s170063@win.dtu.dk::391a9a41-ec9d-41e9-9103-053d676d42a2" providerId="AD" clId="Web-{ADCF2058-A29A-6FD0-DAF9-5607D66BBDFB}" dt="2018-08-20T14:37:38.505" v="174" actId="20577"/>
          <ac:spMkLst>
            <pc:docMk/>
            <pc:sldMk cId="545765647" sldId="262"/>
            <ac:spMk id="3" creationId="{AB8F751E-B3B0-44ED-ABC3-CBB4EB3D4FF9}"/>
          </ac:spMkLst>
        </pc:spChg>
        <pc:picChg chg="mod">
          <ac:chgData name="Teresa Anna Steiner" userId="S::s170063@win.dtu.dk::391a9a41-ec9d-41e9-9103-053d676d42a2" providerId="AD" clId="Web-{ADCF2058-A29A-6FD0-DAF9-5607D66BBDFB}" dt="2018-08-20T14:30:16.909" v="120" actId="1076"/>
          <ac:picMkLst>
            <pc:docMk/>
            <pc:sldMk cId="545765647" sldId="262"/>
            <ac:picMk id="7" creationId="{F7D1F0C6-B189-46E3-8170-149478184765}"/>
          </ac:picMkLst>
        </pc:picChg>
      </pc:sldChg>
      <pc:sldChg chg="del">
        <pc:chgData name="Teresa Anna Steiner" userId="S::s170063@win.dtu.dk::391a9a41-ec9d-41e9-9103-053d676d42a2" providerId="AD" clId="Web-{ADCF2058-A29A-6FD0-DAF9-5607D66BBDFB}" dt="2018-08-20T14:17:49.798" v="0"/>
        <pc:sldMkLst>
          <pc:docMk/>
          <pc:sldMk cId="1473663232" sldId="263"/>
        </pc:sldMkLst>
      </pc:sldChg>
      <pc:sldChg chg="del">
        <pc:chgData name="Teresa Anna Steiner" userId="S::s170063@win.dtu.dk::391a9a41-ec9d-41e9-9103-053d676d42a2" providerId="AD" clId="Web-{ADCF2058-A29A-6FD0-DAF9-5607D66BBDFB}" dt="2018-08-20T14:17:51.204" v="1"/>
        <pc:sldMkLst>
          <pc:docMk/>
          <pc:sldMk cId="2902400722" sldId="264"/>
        </pc:sldMkLst>
      </pc:sldChg>
      <pc:sldChg chg="modSp">
        <pc:chgData name="Teresa Anna Steiner" userId="S::s170063@win.dtu.dk::391a9a41-ec9d-41e9-9103-053d676d42a2" providerId="AD" clId="Web-{ADCF2058-A29A-6FD0-DAF9-5607D66BBDFB}" dt="2018-08-20T14:32:25.523" v="135" actId="20577"/>
        <pc:sldMkLst>
          <pc:docMk/>
          <pc:sldMk cId="1879170730" sldId="265"/>
        </pc:sldMkLst>
        <pc:spChg chg="mod">
          <ac:chgData name="Teresa Anna Steiner" userId="S::s170063@win.dtu.dk::391a9a41-ec9d-41e9-9103-053d676d42a2" providerId="AD" clId="Web-{ADCF2058-A29A-6FD0-DAF9-5607D66BBDFB}" dt="2018-08-20T14:32:25.523" v="135" actId="20577"/>
          <ac:spMkLst>
            <pc:docMk/>
            <pc:sldMk cId="1879170730" sldId="265"/>
            <ac:spMk id="3" creationId="{79985FE8-EE5D-4C7A-9980-F6C30EEC79E4}"/>
          </ac:spMkLst>
        </pc:spChg>
      </pc:sldChg>
      <pc:sldChg chg="modSp">
        <pc:chgData name="Teresa Anna Steiner" userId="S::s170063@win.dtu.dk::391a9a41-ec9d-41e9-9103-053d676d42a2" providerId="AD" clId="Web-{ADCF2058-A29A-6FD0-DAF9-5607D66BBDFB}" dt="2018-08-20T14:32:42.602" v="138" actId="20577"/>
        <pc:sldMkLst>
          <pc:docMk/>
          <pc:sldMk cId="2806573103" sldId="266"/>
        </pc:sldMkLst>
        <pc:spChg chg="mod">
          <ac:chgData name="Teresa Anna Steiner" userId="S::s170063@win.dtu.dk::391a9a41-ec9d-41e9-9103-053d676d42a2" providerId="AD" clId="Web-{ADCF2058-A29A-6FD0-DAF9-5607D66BBDFB}" dt="2018-08-20T14:32:42.602" v="138" actId="20577"/>
          <ac:spMkLst>
            <pc:docMk/>
            <pc:sldMk cId="2806573103" sldId="266"/>
            <ac:spMk id="3" creationId="{A85994CD-73E9-4EF8-B5DD-7D5C02C729DF}"/>
          </ac:spMkLst>
        </pc:spChg>
      </pc:sldChg>
      <pc:sldChg chg="modSp">
        <pc:chgData name="Teresa Anna Steiner" userId="S::s170063@win.dtu.dk::391a9a41-ec9d-41e9-9103-053d676d42a2" providerId="AD" clId="Web-{ADCF2058-A29A-6FD0-DAF9-5607D66BBDFB}" dt="2018-08-20T14:32:57.790" v="141" actId="20577"/>
        <pc:sldMkLst>
          <pc:docMk/>
          <pc:sldMk cId="2033450243" sldId="267"/>
        </pc:sldMkLst>
        <pc:spChg chg="mod">
          <ac:chgData name="Teresa Anna Steiner" userId="S::s170063@win.dtu.dk::391a9a41-ec9d-41e9-9103-053d676d42a2" providerId="AD" clId="Web-{ADCF2058-A29A-6FD0-DAF9-5607D66BBDFB}" dt="2018-08-20T14:32:57.790" v="141" actId="20577"/>
          <ac:spMkLst>
            <pc:docMk/>
            <pc:sldMk cId="2033450243" sldId="267"/>
            <ac:spMk id="3" creationId="{3E4CD856-04F4-4890-8A0A-9C6D0F0079BC}"/>
          </ac:spMkLst>
        </pc:spChg>
      </pc:sldChg>
      <pc:sldChg chg="modSp">
        <pc:chgData name="Teresa Anna Steiner" userId="S::s170063@win.dtu.dk::391a9a41-ec9d-41e9-9103-053d676d42a2" providerId="AD" clId="Web-{ADCF2058-A29A-6FD0-DAF9-5607D66BBDFB}" dt="2018-08-20T14:33:27.510" v="152" actId="20577"/>
        <pc:sldMkLst>
          <pc:docMk/>
          <pc:sldMk cId="1017701117" sldId="268"/>
        </pc:sldMkLst>
        <pc:spChg chg="mod">
          <ac:chgData name="Teresa Anna Steiner" userId="S::s170063@win.dtu.dk::391a9a41-ec9d-41e9-9103-053d676d42a2" providerId="AD" clId="Web-{ADCF2058-A29A-6FD0-DAF9-5607D66BBDFB}" dt="2018-08-20T14:33:27.510" v="152" actId="20577"/>
          <ac:spMkLst>
            <pc:docMk/>
            <pc:sldMk cId="1017701117" sldId="268"/>
            <ac:spMk id="3" creationId="{0804A533-03C1-46E1-B877-64A09D20C9AC}"/>
          </ac:spMkLst>
        </pc:spChg>
      </pc:sldChg>
      <pc:sldChg chg="modSp">
        <pc:chgData name="Teresa Anna Steiner" userId="S::s170063@win.dtu.dk::391a9a41-ec9d-41e9-9103-053d676d42a2" providerId="AD" clId="Web-{ADCF2058-A29A-6FD0-DAF9-5607D66BBDFB}" dt="2018-08-20T14:35:04.451" v="155" actId="20577"/>
        <pc:sldMkLst>
          <pc:docMk/>
          <pc:sldMk cId="4154854827" sldId="269"/>
        </pc:sldMkLst>
        <pc:spChg chg="mod">
          <ac:chgData name="Teresa Anna Steiner" userId="S::s170063@win.dtu.dk::391a9a41-ec9d-41e9-9103-053d676d42a2" providerId="AD" clId="Web-{ADCF2058-A29A-6FD0-DAF9-5607D66BBDFB}" dt="2018-08-20T14:35:04.451" v="155" actId="20577"/>
          <ac:spMkLst>
            <pc:docMk/>
            <pc:sldMk cId="4154854827" sldId="269"/>
            <ac:spMk id="3" creationId="{785B3203-BFDF-4772-8E41-ABB0D43FD48F}"/>
          </ac:spMkLst>
        </pc:spChg>
      </pc:sldChg>
      <pc:sldChg chg="addSp modSp add replId">
        <pc:chgData name="Teresa Anna Steiner" userId="S::s170063@win.dtu.dk::391a9a41-ec9d-41e9-9103-053d676d42a2" providerId="AD" clId="Web-{ADCF2058-A29A-6FD0-DAF9-5607D66BBDFB}" dt="2018-08-20T14:43:25.613" v="187" actId="1076"/>
        <pc:sldMkLst>
          <pc:docMk/>
          <pc:sldMk cId="2233158074" sldId="270"/>
        </pc:sldMkLst>
        <pc:spChg chg="mod">
          <ac:chgData name="Teresa Anna Steiner" userId="S::s170063@win.dtu.dk::391a9a41-ec9d-41e9-9103-053d676d42a2" providerId="AD" clId="Web-{ADCF2058-A29A-6FD0-DAF9-5607D66BBDFB}" dt="2018-08-20T14:31:24.505" v="128" actId="20577"/>
          <ac:spMkLst>
            <pc:docMk/>
            <pc:sldMk cId="2233158074" sldId="270"/>
            <ac:spMk id="3" creationId="{AB8F751E-B3B0-44ED-ABC3-CBB4EB3D4FF9}"/>
          </ac:spMkLst>
        </pc:spChg>
        <pc:picChg chg="mod">
          <ac:chgData name="Teresa Anna Steiner" userId="S::s170063@win.dtu.dk::391a9a41-ec9d-41e9-9103-053d676d42a2" providerId="AD" clId="Web-{ADCF2058-A29A-6FD0-DAF9-5607D66BBDFB}" dt="2018-08-20T14:31:55.069" v="132" actId="1076"/>
          <ac:picMkLst>
            <pc:docMk/>
            <pc:sldMk cId="2233158074" sldId="270"/>
            <ac:picMk id="7" creationId="{F7D1F0C6-B189-46E3-8170-149478184765}"/>
          </ac:picMkLst>
        </pc:picChg>
        <pc:picChg chg="add mod">
          <ac:chgData name="Teresa Anna Steiner" userId="S::s170063@win.dtu.dk::391a9a41-ec9d-41e9-9103-053d676d42a2" providerId="AD" clId="Web-{ADCF2058-A29A-6FD0-DAF9-5607D66BBDFB}" dt="2018-08-20T14:43:25.613" v="187" actId="1076"/>
          <ac:picMkLst>
            <pc:docMk/>
            <pc:sldMk cId="2233158074" sldId="270"/>
            <ac:picMk id="8" creationId="{03519DA7-0819-42FB-8DC0-873D7C9BD41A}"/>
          </ac:picMkLst>
        </pc:picChg>
      </pc:sldChg>
      <pc:sldChg chg="addSp delSp modSp add ord replId">
        <pc:chgData name="Teresa Anna Steiner" userId="S::s170063@win.dtu.dk::391a9a41-ec9d-41e9-9103-053d676d42a2" providerId="AD" clId="Web-{ADCF2058-A29A-6FD0-DAF9-5607D66BBDFB}" dt="2018-08-20T14:39:53.307" v="184" actId="1076"/>
        <pc:sldMkLst>
          <pc:docMk/>
          <pc:sldMk cId="1630924720" sldId="271"/>
        </pc:sldMkLst>
        <pc:spChg chg="mod">
          <ac:chgData name="Teresa Anna Steiner" userId="S::s170063@win.dtu.dk::391a9a41-ec9d-41e9-9103-053d676d42a2" providerId="AD" clId="Web-{ADCF2058-A29A-6FD0-DAF9-5607D66BBDFB}" dt="2018-08-20T14:29:27.689" v="116" actId="20577"/>
          <ac:spMkLst>
            <pc:docMk/>
            <pc:sldMk cId="1630924720" sldId="271"/>
            <ac:spMk id="3" creationId="{AB8F751E-B3B0-44ED-ABC3-CBB4EB3D4FF9}"/>
          </ac:spMkLst>
        </pc:spChg>
        <pc:spChg chg="add mod">
          <ac:chgData name="Teresa Anna Steiner" userId="S::s170063@win.dtu.dk::391a9a41-ec9d-41e9-9103-053d676d42a2" providerId="AD" clId="Web-{ADCF2058-A29A-6FD0-DAF9-5607D66BBDFB}" dt="2018-08-20T14:39:40.447" v="181" actId="1076"/>
          <ac:spMkLst>
            <pc:docMk/>
            <pc:sldMk cId="1630924720" sldId="271"/>
            <ac:spMk id="8" creationId="{4B9AABF6-A14C-472C-BC14-DCAEA64D401C}"/>
          </ac:spMkLst>
        </pc:spChg>
        <pc:spChg chg="add del mod">
          <ac:chgData name="Teresa Anna Steiner" userId="S::s170063@win.dtu.dk::391a9a41-ec9d-41e9-9103-053d676d42a2" providerId="AD" clId="Web-{ADCF2058-A29A-6FD0-DAF9-5607D66BBDFB}" dt="2018-08-20T14:39:42.447" v="183"/>
          <ac:spMkLst>
            <pc:docMk/>
            <pc:sldMk cId="1630924720" sldId="271"/>
            <ac:spMk id="9" creationId="{3A5C83ED-A602-435B-AC8A-2829E5E8B86C}"/>
          </ac:spMkLst>
        </pc:spChg>
        <pc:spChg chg="add mod">
          <ac:chgData name="Teresa Anna Steiner" userId="S::s170063@win.dtu.dk::391a9a41-ec9d-41e9-9103-053d676d42a2" providerId="AD" clId="Web-{ADCF2058-A29A-6FD0-DAF9-5607D66BBDFB}" dt="2018-08-20T14:39:53.307" v="184" actId="1076"/>
          <ac:spMkLst>
            <pc:docMk/>
            <pc:sldMk cId="1630924720" sldId="271"/>
            <ac:spMk id="10" creationId="{941A29BD-25F0-4C10-97AA-4AD971243FF3}"/>
          </ac:spMkLst>
        </pc:spChg>
        <pc:picChg chg="mod">
          <ac:chgData name="Teresa Anna Steiner" userId="S::s170063@win.dtu.dk::391a9a41-ec9d-41e9-9103-053d676d42a2" providerId="AD" clId="Web-{ADCF2058-A29A-6FD0-DAF9-5607D66BBDFB}" dt="2018-08-20T14:30:33.566" v="122" actId="1076"/>
          <ac:picMkLst>
            <pc:docMk/>
            <pc:sldMk cId="1630924720" sldId="271"/>
            <ac:picMk id="7" creationId="{F7D1F0C6-B189-46E3-8170-149478184765}"/>
          </ac:picMkLst>
        </pc:picChg>
      </pc:sldChg>
    </pc:docChg>
  </pc:docChgLst>
  <pc:docChgLst>
    <pc:chgData name="Teresa Anna Steiner" userId="S::s170063@win.dtu.dk::391a9a41-ec9d-41e9-9103-053d676d42a2" providerId="AD" clId="Web-{F88C2993-D62F-9985-7694-36EEAD21F518}"/>
    <pc:docChg chg="modSld">
      <pc:chgData name="Teresa Anna Steiner" userId="S::s170063@win.dtu.dk::391a9a41-ec9d-41e9-9103-053d676d42a2" providerId="AD" clId="Web-{F88C2993-D62F-9985-7694-36EEAD21F518}" dt="2018-08-22T10:00:46.090" v="239"/>
      <pc:docMkLst>
        <pc:docMk/>
      </pc:docMkLst>
      <pc:sldChg chg="modNotes">
        <pc:chgData name="Teresa Anna Steiner" userId="S::s170063@win.dtu.dk::391a9a41-ec9d-41e9-9103-053d676d42a2" providerId="AD" clId="Web-{F88C2993-D62F-9985-7694-36EEAD21F518}" dt="2018-08-22T09:13:38.911" v="61"/>
        <pc:sldMkLst>
          <pc:docMk/>
          <pc:sldMk cId="1796381250" sldId="257"/>
        </pc:sldMkLst>
      </pc:sldChg>
      <pc:sldChg chg="modNotes">
        <pc:chgData name="Teresa Anna Steiner" userId="S::s170063@win.dtu.dk::391a9a41-ec9d-41e9-9103-053d676d42a2" providerId="AD" clId="Web-{F88C2993-D62F-9985-7694-36EEAD21F518}" dt="2018-08-22T09:16:49.878" v="68"/>
        <pc:sldMkLst>
          <pc:docMk/>
          <pc:sldMk cId="2034553839" sldId="258"/>
        </pc:sldMkLst>
      </pc:sldChg>
      <pc:sldChg chg="modNotes">
        <pc:chgData name="Teresa Anna Steiner" userId="S::s170063@win.dtu.dk::391a9a41-ec9d-41e9-9103-053d676d42a2" providerId="AD" clId="Web-{F88C2993-D62F-9985-7694-36EEAD21F518}" dt="2018-08-22T09:19:55.111" v="96"/>
        <pc:sldMkLst>
          <pc:docMk/>
          <pc:sldMk cId="2640597724" sldId="259"/>
        </pc:sldMkLst>
      </pc:sldChg>
      <pc:sldChg chg="modNotes">
        <pc:chgData name="Teresa Anna Steiner" userId="S::s170063@win.dtu.dk::391a9a41-ec9d-41e9-9103-053d676d42a2" providerId="AD" clId="Web-{F88C2993-D62F-9985-7694-36EEAD21F518}" dt="2018-08-22T09:29:45.667" v="123"/>
        <pc:sldMkLst>
          <pc:docMk/>
          <pc:sldMk cId="3380430148" sldId="260"/>
        </pc:sldMkLst>
      </pc:sldChg>
      <pc:sldChg chg="modNotes">
        <pc:chgData name="Teresa Anna Steiner" userId="S::s170063@win.dtu.dk::391a9a41-ec9d-41e9-9103-053d676d42a2" providerId="AD" clId="Web-{F88C2993-D62F-9985-7694-36EEAD21F518}" dt="2018-08-22T09:34:01.087" v="170"/>
        <pc:sldMkLst>
          <pc:docMk/>
          <pc:sldMk cId="545765647" sldId="262"/>
        </pc:sldMkLst>
      </pc:sldChg>
      <pc:sldChg chg="modSp modNotes">
        <pc:chgData name="Teresa Anna Steiner" userId="S::s170063@win.dtu.dk::391a9a41-ec9d-41e9-9103-053d676d42a2" providerId="AD" clId="Web-{F88C2993-D62F-9985-7694-36EEAD21F518}" dt="2018-08-22T09:42:38.006" v="219" actId="20577"/>
        <pc:sldMkLst>
          <pc:docMk/>
          <pc:sldMk cId="2033450243" sldId="267"/>
        </pc:sldMkLst>
        <pc:spChg chg="mod">
          <ac:chgData name="Teresa Anna Steiner" userId="S::s170063@win.dtu.dk::391a9a41-ec9d-41e9-9103-053d676d42a2" providerId="AD" clId="Web-{F88C2993-D62F-9985-7694-36EEAD21F518}" dt="2018-08-22T09:42:38.006" v="219" actId="20577"/>
          <ac:spMkLst>
            <pc:docMk/>
            <pc:sldMk cId="2033450243" sldId="267"/>
            <ac:spMk id="3" creationId="{3E4CD856-04F4-4890-8A0A-9C6D0F0079BC}"/>
          </ac:spMkLst>
        </pc:spChg>
      </pc:sldChg>
      <pc:sldChg chg="modNotes">
        <pc:chgData name="Teresa Anna Steiner" userId="S::s170063@win.dtu.dk::391a9a41-ec9d-41e9-9103-053d676d42a2" providerId="AD" clId="Web-{F88C2993-D62F-9985-7694-36EEAD21F518}" dt="2018-08-22T10:00:46.090" v="239"/>
        <pc:sldMkLst>
          <pc:docMk/>
          <pc:sldMk cId="1017701117" sldId="268"/>
        </pc:sldMkLst>
      </pc:sldChg>
      <pc:sldChg chg="modNotes">
        <pc:chgData name="Teresa Anna Steiner" userId="S::s170063@win.dtu.dk::391a9a41-ec9d-41e9-9103-053d676d42a2" providerId="AD" clId="Web-{F88C2993-D62F-9985-7694-36EEAD21F518}" dt="2018-08-22T09:38:10.054" v="195"/>
        <pc:sldMkLst>
          <pc:docMk/>
          <pc:sldMk cId="2233158074" sldId="270"/>
        </pc:sldMkLst>
      </pc:sldChg>
    </pc:docChg>
  </pc:docChgLst>
  <pc:docChgLst>
    <pc:chgData name="Teresa Anna Steiner" userId="S::s170063@win.dtu.dk::391a9a41-ec9d-41e9-9103-053d676d42a2" providerId="AD" clId="Web-{6DEF3E0F-6953-513C-1A2A-B39CC30BA9AA}"/>
    <pc:docChg chg="modSld">
      <pc:chgData name="Teresa Anna Steiner" userId="S::s170063@win.dtu.dk::391a9a41-ec9d-41e9-9103-053d676d42a2" providerId="AD" clId="Web-{6DEF3E0F-6953-513C-1A2A-B39CC30BA9AA}" dt="2018-08-21T18:40:57.408" v="894"/>
      <pc:docMkLst>
        <pc:docMk/>
      </pc:docMkLst>
      <pc:sldChg chg="modNotes">
        <pc:chgData name="Teresa Anna Steiner" userId="S::s170063@win.dtu.dk::391a9a41-ec9d-41e9-9103-053d676d42a2" providerId="AD" clId="Web-{6DEF3E0F-6953-513C-1A2A-B39CC30BA9AA}" dt="2018-08-21T18:03:01.862" v="6"/>
        <pc:sldMkLst>
          <pc:docMk/>
          <pc:sldMk cId="0" sldId="256"/>
        </pc:sldMkLst>
      </pc:sldChg>
      <pc:sldChg chg="modNotes">
        <pc:chgData name="Teresa Anna Steiner" userId="S::s170063@win.dtu.dk::391a9a41-ec9d-41e9-9103-053d676d42a2" providerId="AD" clId="Web-{6DEF3E0F-6953-513C-1A2A-B39CC30BA9AA}" dt="2018-08-21T18:05:42.595" v="8"/>
        <pc:sldMkLst>
          <pc:docMk/>
          <pc:sldMk cId="1796381250" sldId="257"/>
        </pc:sldMkLst>
      </pc:sldChg>
      <pc:sldChg chg="modNotes">
        <pc:chgData name="Teresa Anna Steiner" userId="S::s170063@win.dtu.dk::391a9a41-ec9d-41e9-9103-053d676d42a2" providerId="AD" clId="Web-{6DEF3E0F-6953-513C-1A2A-B39CC30BA9AA}" dt="2018-08-21T18:09:08.266" v="19"/>
        <pc:sldMkLst>
          <pc:docMk/>
          <pc:sldMk cId="2034553839" sldId="258"/>
        </pc:sldMkLst>
      </pc:sldChg>
      <pc:sldChg chg="modSp modNotes">
        <pc:chgData name="Teresa Anna Steiner" userId="S::s170063@win.dtu.dk::391a9a41-ec9d-41e9-9103-053d676d42a2" providerId="AD" clId="Web-{6DEF3E0F-6953-513C-1A2A-B39CC30BA9AA}" dt="2018-08-21T18:18:28.319" v="231"/>
        <pc:sldMkLst>
          <pc:docMk/>
          <pc:sldMk cId="2640597724" sldId="259"/>
        </pc:sldMkLst>
        <pc:spChg chg="mod">
          <ac:chgData name="Teresa Anna Steiner" userId="S::s170063@win.dtu.dk::391a9a41-ec9d-41e9-9103-053d676d42a2" providerId="AD" clId="Web-{6DEF3E0F-6953-513C-1A2A-B39CC30BA9AA}" dt="2018-08-21T18:12:41.426" v="22" actId="20577"/>
          <ac:spMkLst>
            <pc:docMk/>
            <pc:sldMk cId="2640597724" sldId="259"/>
            <ac:spMk id="3" creationId="{81671031-21CE-419E-8072-2C192DB667FB}"/>
          </ac:spMkLst>
        </pc:spChg>
      </pc:sldChg>
      <pc:sldChg chg="modSp modNotes">
        <pc:chgData name="Teresa Anna Steiner" userId="S::s170063@win.dtu.dk::391a9a41-ec9d-41e9-9103-053d676d42a2" providerId="AD" clId="Web-{6DEF3E0F-6953-513C-1A2A-B39CC30BA9AA}" dt="2018-08-21T18:22:37.554" v="334"/>
        <pc:sldMkLst>
          <pc:docMk/>
          <pc:sldMk cId="3380430148" sldId="260"/>
        </pc:sldMkLst>
        <pc:spChg chg="mod">
          <ac:chgData name="Teresa Anna Steiner" userId="S::s170063@win.dtu.dk::391a9a41-ec9d-41e9-9103-053d676d42a2" providerId="AD" clId="Web-{6DEF3E0F-6953-513C-1A2A-B39CC30BA9AA}" dt="2018-08-21T17:43:12.395" v="1" actId="20577"/>
          <ac:spMkLst>
            <pc:docMk/>
            <pc:sldMk cId="3380430148" sldId="260"/>
            <ac:spMk id="3" creationId="{D7902227-9E37-4ECA-B06E-D551BF27365F}"/>
          </ac:spMkLst>
        </pc:spChg>
      </pc:sldChg>
      <pc:sldChg chg="modNotes">
        <pc:chgData name="Teresa Anna Steiner" userId="S::s170063@win.dtu.dk::391a9a41-ec9d-41e9-9103-053d676d42a2" providerId="AD" clId="Web-{6DEF3E0F-6953-513C-1A2A-B39CC30BA9AA}" dt="2018-08-21T18:30:42.848" v="522"/>
        <pc:sldMkLst>
          <pc:docMk/>
          <pc:sldMk cId="2838349306" sldId="261"/>
        </pc:sldMkLst>
      </pc:sldChg>
      <pc:sldChg chg="modNotes">
        <pc:chgData name="Teresa Anna Steiner" userId="S::s170063@win.dtu.dk::391a9a41-ec9d-41e9-9103-053d676d42a2" providerId="AD" clId="Web-{6DEF3E0F-6953-513C-1A2A-B39CC30BA9AA}" dt="2018-08-21T18:40:57.408" v="894"/>
        <pc:sldMkLst>
          <pc:docMk/>
          <pc:sldMk cId="2033450243" sldId="267"/>
        </pc:sldMkLst>
      </pc:sldChg>
      <pc:sldChg chg="modSp modNotes">
        <pc:chgData name="Teresa Anna Steiner" userId="S::s170063@win.dtu.dk::391a9a41-ec9d-41e9-9103-053d676d42a2" providerId="AD" clId="Web-{6DEF3E0F-6953-513C-1A2A-B39CC30BA9AA}" dt="2018-08-21T18:37:38.191" v="708"/>
        <pc:sldMkLst>
          <pc:docMk/>
          <pc:sldMk cId="2233158074" sldId="270"/>
        </pc:sldMkLst>
        <pc:spChg chg="mod">
          <ac:chgData name="Teresa Anna Steiner" userId="S::s170063@win.dtu.dk::391a9a41-ec9d-41e9-9103-053d676d42a2" providerId="AD" clId="Web-{6DEF3E0F-6953-513C-1A2A-B39CC30BA9AA}" dt="2018-08-21T17:44:08.035" v="5" actId="20577"/>
          <ac:spMkLst>
            <pc:docMk/>
            <pc:sldMk cId="2233158074" sldId="270"/>
            <ac:spMk id="3" creationId="{AB8F751E-B3B0-44ED-ABC3-CBB4EB3D4FF9}"/>
          </ac:spMkLst>
        </pc:spChg>
      </pc:sldChg>
      <pc:sldChg chg="modSp modNotes">
        <pc:chgData name="Teresa Anna Steiner" userId="S::s170063@win.dtu.dk::391a9a41-ec9d-41e9-9103-053d676d42a2" providerId="AD" clId="Web-{6DEF3E0F-6953-513C-1A2A-B39CC30BA9AA}" dt="2018-08-21T18:35:40.098" v="582"/>
        <pc:sldMkLst>
          <pc:docMk/>
          <pc:sldMk cId="1630924720" sldId="271"/>
        </pc:sldMkLst>
        <pc:spChg chg="mod">
          <ac:chgData name="Teresa Anna Steiner" userId="S::s170063@win.dtu.dk::391a9a41-ec9d-41e9-9103-053d676d42a2" providerId="AD" clId="Web-{6DEF3E0F-6953-513C-1A2A-B39CC30BA9AA}" dt="2018-08-21T17:44:07.957" v="3" actId="20577"/>
          <ac:spMkLst>
            <pc:docMk/>
            <pc:sldMk cId="1630924720" sldId="271"/>
            <ac:spMk id="3" creationId="{AB8F751E-B3B0-44ED-ABC3-CBB4EB3D4FF9}"/>
          </ac:spMkLst>
        </pc:spChg>
      </pc:sldChg>
    </pc:docChg>
  </pc:docChgLst>
  <pc:docChgLst>
    <pc:chgData name="Teresa Anna Steiner" userId="S::s170063@win.dtu.dk::391a9a41-ec9d-41e9-9103-053d676d42a2" providerId="AD" clId="Web-{535D54BD-E5BF-8732-3FC6-8511AC2D4701}"/>
    <pc:docChg chg="modSld">
      <pc:chgData name="Teresa Anna Steiner" userId="S::s170063@win.dtu.dk::391a9a41-ec9d-41e9-9103-053d676d42a2" providerId="AD" clId="Web-{535D54BD-E5BF-8732-3FC6-8511AC2D4701}" dt="2018-08-20T14:17:10.295" v="23" actId="20577"/>
      <pc:docMkLst>
        <pc:docMk/>
      </pc:docMkLst>
      <pc:sldChg chg="addSp modSp">
        <pc:chgData name="Teresa Anna Steiner" userId="S::s170063@win.dtu.dk::391a9a41-ec9d-41e9-9103-053d676d42a2" providerId="AD" clId="Web-{535D54BD-E5BF-8732-3FC6-8511AC2D4701}" dt="2018-08-20T14:14:24.434" v="8" actId="14100"/>
        <pc:sldMkLst>
          <pc:docMk/>
          <pc:sldMk cId="2640597724" sldId="259"/>
        </pc:sldMkLst>
        <pc:picChg chg="add mod">
          <ac:chgData name="Teresa Anna Steiner" userId="S::s170063@win.dtu.dk::391a9a41-ec9d-41e9-9103-053d676d42a2" providerId="AD" clId="Web-{535D54BD-E5BF-8732-3FC6-8511AC2D4701}" dt="2018-08-20T14:13:24.481" v="3" actId="14100"/>
          <ac:picMkLst>
            <pc:docMk/>
            <pc:sldMk cId="2640597724" sldId="259"/>
            <ac:picMk id="7" creationId="{E598ECF3-C833-4514-B52A-2F806C364774}"/>
          </ac:picMkLst>
        </pc:picChg>
        <pc:picChg chg="add mod">
          <ac:chgData name="Teresa Anna Steiner" userId="S::s170063@win.dtu.dk::391a9a41-ec9d-41e9-9103-053d676d42a2" providerId="AD" clId="Web-{535D54BD-E5BF-8732-3FC6-8511AC2D4701}" dt="2018-08-20T14:14:24.434" v="8" actId="14100"/>
          <ac:picMkLst>
            <pc:docMk/>
            <pc:sldMk cId="2640597724" sldId="259"/>
            <ac:picMk id="9" creationId="{7668F730-3BD7-468F-B173-96013C0C4A76}"/>
          </ac:picMkLst>
        </pc:picChg>
      </pc:sldChg>
      <pc:sldChg chg="addSp modSp">
        <pc:chgData name="Teresa Anna Steiner" userId="S::s170063@win.dtu.dk::391a9a41-ec9d-41e9-9103-053d676d42a2" providerId="AD" clId="Web-{535D54BD-E5BF-8732-3FC6-8511AC2D4701}" dt="2018-08-20T14:16:06.247" v="10" actId="14100"/>
        <pc:sldMkLst>
          <pc:docMk/>
          <pc:sldMk cId="3380430148" sldId="260"/>
        </pc:sldMkLst>
        <pc:picChg chg="add mod">
          <ac:chgData name="Teresa Anna Steiner" userId="S::s170063@win.dtu.dk::391a9a41-ec9d-41e9-9103-053d676d42a2" providerId="AD" clId="Web-{535D54BD-E5BF-8732-3FC6-8511AC2D4701}" dt="2018-08-20T14:16:06.247" v="10" actId="14100"/>
          <ac:picMkLst>
            <pc:docMk/>
            <pc:sldMk cId="3380430148" sldId="260"/>
            <ac:picMk id="7" creationId="{F7FDEE2B-1010-4E2A-9D9D-EE5CB4D56D08}"/>
          </ac:picMkLst>
        </pc:picChg>
      </pc:sldChg>
      <pc:sldChg chg="addSp modSp">
        <pc:chgData name="Teresa Anna Steiner" userId="S::s170063@win.dtu.dk::391a9a41-ec9d-41e9-9103-053d676d42a2" providerId="AD" clId="Web-{535D54BD-E5BF-8732-3FC6-8511AC2D4701}" dt="2018-08-20T14:17:10.295" v="23" actId="20577"/>
        <pc:sldMkLst>
          <pc:docMk/>
          <pc:sldMk cId="545765647" sldId="262"/>
        </pc:sldMkLst>
        <pc:spChg chg="mod">
          <ac:chgData name="Teresa Anna Steiner" userId="S::s170063@win.dtu.dk::391a9a41-ec9d-41e9-9103-053d676d42a2" providerId="AD" clId="Web-{535D54BD-E5BF-8732-3FC6-8511AC2D4701}" dt="2018-08-20T14:17:10.295" v="23" actId="20577"/>
          <ac:spMkLst>
            <pc:docMk/>
            <pc:sldMk cId="545765647" sldId="262"/>
            <ac:spMk id="3" creationId="{AB8F751E-B3B0-44ED-ABC3-CBB4EB3D4FF9}"/>
          </ac:spMkLst>
        </pc:spChg>
        <pc:picChg chg="add mod">
          <ac:chgData name="Teresa Anna Steiner" userId="S::s170063@win.dtu.dk::391a9a41-ec9d-41e9-9103-053d676d42a2" providerId="AD" clId="Web-{535D54BD-E5BF-8732-3FC6-8511AC2D4701}" dt="2018-08-20T14:16:58.107" v="21" actId="14100"/>
          <ac:picMkLst>
            <pc:docMk/>
            <pc:sldMk cId="545765647" sldId="262"/>
            <ac:picMk id="7" creationId="{F7D1F0C6-B189-46E3-8170-149478184765}"/>
          </ac:picMkLst>
        </pc:picChg>
      </pc:sldChg>
    </pc:docChg>
  </pc:docChgLst>
  <pc:docChgLst>
    <pc:chgData name="Teresa Anna Steiner" userId="S::s170063@win.dtu.dk::391a9a41-ec9d-41e9-9103-053d676d42a2" providerId="AD" clId="Web-{52836C1E-69A1-B4FC-9121-4376C783163D}"/>
    <pc:docChg chg="addSld modSld">
      <pc:chgData name="Teresa Anna Steiner" userId="S::s170063@win.dtu.dk::391a9a41-ec9d-41e9-9103-053d676d42a2" providerId="AD" clId="Web-{52836C1E-69A1-B4FC-9121-4376C783163D}" dt="2018-08-22T19:10:44.046" v="284" actId="20577"/>
      <pc:docMkLst>
        <pc:docMk/>
      </pc:docMkLst>
      <pc:sldChg chg="addSp delSp modSp">
        <pc:chgData name="Teresa Anna Steiner" userId="S::s170063@win.dtu.dk::391a9a41-ec9d-41e9-9103-053d676d42a2" providerId="AD" clId="Web-{52836C1E-69A1-B4FC-9121-4376C783163D}" dt="2018-08-22T19:03:44.335" v="253" actId="1076"/>
        <pc:sldMkLst>
          <pc:docMk/>
          <pc:sldMk cId="1796381250" sldId="257"/>
        </pc:sldMkLst>
        <pc:spChg chg="add mod">
          <ac:chgData name="Teresa Anna Steiner" userId="S::s170063@win.dtu.dk::391a9a41-ec9d-41e9-9103-053d676d42a2" providerId="AD" clId="Web-{52836C1E-69A1-B4FC-9121-4376C783163D}" dt="2018-08-22T19:03:44.335" v="253" actId="1076"/>
          <ac:spMkLst>
            <pc:docMk/>
            <pc:sldMk cId="1796381250" sldId="257"/>
            <ac:spMk id="19" creationId="{CE4AB924-A3D4-441C-9689-1B7F99AE6E42}"/>
          </ac:spMkLst>
        </pc:spChg>
        <pc:picChg chg="add del mod">
          <ac:chgData name="Teresa Anna Steiner" userId="S::s170063@win.dtu.dk::391a9a41-ec9d-41e9-9103-053d676d42a2" providerId="AD" clId="Web-{52836C1E-69A1-B4FC-9121-4376C783163D}" dt="2018-08-22T18:54:34.528" v="202"/>
          <ac:picMkLst>
            <pc:docMk/>
            <pc:sldMk cId="1796381250" sldId="257"/>
            <ac:picMk id="2" creationId="{199F3AF8-6837-46A7-B4A7-8B7F3F4D2D2E}"/>
          </ac:picMkLst>
        </pc:picChg>
        <pc:picChg chg="add del mod">
          <ac:chgData name="Teresa Anna Steiner" userId="S::s170063@win.dtu.dk::391a9a41-ec9d-41e9-9103-053d676d42a2" providerId="AD" clId="Web-{52836C1E-69A1-B4FC-9121-4376C783163D}" dt="2018-08-22T18:56:24.467" v="212"/>
          <ac:picMkLst>
            <pc:docMk/>
            <pc:sldMk cId="1796381250" sldId="257"/>
            <ac:picMk id="6" creationId="{4CDF0C8F-F1F3-4279-AE28-69C6CF6E443D}"/>
          </ac:picMkLst>
        </pc:picChg>
        <pc:picChg chg="add del mod">
          <ac:chgData name="Teresa Anna Steiner" userId="S::s170063@win.dtu.dk::391a9a41-ec9d-41e9-9103-053d676d42a2" providerId="AD" clId="Web-{52836C1E-69A1-B4FC-9121-4376C783163D}" dt="2018-08-22T18:56:28.060" v="213"/>
          <ac:picMkLst>
            <pc:docMk/>
            <pc:sldMk cId="1796381250" sldId="257"/>
            <ac:picMk id="11" creationId="{A50BA6B9-D0D5-4AEE-9CFF-494520FE394F}"/>
          </ac:picMkLst>
        </pc:picChg>
        <pc:picChg chg="add del mod">
          <ac:chgData name="Teresa Anna Steiner" userId="S::s170063@win.dtu.dk::391a9a41-ec9d-41e9-9103-053d676d42a2" providerId="AD" clId="Web-{52836C1E-69A1-B4FC-9121-4376C783163D}" dt="2018-08-22T18:59:52.015" v="221"/>
          <ac:picMkLst>
            <pc:docMk/>
            <pc:sldMk cId="1796381250" sldId="257"/>
            <ac:picMk id="13" creationId="{C5C9ACB5-3723-4326-9637-3F990A29E01E}"/>
          </ac:picMkLst>
        </pc:picChg>
        <pc:picChg chg="add mod">
          <ac:chgData name="Teresa Anna Steiner" userId="S::s170063@win.dtu.dk::391a9a41-ec9d-41e9-9103-053d676d42a2" providerId="AD" clId="Web-{52836C1E-69A1-B4FC-9121-4376C783163D}" dt="2018-08-22T19:00:44.703" v="224" actId="14100"/>
          <ac:picMkLst>
            <pc:docMk/>
            <pc:sldMk cId="1796381250" sldId="257"/>
            <ac:picMk id="15" creationId="{E5AE6569-1F6A-4640-B896-2E5CADBB2C50}"/>
          </ac:picMkLst>
        </pc:picChg>
        <pc:picChg chg="add mod">
          <ac:chgData name="Teresa Anna Steiner" userId="S::s170063@win.dtu.dk::391a9a41-ec9d-41e9-9103-053d676d42a2" providerId="AD" clId="Web-{52836C1E-69A1-B4FC-9121-4376C783163D}" dt="2018-08-22T19:01:02.391" v="228" actId="1076"/>
          <ac:picMkLst>
            <pc:docMk/>
            <pc:sldMk cId="1796381250" sldId="257"/>
            <ac:picMk id="17" creationId="{78C9DAB7-2475-47E0-B72C-1CA75DE2F243}"/>
          </ac:picMkLst>
        </pc:picChg>
      </pc:sldChg>
      <pc:sldChg chg="addSp delSp modSp">
        <pc:chgData name="Teresa Anna Steiner" userId="S::s170063@win.dtu.dk::391a9a41-ec9d-41e9-9103-053d676d42a2" providerId="AD" clId="Web-{52836C1E-69A1-B4FC-9121-4376C783163D}" dt="2018-08-22T17:24:04.759" v="19" actId="1076"/>
        <pc:sldMkLst>
          <pc:docMk/>
          <pc:sldMk cId="2034553839" sldId="258"/>
        </pc:sldMkLst>
        <pc:spChg chg="mod">
          <ac:chgData name="Teresa Anna Steiner" userId="S::s170063@win.dtu.dk::391a9a41-ec9d-41e9-9103-053d676d42a2" providerId="AD" clId="Web-{52836C1E-69A1-B4FC-9121-4376C783163D}" dt="2018-08-22T17:18:47.390" v="11" actId="20577"/>
          <ac:spMkLst>
            <pc:docMk/>
            <pc:sldMk cId="2034553839" sldId="258"/>
            <ac:spMk id="3" creationId="{C944A8DF-05B6-4B27-88F1-67AC6EF41FF9}"/>
          </ac:spMkLst>
        </pc:spChg>
        <pc:picChg chg="add del mod">
          <ac:chgData name="Teresa Anna Steiner" userId="S::s170063@win.dtu.dk::391a9a41-ec9d-41e9-9103-053d676d42a2" providerId="AD" clId="Web-{52836C1E-69A1-B4FC-9121-4376C783163D}" dt="2018-08-22T17:23:35.615" v="13"/>
          <ac:picMkLst>
            <pc:docMk/>
            <pc:sldMk cId="2034553839" sldId="258"/>
            <ac:picMk id="7" creationId="{E5B01EEA-7727-4BA0-B9D0-88D6EA726FA8}"/>
          </ac:picMkLst>
        </pc:picChg>
        <pc:picChg chg="add mod">
          <ac:chgData name="Teresa Anna Steiner" userId="S::s170063@win.dtu.dk::391a9a41-ec9d-41e9-9103-053d676d42a2" providerId="AD" clId="Web-{52836C1E-69A1-B4FC-9121-4376C783163D}" dt="2018-08-22T17:24:04.759" v="19" actId="1076"/>
          <ac:picMkLst>
            <pc:docMk/>
            <pc:sldMk cId="2034553839" sldId="258"/>
            <ac:picMk id="9" creationId="{0D1AD00B-BAAF-4115-8F9E-6D439790703C}"/>
          </ac:picMkLst>
        </pc:picChg>
      </pc:sldChg>
      <pc:sldChg chg="addSp modSp">
        <pc:chgData name="Teresa Anna Steiner" userId="S::s170063@win.dtu.dk::391a9a41-ec9d-41e9-9103-053d676d42a2" providerId="AD" clId="Web-{52836C1E-69A1-B4FC-9121-4376C783163D}" dt="2018-08-22T19:08:30.826" v="262" actId="1076"/>
        <pc:sldMkLst>
          <pc:docMk/>
          <pc:sldMk cId="2640597724" sldId="259"/>
        </pc:sldMkLst>
        <pc:picChg chg="mod">
          <ac:chgData name="Teresa Anna Steiner" userId="S::s170063@win.dtu.dk::391a9a41-ec9d-41e9-9103-053d676d42a2" providerId="AD" clId="Web-{52836C1E-69A1-B4FC-9121-4376C783163D}" dt="2018-08-22T19:08:19.310" v="259" actId="1076"/>
          <ac:picMkLst>
            <pc:docMk/>
            <pc:sldMk cId="2640597724" sldId="259"/>
            <ac:picMk id="7" creationId="{E598ECF3-C833-4514-B52A-2F806C364774}"/>
          </ac:picMkLst>
        </pc:picChg>
        <pc:picChg chg="add mod">
          <ac:chgData name="Teresa Anna Steiner" userId="S::s170063@win.dtu.dk::391a9a41-ec9d-41e9-9103-053d676d42a2" providerId="AD" clId="Web-{52836C1E-69A1-B4FC-9121-4376C783163D}" dt="2018-08-22T19:08:30.826" v="262" actId="1076"/>
          <ac:picMkLst>
            <pc:docMk/>
            <pc:sldMk cId="2640597724" sldId="259"/>
            <ac:picMk id="8" creationId="{A002EEEE-5F8A-48AA-AE68-B4DCA851F042}"/>
          </ac:picMkLst>
        </pc:picChg>
        <pc:picChg chg="mod">
          <ac:chgData name="Teresa Anna Steiner" userId="S::s170063@win.dtu.dk::391a9a41-ec9d-41e9-9103-053d676d42a2" providerId="AD" clId="Web-{52836C1E-69A1-B4FC-9121-4376C783163D}" dt="2018-08-22T19:08:22.091" v="260" actId="1076"/>
          <ac:picMkLst>
            <pc:docMk/>
            <pc:sldMk cId="2640597724" sldId="259"/>
            <ac:picMk id="9" creationId="{7668F730-3BD7-468F-B173-96013C0C4A76}"/>
          </ac:picMkLst>
        </pc:picChg>
      </pc:sldChg>
      <pc:sldChg chg="addSp delSp modSp">
        <pc:chgData name="Teresa Anna Steiner" userId="S::s170063@win.dtu.dk::391a9a41-ec9d-41e9-9103-053d676d42a2" providerId="AD" clId="Web-{52836C1E-69A1-B4FC-9121-4376C783163D}" dt="2018-08-22T18:32:04.207" v="70" actId="1076"/>
        <pc:sldMkLst>
          <pc:docMk/>
          <pc:sldMk cId="2838349306" sldId="261"/>
        </pc:sldMkLst>
        <pc:spChg chg="mod">
          <ac:chgData name="Teresa Anna Steiner" userId="S::s170063@win.dtu.dk::391a9a41-ec9d-41e9-9103-053d676d42a2" providerId="AD" clId="Web-{52836C1E-69A1-B4FC-9121-4376C783163D}" dt="2018-08-22T18:27:35.181" v="58" actId="20577"/>
          <ac:spMkLst>
            <pc:docMk/>
            <pc:sldMk cId="2838349306" sldId="261"/>
            <ac:spMk id="3" creationId="{ADBBFB0A-1E32-4504-82F5-07C123AEC3B6}"/>
          </ac:spMkLst>
        </pc:spChg>
        <pc:picChg chg="add del mod">
          <ac:chgData name="Teresa Anna Steiner" userId="S::s170063@win.dtu.dk::391a9a41-ec9d-41e9-9103-053d676d42a2" providerId="AD" clId="Web-{52836C1E-69A1-B4FC-9121-4376C783163D}" dt="2018-08-22T18:31:26.723" v="65"/>
          <ac:picMkLst>
            <pc:docMk/>
            <pc:sldMk cId="2838349306" sldId="261"/>
            <ac:picMk id="7" creationId="{AD280F6F-AFC5-49C0-B83D-7429FAD0C2F1}"/>
          </ac:picMkLst>
        </pc:picChg>
        <pc:picChg chg="add mod">
          <ac:chgData name="Teresa Anna Steiner" userId="S::s170063@win.dtu.dk::391a9a41-ec9d-41e9-9103-053d676d42a2" providerId="AD" clId="Web-{52836C1E-69A1-B4FC-9121-4376C783163D}" dt="2018-08-22T18:32:04.207" v="70" actId="1076"/>
          <ac:picMkLst>
            <pc:docMk/>
            <pc:sldMk cId="2838349306" sldId="261"/>
            <ac:picMk id="9" creationId="{F77BBA2B-5FF1-45C8-A2E0-31765A4D9F7E}"/>
          </ac:picMkLst>
        </pc:picChg>
      </pc:sldChg>
      <pc:sldChg chg="modSp">
        <pc:chgData name="Teresa Anna Steiner" userId="S::s170063@win.dtu.dk::391a9a41-ec9d-41e9-9103-053d676d42a2" providerId="AD" clId="Web-{52836C1E-69A1-B4FC-9121-4376C783163D}" dt="2018-08-22T19:10:44.046" v="284" actId="20577"/>
        <pc:sldMkLst>
          <pc:docMk/>
          <pc:sldMk cId="1017701117" sldId="268"/>
        </pc:sldMkLst>
        <pc:spChg chg="mod">
          <ac:chgData name="Teresa Anna Steiner" userId="S::s170063@win.dtu.dk::391a9a41-ec9d-41e9-9103-053d676d42a2" providerId="AD" clId="Web-{52836C1E-69A1-B4FC-9121-4376C783163D}" dt="2018-08-22T19:10:44.046" v="284" actId="20577"/>
          <ac:spMkLst>
            <pc:docMk/>
            <pc:sldMk cId="1017701117" sldId="268"/>
            <ac:spMk id="3" creationId="{0804A533-03C1-46E1-B877-64A09D20C9AC}"/>
          </ac:spMkLst>
        </pc:spChg>
      </pc:sldChg>
      <pc:sldChg chg="addSp delSp modSp new modNotes">
        <pc:chgData name="Teresa Anna Steiner" userId="S::s170063@win.dtu.dk::391a9a41-ec9d-41e9-9103-053d676d42a2" providerId="AD" clId="Web-{52836C1E-69A1-B4FC-9121-4376C783163D}" dt="2018-08-22T18:50:27.119" v="197" actId="1076"/>
        <pc:sldMkLst>
          <pc:docMk/>
          <pc:sldMk cId="2316086924" sldId="272"/>
        </pc:sldMkLst>
        <pc:spChg chg="mod">
          <ac:chgData name="Teresa Anna Steiner" userId="S::s170063@win.dtu.dk::391a9a41-ec9d-41e9-9103-053d676d42a2" providerId="AD" clId="Web-{52836C1E-69A1-B4FC-9121-4376C783163D}" dt="2018-08-22T17:24:52.572" v="22" actId="20577"/>
          <ac:spMkLst>
            <pc:docMk/>
            <pc:sldMk cId="2316086924" sldId="272"/>
            <ac:spMk id="2" creationId="{DA98D8E8-538C-47F4-AA64-866AFBB18A61}"/>
          </ac:spMkLst>
        </pc:spChg>
        <pc:spChg chg="del">
          <ac:chgData name="Teresa Anna Steiner" userId="S::s170063@win.dtu.dk::391a9a41-ec9d-41e9-9103-053d676d42a2" providerId="AD" clId="Web-{52836C1E-69A1-B4FC-9121-4376C783163D}" dt="2018-08-22T17:26:44.899" v="23"/>
          <ac:spMkLst>
            <pc:docMk/>
            <pc:sldMk cId="2316086924" sldId="272"/>
            <ac:spMk id="3" creationId="{2E54E059-08F3-4FB6-84BD-44460EDBD1F2}"/>
          </ac:spMkLst>
        </pc:spChg>
        <pc:picChg chg="add mod">
          <ac:chgData name="Teresa Anna Steiner" userId="S::s170063@win.dtu.dk::391a9a41-ec9d-41e9-9103-053d676d42a2" providerId="AD" clId="Web-{52836C1E-69A1-B4FC-9121-4376C783163D}" dt="2018-08-22T18:50:22.353" v="196" actId="1076"/>
          <ac:picMkLst>
            <pc:docMk/>
            <pc:sldMk cId="2316086924" sldId="272"/>
            <ac:picMk id="3" creationId="{C8502BF9-3348-466A-B437-E031F53CB0A3}"/>
          </ac:picMkLst>
        </pc:picChg>
        <pc:picChg chg="add mod ord">
          <ac:chgData name="Teresa Anna Steiner" userId="S::s170063@win.dtu.dk::391a9a41-ec9d-41e9-9103-053d676d42a2" providerId="AD" clId="Web-{52836C1E-69A1-B4FC-9121-4376C783163D}" dt="2018-08-22T18:50:27.119" v="197" actId="1076"/>
          <ac:picMkLst>
            <pc:docMk/>
            <pc:sldMk cId="2316086924" sldId="272"/>
            <ac:picMk id="7" creationId="{A20FD987-7DD1-4980-B673-7D334F5D3E74}"/>
          </ac:picMkLst>
        </pc:picChg>
        <pc:picChg chg="add mod">
          <ac:chgData name="Teresa Anna Steiner" userId="S::s170063@win.dtu.dk::391a9a41-ec9d-41e9-9103-053d676d42a2" providerId="AD" clId="Web-{52836C1E-69A1-B4FC-9121-4376C783163D}" dt="2018-08-22T18:50:12.353" v="195" actId="1076"/>
          <ac:picMkLst>
            <pc:docMk/>
            <pc:sldMk cId="2316086924" sldId="272"/>
            <ac:picMk id="9" creationId="{BA833774-94C1-44AE-B8D1-5CEBB0C8C621}"/>
          </ac:picMkLst>
        </pc:picChg>
      </pc:sldChg>
    </pc:docChg>
  </pc:docChgLst>
  <pc:docChgLst>
    <pc:chgData name="Teresa Anna Steiner" userId="S::s170063@win.dtu.dk::391a9a41-ec9d-41e9-9103-053d676d42a2" providerId="AD" clId="Web-{3D94EE10-CA67-EFC2-4BCE-11AFFD977DC2}"/>
    <pc:docChg chg="delSld modSld">
      <pc:chgData name="Teresa Anna Steiner" userId="S::s170063@win.dtu.dk::391a9a41-ec9d-41e9-9103-053d676d42a2" providerId="AD" clId="Web-{3D94EE10-CA67-EFC2-4BCE-11AFFD977DC2}" dt="2018-09-09T20:04:05.648" v="176" actId="20577"/>
      <pc:docMkLst>
        <pc:docMk/>
      </pc:docMkLst>
      <pc:sldChg chg="modSp">
        <pc:chgData name="Teresa Anna Steiner" userId="S::s170063@win.dtu.dk::391a9a41-ec9d-41e9-9103-053d676d42a2" providerId="AD" clId="Web-{3D94EE10-CA67-EFC2-4BCE-11AFFD977DC2}" dt="2018-09-09T20:04:05.648" v="176" actId="20577"/>
        <pc:sldMkLst>
          <pc:docMk/>
          <pc:sldMk cId="1017701117" sldId="268"/>
        </pc:sldMkLst>
        <pc:spChg chg="mod">
          <ac:chgData name="Teresa Anna Steiner" userId="S::s170063@win.dtu.dk::391a9a41-ec9d-41e9-9103-053d676d42a2" providerId="AD" clId="Web-{3D94EE10-CA67-EFC2-4BCE-11AFFD977DC2}" dt="2018-09-09T20:04:05.648" v="176" actId="20577"/>
          <ac:spMkLst>
            <pc:docMk/>
            <pc:sldMk cId="1017701117" sldId="268"/>
            <ac:spMk id="3" creationId="{0804A533-03C1-46E1-B877-64A09D20C9AC}"/>
          </ac:spMkLst>
        </pc:spChg>
      </pc:sldChg>
      <pc:sldChg chg="del">
        <pc:chgData name="Teresa Anna Steiner" userId="S::s170063@win.dtu.dk::391a9a41-ec9d-41e9-9103-053d676d42a2" providerId="AD" clId="Web-{3D94EE10-CA67-EFC2-4BCE-11AFFD977DC2}" dt="2018-09-09T19:54:25.207" v="81"/>
        <pc:sldMkLst>
          <pc:docMk/>
          <pc:sldMk cId="4154854827" sldId="269"/>
        </pc:sldMkLst>
      </pc:sldChg>
      <pc:sldChg chg="modSp modNotes">
        <pc:chgData name="Teresa Anna Steiner" userId="S::s170063@win.dtu.dk::391a9a41-ec9d-41e9-9103-053d676d42a2" providerId="AD" clId="Web-{3D94EE10-CA67-EFC2-4BCE-11AFFD977DC2}" dt="2018-09-09T20:00:12.754" v="137"/>
        <pc:sldMkLst>
          <pc:docMk/>
          <pc:sldMk cId="2483741239" sldId="275"/>
        </pc:sldMkLst>
        <pc:spChg chg="mod">
          <ac:chgData name="Teresa Anna Steiner" userId="S::s170063@win.dtu.dk::391a9a41-ec9d-41e9-9103-053d676d42a2" providerId="AD" clId="Web-{3D94EE10-CA67-EFC2-4BCE-11AFFD977DC2}" dt="2018-09-09T19:54:21.020" v="80" actId="20577"/>
          <ac:spMkLst>
            <pc:docMk/>
            <pc:sldMk cId="2483741239" sldId="275"/>
            <ac:spMk id="3" creationId="{0E762D90-9F37-4CC4-80DF-47C06D781B7D}"/>
          </ac:spMkLst>
        </pc:spChg>
      </pc:sldChg>
    </pc:docChg>
  </pc:docChgLst>
  <pc:docChgLst>
    <pc:chgData name="Teresa Anna Steiner" userId="S::s170063@win.dtu.dk::391a9a41-ec9d-41e9-9103-053d676d42a2" providerId="AD" clId="Web-{8487A921-DA41-BE7C-4C17-B8FBC96E8058}"/>
    <pc:docChg chg="modSld">
      <pc:chgData name="Teresa Anna Steiner" userId="S::s170063@win.dtu.dk::391a9a41-ec9d-41e9-9103-053d676d42a2" providerId="AD" clId="Web-{8487A921-DA41-BE7C-4C17-B8FBC96E8058}" dt="2018-08-22T19:26:59.932" v="29"/>
      <pc:docMkLst>
        <pc:docMk/>
      </pc:docMkLst>
      <pc:sldChg chg="modSp">
        <pc:chgData name="Teresa Anna Steiner" userId="S::s170063@win.dtu.dk::391a9a41-ec9d-41e9-9103-053d676d42a2" providerId="AD" clId="Web-{8487A921-DA41-BE7C-4C17-B8FBC96E8058}" dt="2018-08-22T19:25:39.832" v="22" actId="1076"/>
        <pc:sldMkLst>
          <pc:docMk/>
          <pc:sldMk cId="1796381250" sldId="257"/>
        </pc:sldMkLst>
        <pc:spChg chg="mod">
          <ac:chgData name="Teresa Anna Steiner" userId="S::s170063@win.dtu.dk::391a9a41-ec9d-41e9-9103-053d676d42a2" providerId="AD" clId="Web-{8487A921-DA41-BE7C-4C17-B8FBC96E8058}" dt="2018-08-22T19:25:39.832" v="22" actId="1076"/>
          <ac:spMkLst>
            <pc:docMk/>
            <pc:sldMk cId="1796381250" sldId="257"/>
            <ac:spMk id="19" creationId="{CE4AB924-A3D4-441C-9689-1B7F99AE6E42}"/>
          </ac:spMkLst>
        </pc:spChg>
        <pc:picChg chg="mod">
          <ac:chgData name="Teresa Anna Steiner" userId="S::s170063@win.dtu.dk::391a9a41-ec9d-41e9-9103-053d676d42a2" providerId="AD" clId="Web-{8487A921-DA41-BE7C-4C17-B8FBC96E8058}" dt="2018-08-22T19:25:18.895" v="20" actId="1076"/>
          <ac:picMkLst>
            <pc:docMk/>
            <pc:sldMk cId="1796381250" sldId="257"/>
            <ac:picMk id="15" creationId="{E5AE6569-1F6A-4640-B896-2E5CADBB2C50}"/>
          </ac:picMkLst>
        </pc:picChg>
        <pc:picChg chg="mod">
          <ac:chgData name="Teresa Anna Steiner" userId="S::s170063@win.dtu.dk::391a9a41-ec9d-41e9-9103-053d676d42a2" providerId="AD" clId="Web-{8487A921-DA41-BE7C-4C17-B8FBC96E8058}" dt="2018-08-22T19:25:30.941" v="21" actId="1076"/>
          <ac:picMkLst>
            <pc:docMk/>
            <pc:sldMk cId="1796381250" sldId="257"/>
            <ac:picMk id="17" creationId="{78C9DAB7-2475-47E0-B72C-1CA75DE2F243}"/>
          </ac:picMkLst>
        </pc:picChg>
      </pc:sldChg>
      <pc:sldChg chg="modNotes">
        <pc:chgData name="Teresa Anna Steiner" userId="S::s170063@win.dtu.dk::391a9a41-ec9d-41e9-9103-053d676d42a2" providerId="AD" clId="Web-{8487A921-DA41-BE7C-4C17-B8FBC96E8058}" dt="2018-08-22T19:26:59.932" v="29"/>
        <pc:sldMkLst>
          <pc:docMk/>
          <pc:sldMk cId="3380430148" sldId="260"/>
        </pc:sldMkLst>
      </pc:sldChg>
      <pc:sldChg chg="addSp modSp">
        <pc:chgData name="Teresa Anna Steiner" userId="S::s170063@win.dtu.dk::391a9a41-ec9d-41e9-9103-053d676d42a2" providerId="AD" clId="Web-{8487A921-DA41-BE7C-4C17-B8FBC96E8058}" dt="2018-08-22T19:24:26.923" v="19" actId="1076"/>
        <pc:sldMkLst>
          <pc:docMk/>
          <pc:sldMk cId="2033450243" sldId="267"/>
        </pc:sldMkLst>
        <pc:spChg chg="add mod">
          <ac:chgData name="Teresa Anna Steiner" userId="S::s170063@win.dtu.dk::391a9a41-ec9d-41e9-9103-053d676d42a2" providerId="AD" clId="Web-{8487A921-DA41-BE7C-4C17-B8FBC96E8058}" dt="2018-08-22T19:24:26.923" v="19" actId="1076"/>
          <ac:spMkLst>
            <pc:docMk/>
            <pc:sldMk cId="2033450243" sldId="267"/>
            <ac:spMk id="12" creationId="{283AC5BD-1844-4060-9DF5-03057FF36B3D}"/>
          </ac:spMkLst>
        </pc:spChg>
        <pc:picChg chg="add mod">
          <ac:chgData name="Teresa Anna Steiner" userId="S::s170063@win.dtu.dk::391a9a41-ec9d-41e9-9103-053d676d42a2" providerId="AD" clId="Web-{8487A921-DA41-BE7C-4C17-B8FBC96E8058}" dt="2018-08-22T19:20:10.554" v="11" actId="1076"/>
          <ac:picMkLst>
            <pc:docMk/>
            <pc:sldMk cId="2033450243" sldId="267"/>
            <ac:picMk id="8" creationId="{424F9D62-B4D3-4564-9D50-17FB6ED14B4B}"/>
          </ac:picMkLst>
        </pc:picChg>
        <pc:picChg chg="add mod">
          <ac:chgData name="Teresa Anna Steiner" userId="S::s170063@win.dtu.dk::391a9a41-ec9d-41e9-9103-053d676d42a2" providerId="AD" clId="Web-{8487A921-DA41-BE7C-4C17-B8FBC96E8058}" dt="2018-08-22T19:20:10.538" v="9" actId="1076"/>
          <ac:picMkLst>
            <pc:docMk/>
            <pc:sldMk cId="2033450243" sldId="267"/>
            <ac:picMk id="10" creationId="{E4F084CE-CB8C-4AB4-B33E-DCD2CB8DA4B5}"/>
          </ac:picMkLst>
        </pc:picChg>
      </pc:sldChg>
    </pc:docChg>
  </pc:docChgLst>
  <pc:docChgLst>
    <pc:chgData name="Teresa Anna Steiner" userId="S::s170063@win.dtu.dk::391a9a41-ec9d-41e9-9103-053d676d42a2" providerId="AD" clId="Web-{FFDAF815-6041-1F4B-C395-21B182F82791}"/>
    <pc:docChg chg="modSld">
      <pc:chgData name="Teresa Anna Steiner" userId="S::s170063@win.dtu.dk::391a9a41-ec9d-41e9-9103-053d676d42a2" providerId="AD" clId="Web-{FFDAF815-6041-1F4B-C395-21B182F82791}" dt="2018-09-02T17:14:59.527" v="48"/>
      <pc:docMkLst>
        <pc:docMk/>
      </pc:docMkLst>
      <pc:sldChg chg="modNotes">
        <pc:chgData name="Teresa Anna Steiner" userId="S::s170063@win.dtu.dk::391a9a41-ec9d-41e9-9103-053d676d42a2" providerId="AD" clId="Web-{FFDAF815-6041-1F4B-C395-21B182F82791}" dt="2018-09-02T17:03:12.663" v="6"/>
        <pc:sldMkLst>
          <pc:docMk/>
          <pc:sldMk cId="2034553839" sldId="258"/>
        </pc:sldMkLst>
      </pc:sldChg>
      <pc:sldChg chg="modNotes">
        <pc:chgData name="Teresa Anna Steiner" userId="S::s170063@win.dtu.dk::391a9a41-ec9d-41e9-9103-053d676d42a2" providerId="AD" clId="Web-{FFDAF815-6041-1F4B-C395-21B182F82791}" dt="2018-09-02T17:10:25.578" v="8"/>
        <pc:sldMkLst>
          <pc:docMk/>
          <pc:sldMk cId="2640597724" sldId="259"/>
        </pc:sldMkLst>
      </pc:sldChg>
      <pc:sldChg chg="modNotes">
        <pc:chgData name="Teresa Anna Steiner" userId="S::s170063@win.dtu.dk::391a9a41-ec9d-41e9-9103-053d676d42a2" providerId="AD" clId="Web-{FFDAF815-6041-1F4B-C395-21B182F82791}" dt="2018-09-02T17:14:59.527" v="48"/>
        <pc:sldMkLst>
          <pc:docMk/>
          <pc:sldMk cId="3380430148" sldId="260"/>
        </pc:sldMkLst>
      </pc:sldChg>
      <pc:sldChg chg="modSp">
        <pc:chgData name="Teresa Anna Steiner" userId="S::s170063@win.dtu.dk::391a9a41-ec9d-41e9-9103-053d676d42a2" providerId="AD" clId="Web-{FFDAF815-6041-1F4B-C395-21B182F82791}" dt="2018-09-02T16:55:59.156" v="1" actId="20577"/>
        <pc:sldMkLst>
          <pc:docMk/>
          <pc:sldMk cId="545765647" sldId="262"/>
        </pc:sldMkLst>
        <pc:spChg chg="mod">
          <ac:chgData name="Teresa Anna Steiner" userId="S::s170063@win.dtu.dk::391a9a41-ec9d-41e9-9103-053d676d42a2" providerId="AD" clId="Web-{FFDAF815-6041-1F4B-C395-21B182F82791}" dt="2018-09-02T16:55:59.156" v="1" actId="20577"/>
          <ac:spMkLst>
            <pc:docMk/>
            <pc:sldMk cId="545765647" sldId="262"/>
            <ac:spMk id="3" creationId="{AB8F751E-B3B0-44ED-ABC3-CBB4EB3D4FF9}"/>
          </ac:spMkLst>
        </pc:spChg>
      </pc:sldChg>
    </pc:docChg>
  </pc:docChgLst>
  <pc:docChgLst>
    <pc:chgData name="Teresa Anna Steiner" userId="S::s170063@win.dtu.dk::391a9a41-ec9d-41e9-9103-053d676d42a2" providerId="AD" clId="Web-{1A7D168A-1F84-34D9-C4F1-8911444A3030}"/>
    <pc:docChg chg="modSld">
      <pc:chgData name="Teresa Anna Steiner" userId="S::s170063@win.dtu.dk::391a9a41-ec9d-41e9-9103-053d676d42a2" providerId="AD" clId="Web-{1A7D168A-1F84-34D9-C4F1-8911444A3030}" dt="2018-09-07T07:54:35.871" v="22"/>
      <pc:docMkLst>
        <pc:docMk/>
      </pc:docMkLst>
      <pc:sldChg chg="modNotes">
        <pc:chgData name="Teresa Anna Steiner" userId="S::s170063@win.dtu.dk::391a9a41-ec9d-41e9-9103-053d676d42a2" providerId="AD" clId="Web-{1A7D168A-1F84-34D9-C4F1-8911444A3030}" dt="2018-09-07T07:51:12.605" v="17"/>
        <pc:sldMkLst>
          <pc:docMk/>
          <pc:sldMk cId="0" sldId="256"/>
        </pc:sldMkLst>
      </pc:sldChg>
      <pc:sldChg chg="modNotes">
        <pc:chgData name="Teresa Anna Steiner" userId="S::s170063@win.dtu.dk::391a9a41-ec9d-41e9-9103-053d676d42a2" providerId="AD" clId="Web-{1A7D168A-1F84-34D9-C4F1-8911444A3030}" dt="2018-09-07T07:51:47.277" v="20"/>
        <pc:sldMkLst>
          <pc:docMk/>
          <pc:sldMk cId="2034553839" sldId="258"/>
        </pc:sldMkLst>
      </pc:sldChg>
      <pc:sldChg chg="modNotes">
        <pc:chgData name="Teresa Anna Steiner" userId="S::s170063@win.dtu.dk::391a9a41-ec9d-41e9-9103-053d676d42a2" providerId="AD" clId="Web-{1A7D168A-1F84-34D9-C4F1-8911444A3030}" dt="2018-09-07T07:54:35.871" v="22"/>
        <pc:sldMkLst>
          <pc:docMk/>
          <pc:sldMk cId="2640597724" sldId="259"/>
        </pc:sldMkLst>
      </pc:sldChg>
    </pc:docChg>
  </pc:docChgLst>
  <pc:docChgLst>
    <pc:chgData name="Teresa Anna Steiner" userId="S::s170063@win.dtu.dk::391a9a41-ec9d-41e9-9103-053d676d42a2" providerId="AD" clId="Web-{81E0034C-BE45-048C-1EDF-5ABE25712910}"/>
    <pc:docChg chg="addSld modSld">
      <pc:chgData name="Teresa Anna Steiner" userId="S::s170063@win.dtu.dk::391a9a41-ec9d-41e9-9103-053d676d42a2" providerId="AD" clId="Web-{81E0034C-BE45-048C-1EDF-5ABE25712910}" dt="2018-08-24T13:58:07.334" v="481" actId="1076"/>
      <pc:docMkLst>
        <pc:docMk/>
      </pc:docMkLst>
      <pc:sldChg chg="modSp">
        <pc:chgData name="Teresa Anna Steiner" userId="S::s170063@win.dtu.dk::391a9a41-ec9d-41e9-9103-053d676d42a2" providerId="AD" clId="Web-{81E0034C-BE45-048C-1EDF-5ABE25712910}" dt="2018-08-24T12:27:05.496" v="41" actId="20577"/>
        <pc:sldMkLst>
          <pc:docMk/>
          <pc:sldMk cId="2640597724" sldId="259"/>
        </pc:sldMkLst>
        <pc:spChg chg="mod">
          <ac:chgData name="Teresa Anna Steiner" userId="S::s170063@win.dtu.dk::391a9a41-ec9d-41e9-9103-053d676d42a2" providerId="AD" clId="Web-{81E0034C-BE45-048C-1EDF-5ABE25712910}" dt="2018-08-24T12:26:55.636" v="38" actId="20577"/>
          <ac:spMkLst>
            <pc:docMk/>
            <pc:sldMk cId="2640597724" sldId="259"/>
            <ac:spMk id="2" creationId="{F696DB6B-64A4-4C8E-B78A-63A2148826C8}"/>
          </ac:spMkLst>
        </pc:spChg>
        <pc:spChg chg="mod">
          <ac:chgData name="Teresa Anna Steiner" userId="S::s170063@win.dtu.dk::391a9a41-ec9d-41e9-9103-053d676d42a2" providerId="AD" clId="Web-{81E0034C-BE45-048C-1EDF-5ABE25712910}" dt="2018-08-24T12:27:05.496" v="41" actId="20577"/>
          <ac:spMkLst>
            <pc:docMk/>
            <pc:sldMk cId="2640597724" sldId="259"/>
            <ac:spMk id="3" creationId="{81671031-21CE-419E-8072-2C192DB667FB}"/>
          </ac:spMkLst>
        </pc:spChg>
      </pc:sldChg>
      <pc:sldChg chg="modSp">
        <pc:chgData name="Teresa Anna Steiner" userId="S::s170063@win.dtu.dk::391a9a41-ec9d-41e9-9103-053d676d42a2" providerId="AD" clId="Web-{81E0034C-BE45-048C-1EDF-5ABE25712910}" dt="2018-08-24T12:34:42.999" v="96" actId="20577"/>
        <pc:sldMkLst>
          <pc:docMk/>
          <pc:sldMk cId="3380430148" sldId="260"/>
        </pc:sldMkLst>
        <pc:spChg chg="mod">
          <ac:chgData name="Teresa Anna Steiner" userId="S::s170063@win.dtu.dk::391a9a41-ec9d-41e9-9103-053d676d42a2" providerId="AD" clId="Web-{81E0034C-BE45-048C-1EDF-5ABE25712910}" dt="2018-08-24T12:34:42.999" v="96" actId="20577"/>
          <ac:spMkLst>
            <pc:docMk/>
            <pc:sldMk cId="3380430148" sldId="260"/>
            <ac:spMk id="2" creationId="{35786062-00F2-4D63-9005-42B1311BC9E8}"/>
          </ac:spMkLst>
        </pc:spChg>
      </pc:sldChg>
      <pc:sldChg chg="modSp">
        <pc:chgData name="Teresa Anna Steiner" userId="S::s170063@win.dtu.dk::391a9a41-ec9d-41e9-9103-053d676d42a2" providerId="AD" clId="Web-{81E0034C-BE45-048C-1EDF-5ABE25712910}" dt="2018-08-24T12:43:19.582" v="142" actId="20577"/>
        <pc:sldMkLst>
          <pc:docMk/>
          <pc:sldMk cId="2838349306" sldId="261"/>
        </pc:sldMkLst>
        <pc:spChg chg="mod">
          <ac:chgData name="Teresa Anna Steiner" userId="S::s170063@win.dtu.dk::391a9a41-ec9d-41e9-9103-053d676d42a2" providerId="AD" clId="Web-{81E0034C-BE45-048C-1EDF-5ABE25712910}" dt="2018-08-24T12:43:19.582" v="142" actId="20577"/>
          <ac:spMkLst>
            <pc:docMk/>
            <pc:sldMk cId="2838349306" sldId="261"/>
            <ac:spMk id="3" creationId="{ADBBFB0A-1E32-4504-82F5-07C123AEC3B6}"/>
          </ac:spMkLst>
        </pc:spChg>
      </pc:sldChg>
      <pc:sldChg chg="addSp modSp">
        <pc:chgData name="Teresa Anna Steiner" userId="S::s170063@win.dtu.dk::391a9a41-ec9d-41e9-9103-053d676d42a2" providerId="AD" clId="Web-{81E0034C-BE45-048C-1EDF-5ABE25712910}" dt="2018-08-24T13:04:43.046" v="341" actId="20577"/>
        <pc:sldMkLst>
          <pc:docMk/>
          <pc:sldMk cId="545765647" sldId="262"/>
        </pc:sldMkLst>
        <pc:spChg chg="mod">
          <ac:chgData name="Teresa Anna Steiner" userId="S::s170063@win.dtu.dk::391a9a41-ec9d-41e9-9103-053d676d42a2" providerId="AD" clId="Web-{81E0034C-BE45-048C-1EDF-5ABE25712910}" dt="2018-08-24T13:04:43.046" v="341" actId="20577"/>
          <ac:spMkLst>
            <pc:docMk/>
            <pc:sldMk cId="545765647" sldId="262"/>
            <ac:spMk id="3" creationId="{AB8F751E-B3B0-44ED-ABC3-CBB4EB3D4FF9}"/>
          </ac:spMkLst>
        </pc:spChg>
        <pc:picChg chg="mod">
          <ac:chgData name="Teresa Anna Steiner" userId="S::s170063@win.dtu.dk::391a9a41-ec9d-41e9-9103-053d676d42a2" providerId="AD" clId="Web-{81E0034C-BE45-048C-1EDF-5ABE25712910}" dt="2018-08-24T12:59:52.045" v="322" actId="1076"/>
          <ac:picMkLst>
            <pc:docMk/>
            <pc:sldMk cId="545765647" sldId="262"/>
            <ac:picMk id="7" creationId="{F7D1F0C6-B189-46E3-8170-149478184765}"/>
          </ac:picMkLst>
        </pc:picChg>
        <pc:picChg chg="add">
          <ac:chgData name="Teresa Anna Steiner" userId="S::s170063@win.dtu.dk::391a9a41-ec9d-41e9-9103-053d676d42a2" providerId="AD" clId="Web-{81E0034C-BE45-048C-1EDF-5ABE25712910}" dt="2018-08-24T12:59:43.935" v="321"/>
          <ac:picMkLst>
            <pc:docMk/>
            <pc:sldMk cId="545765647" sldId="262"/>
            <ac:picMk id="9" creationId="{DA346DFE-91DA-464A-AE5F-57B8D6DE25BA}"/>
          </ac:picMkLst>
        </pc:picChg>
      </pc:sldChg>
      <pc:sldChg chg="addSp modSp">
        <pc:chgData name="Teresa Anna Steiner" userId="S::s170063@win.dtu.dk::391a9a41-ec9d-41e9-9103-053d676d42a2" providerId="AD" clId="Web-{81E0034C-BE45-048C-1EDF-5ABE25712910}" dt="2018-08-24T13:51:54.332" v="462" actId="1076"/>
        <pc:sldMkLst>
          <pc:docMk/>
          <pc:sldMk cId="1879170730" sldId="265"/>
        </pc:sldMkLst>
        <pc:spChg chg="mod">
          <ac:chgData name="Teresa Anna Steiner" userId="S::s170063@win.dtu.dk::391a9a41-ec9d-41e9-9103-053d676d42a2" providerId="AD" clId="Web-{81E0034C-BE45-048C-1EDF-5ABE25712910}" dt="2018-08-24T13:11:48.391" v="343" actId="20577"/>
          <ac:spMkLst>
            <pc:docMk/>
            <pc:sldMk cId="1879170730" sldId="265"/>
            <ac:spMk id="2" creationId="{CF3BA886-CA64-4B8D-8F90-9033ED5B6231}"/>
          </ac:spMkLst>
        </pc:spChg>
        <pc:spChg chg="mod">
          <ac:chgData name="Teresa Anna Steiner" userId="S::s170063@win.dtu.dk::391a9a41-ec9d-41e9-9103-053d676d42a2" providerId="AD" clId="Web-{81E0034C-BE45-048C-1EDF-5ABE25712910}" dt="2018-08-24T13:45:27.222" v="393" actId="20577"/>
          <ac:spMkLst>
            <pc:docMk/>
            <pc:sldMk cId="1879170730" sldId="265"/>
            <ac:spMk id="3" creationId="{79985FE8-EE5D-4C7A-9980-F6C30EEC79E4}"/>
          </ac:spMkLst>
        </pc:spChg>
        <pc:picChg chg="add mod">
          <ac:chgData name="Teresa Anna Steiner" userId="S::s170063@win.dtu.dk::391a9a41-ec9d-41e9-9103-053d676d42a2" providerId="AD" clId="Web-{81E0034C-BE45-048C-1EDF-5ABE25712910}" dt="2018-08-24T13:51:54.332" v="462" actId="1076"/>
          <ac:picMkLst>
            <pc:docMk/>
            <pc:sldMk cId="1879170730" sldId="265"/>
            <ac:picMk id="7" creationId="{6912EB6A-4628-4E20-9396-EE06B3117781}"/>
          </ac:picMkLst>
        </pc:picChg>
        <pc:picChg chg="add mod">
          <ac:chgData name="Teresa Anna Steiner" userId="S::s170063@win.dtu.dk::391a9a41-ec9d-41e9-9103-053d676d42a2" providerId="AD" clId="Web-{81E0034C-BE45-048C-1EDF-5ABE25712910}" dt="2018-08-24T13:46:13.504" v="400" actId="14100"/>
          <ac:picMkLst>
            <pc:docMk/>
            <pc:sldMk cId="1879170730" sldId="265"/>
            <ac:picMk id="9" creationId="{13AAE603-8FFF-4505-919A-CEB2079915D8}"/>
          </ac:picMkLst>
        </pc:picChg>
      </pc:sldChg>
      <pc:sldChg chg="addSp delSp modSp">
        <pc:chgData name="Teresa Anna Steiner" userId="S::s170063@win.dtu.dk::391a9a41-ec9d-41e9-9103-053d676d42a2" providerId="AD" clId="Web-{81E0034C-BE45-048C-1EDF-5ABE25712910}" dt="2018-08-24T13:53:45.676" v="468" actId="14100"/>
        <pc:sldMkLst>
          <pc:docMk/>
          <pc:sldMk cId="2806573103" sldId="266"/>
        </pc:sldMkLst>
        <pc:spChg chg="mod">
          <ac:chgData name="Teresa Anna Steiner" userId="S::s170063@win.dtu.dk::391a9a41-ec9d-41e9-9103-053d676d42a2" providerId="AD" clId="Web-{81E0034C-BE45-048C-1EDF-5ABE25712910}" dt="2018-08-24T13:44:17.035" v="361" actId="20577"/>
          <ac:spMkLst>
            <pc:docMk/>
            <pc:sldMk cId="2806573103" sldId="266"/>
            <ac:spMk id="2" creationId="{2B48A0DB-66E0-406B-9DE5-ECF009B7332D}"/>
          </ac:spMkLst>
        </pc:spChg>
        <pc:spChg chg="mod">
          <ac:chgData name="Teresa Anna Steiner" userId="S::s170063@win.dtu.dk::391a9a41-ec9d-41e9-9103-053d676d42a2" providerId="AD" clId="Web-{81E0034C-BE45-048C-1EDF-5ABE25712910}" dt="2018-08-24T13:51:05.270" v="456" actId="20577"/>
          <ac:spMkLst>
            <pc:docMk/>
            <pc:sldMk cId="2806573103" sldId="266"/>
            <ac:spMk id="3" creationId="{A85994CD-73E9-4EF8-B5DD-7D5C02C729DF}"/>
          </ac:spMkLst>
        </pc:spChg>
        <pc:picChg chg="add del mod">
          <ac:chgData name="Teresa Anna Steiner" userId="S::s170063@win.dtu.dk::391a9a41-ec9d-41e9-9103-053d676d42a2" providerId="AD" clId="Web-{81E0034C-BE45-048C-1EDF-5ABE25712910}" dt="2018-08-24T13:42:56.379" v="354"/>
          <ac:picMkLst>
            <pc:docMk/>
            <pc:sldMk cId="2806573103" sldId="266"/>
            <ac:picMk id="7" creationId="{DEA0AC9F-2B76-48EE-BF81-89ACF937AA4A}"/>
          </ac:picMkLst>
        </pc:picChg>
        <pc:picChg chg="add mod">
          <ac:chgData name="Teresa Anna Steiner" userId="S::s170063@win.dtu.dk::391a9a41-ec9d-41e9-9103-053d676d42a2" providerId="AD" clId="Web-{81E0034C-BE45-048C-1EDF-5ABE25712910}" dt="2018-08-24T13:53:30.723" v="466" actId="14100"/>
          <ac:picMkLst>
            <pc:docMk/>
            <pc:sldMk cId="2806573103" sldId="266"/>
            <ac:picMk id="8" creationId="{3DC6528E-FC83-4941-81AD-F0D345C7686E}"/>
          </ac:picMkLst>
        </pc:picChg>
        <pc:picChg chg="add mod">
          <ac:chgData name="Teresa Anna Steiner" userId="S::s170063@win.dtu.dk::391a9a41-ec9d-41e9-9103-053d676d42a2" providerId="AD" clId="Web-{81E0034C-BE45-048C-1EDF-5ABE25712910}" dt="2018-08-24T13:53:45.676" v="468" actId="14100"/>
          <ac:picMkLst>
            <pc:docMk/>
            <pc:sldMk cId="2806573103" sldId="266"/>
            <ac:picMk id="9" creationId="{0E7A2240-5BAB-4447-B10F-4E33AE10178C}"/>
          </ac:picMkLst>
        </pc:picChg>
      </pc:sldChg>
      <pc:sldChg chg="modSp">
        <pc:chgData name="Teresa Anna Steiner" userId="S::s170063@win.dtu.dk::391a9a41-ec9d-41e9-9103-053d676d42a2" providerId="AD" clId="Web-{81E0034C-BE45-048C-1EDF-5ABE25712910}" dt="2018-08-24T12:48:42.518" v="227" actId="20577"/>
        <pc:sldMkLst>
          <pc:docMk/>
          <pc:sldMk cId="1017701117" sldId="268"/>
        </pc:sldMkLst>
        <pc:spChg chg="mod">
          <ac:chgData name="Teresa Anna Steiner" userId="S::s170063@win.dtu.dk::391a9a41-ec9d-41e9-9103-053d676d42a2" providerId="AD" clId="Web-{81E0034C-BE45-048C-1EDF-5ABE25712910}" dt="2018-08-24T12:47:29.296" v="212" actId="20577"/>
          <ac:spMkLst>
            <pc:docMk/>
            <pc:sldMk cId="1017701117" sldId="268"/>
            <ac:spMk id="2" creationId="{AAC25E31-201E-4AEE-B138-06F4861761C3}"/>
          </ac:spMkLst>
        </pc:spChg>
        <pc:spChg chg="mod">
          <ac:chgData name="Teresa Anna Steiner" userId="S::s170063@win.dtu.dk::391a9a41-ec9d-41e9-9103-053d676d42a2" providerId="AD" clId="Web-{81E0034C-BE45-048C-1EDF-5ABE25712910}" dt="2018-08-24T12:48:42.518" v="227" actId="20577"/>
          <ac:spMkLst>
            <pc:docMk/>
            <pc:sldMk cId="1017701117" sldId="268"/>
            <ac:spMk id="3" creationId="{0804A533-03C1-46E1-B877-64A09D20C9AC}"/>
          </ac:spMkLst>
        </pc:spChg>
      </pc:sldChg>
      <pc:sldChg chg="addSp modSp">
        <pc:chgData name="Teresa Anna Steiner" userId="S::s170063@win.dtu.dk::391a9a41-ec9d-41e9-9103-053d676d42a2" providerId="AD" clId="Web-{81E0034C-BE45-048C-1EDF-5ABE25712910}" dt="2018-08-24T13:00:53.224" v="335" actId="20577"/>
        <pc:sldMkLst>
          <pc:docMk/>
          <pc:sldMk cId="2233158074" sldId="270"/>
        </pc:sldMkLst>
        <pc:spChg chg="mod">
          <ac:chgData name="Teresa Anna Steiner" userId="S::s170063@win.dtu.dk::391a9a41-ec9d-41e9-9103-053d676d42a2" providerId="AD" clId="Web-{81E0034C-BE45-048C-1EDF-5ABE25712910}" dt="2018-08-24T13:00:53.224" v="335" actId="20577"/>
          <ac:spMkLst>
            <pc:docMk/>
            <pc:sldMk cId="2233158074" sldId="270"/>
            <ac:spMk id="3" creationId="{AB8F751E-B3B0-44ED-ABC3-CBB4EB3D4FF9}"/>
          </ac:spMkLst>
        </pc:spChg>
        <pc:picChg chg="mod">
          <ac:chgData name="Teresa Anna Steiner" userId="S::s170063@win.dtu.dk::391a9a41-ec9d-41e9-9103-053d676d42a2" providerId="AD" clId="Web-{81E0034C-BE45-048C-1EDF-5ABE25712910}" dt="2018-08-24T12:58:12.854" v="312" actId="1076"/>
          <ac:picMkLst>
            <pc:docMk/>
            <pc:sldMk cId="2233158074" sldId="270"/>
            <ac:picMk id="7" creationId="{F7D1F0C6-B189-46E3-8170-149478184765}"/>
          </ac:picMkLst>
        </pc:picChg>
        <pc:picChg chg="mod">
          <ac:chgData name="Teresa Anna Steiner" userId="S::s170063@win.dtu.dk::391a9a41-ec9d-41e9-9103-053d676d42a2" providerId="AD" clId="Web-{81E0034C-BE45-048C-1EDF-5ABE25712910}" dt="2018-08-24T12:57:08.195" v="307" actId="1076"/>
          <ac:picMkLst>
            <pc:docMk/>
            <pc:sldMk cId="2233158074" sldId="270"/>
            <ac:picMk id="8" creationId="{03519DA7-0819-42FB-8DC0-873D7C9BD41A}"/>
          </ac:picMkLst>
        </pc:picChg>
        <pc:picChg chg="add mod">
          <ac:chgData name="Teresa Anna Steiner" userId="S::s170063@win.dtu.dk::391a9a41-ec9d-41e9-9103-053d676d42a2" providerId="AD" clId="Web-{81E0034C-BE45-048C-1EDF-5ABE25712910}" dt="2018-08-24T12:58:46.386" v="314" actId="14100"/>
          <ac:picMkLst>
            <pc:docMk/>
            <pc:sldMk cId="2233158074" sldId="270"/>
            <ac:picMk id="9" creationId="{04230CE4-C714-4EDB-B9E8-5699FCA49276}"/>
          </ac:picMkLst>
        </pc:picChg>
      </pc:sldChg>
      <pc:sldChg chg="addSp modSp">
        <pc:chgData name="Teresa Anna Steiner" userId="S::s170063@win.dtu.dk::391a9a41-ec9d-41e9-9103-053d676d42a2" providerId="AD" clId="Web-{81E0034C-BE45-048C-1EDF-5ABE25712910}" dt="2018-08-24T13:58:07.334" v="481" actId="1076"/>
        <pc:sldMkLst>
          <pc:docMk/>
          <pc:sldMk cId="1630924720" sldId="271"/>
        </pc:sldMkLst>
        <pc:spChg chg="mod">
          <ac:chgData name="Teresa Anna Steiner" userId="S::s170063@win.dtu.dk::391a9a41-ec9d-41e9-9103-053d676d42a2" providerId="AD" clId="Web-{81E0034C-BE45-048C-1EDF-5ABE25712910}" dt="2018-08-24T13:03:46.731" v="338" actId="20577"/>
          <ac:spMkLst>
            <pc:docMk/>
            <pc:sldMk cId="1630924720" sldId="271"/>
            <ac:spMk id="3" creationId="{AB8F751E-B3B0-44ED-ABC3-CBB4EB3D4FF9}"/>
          </ac:spMkLst>
        </pc:spChg>
        <pc:spChg chg="mod">
          <ac:chgData name="Teresa Anna Steiner" userId="S::s170063@win.dtu.dk::391a9a41-ec9d-41e9-9103-053d676d42a2" providerId="AD" clId="Web-{81E0034C-BE45-048C-1EDF-5ABE25712910}" dt="2018-08-24T13:00:25.410" v="329" actId="1076"/>
          <ac:spMkLst>
            <pc:docMk/>
            <pc:sldMk cId="1630924720" sldId="271"/>
            <ac:spMk id="8" creationId="{4B9AABF6-A14C-472C-BC14-DCAEA64D401C}"/>
          </ac:spMkLst>
        </pc:spChg>
        <pc:spChg chg="mod">
          <ac:chgData name="Teresa Anna Steiner" userId="S::s170063@win.dtu.dk::391a9a41-ec9d-41e9-9103-053d676d42a2" providerId="AD" clId="Web-{81E0034C-BE45-048C-1EDF-5ABE25712910}" dt="2018-08-24T13:00:25.426" v="330" actId="1076"/>
          <ac:spMkLst>
            <pc:docMk/>
            <pc:sldMk cId="1630924720" sldId="271"/>
            <ac:spMk id="10" creationId="{941A29BD-25F0-4C10-97AA-4AD971243FF3}"/>
          </ac:spMkLst>
        </pc:spChg>
        <pc:spChg chg="add mod">
          <ac:chgData name="Teresa Anna Steiner" userId="S::s170063@win.dtu.dk::391a9a41-ec9d-41e9-9103-053d676d42a2" providerId="AD" clId="Web-{81E0034C-BE45-048C-1EDF-5ABE25712910}" dt="2018-08-24T13:58:07.318" v="480" actId="1076"/>
          <ac:spMkLst>
            <pc:docMk/>
            <pc:sldMk cId="1630924720" sldId="271"/>
            <ac:spMk id="11" creationId="{097C3978-AF6F-4D0D-89B4-1FD17CB6BDBE}"/>
          </ac:spMkLst>
        </pc:spChg>
        <pc:spChg chg="add mod">
          <ac:chgData name="Teresa Anna Steiner" userId="S::s170063@win.dtu.dk::391a9a41-ec9d-41e9-9103-053d676d42a2" providerId="AD" clId="Web-{81E0034C-BE45-048C-1EDF-5ABE25712910}" dt="2018-08-24T13:58:07.334" v="481" actId="1076"/>
          <ac:spMkLst>
            <pc:docMk/>
            <pc:sldMk cId="1630924720" sldId="271"/>
            <ac:spMk id="12" creationId="{815D53A7-9DF4-4F5B-A8BE-0625B8884D98}"/>
          </ac:spMkLst>
        </pc:spChg>
        <pc:picChg chg="mod">
          <ac:chgData name="Teresa Anna Steiner" userId="S::s170063@win.dtu.dk::391a9a41-ec9d-41e9-9103-053d676d42a2" providerId="AD" clId="Web-{81E0034C-BE45-048C-1EDF-5ABE25712910}" dt="2018-08-24T13:00:25.394" v="328" actId="1076"/>
          <ac:picMkLst>
            <pc:docMk/>
            <pc:sldMk cId="1630924720" sldId="271"/>
            <ac:picMk id="7" creationId="{F7D1F0C6-B189-46E3-8170-149478184765}"/>
          </ac:picMkLst>
        </pc:picChg>
        <pc:picChg chg="add">
          <ac:chgData name="Teresa Anna Steiner" userId="S::s170063@win.dtu.dk::391a9a41-ec9d-41e9-9103-053d676d42a2" providerId="AD" clId="Web-{81E0034C-BE45-048C-1EDF-5ABE25712910}" dt="2018-08-24T13:00:28.817" v="331"/>
          <ac:picMkLst>
            <pc:docMk/>
            <pc:sldMk cId="1630924720" sldId="271"/>
            <ac:picMk id="9" creationId="{4D12C2FD-0125-4C5C-8983-0F8109A29F90}"/>
          </ac:picMkLst>
        </pc:picChg>
      </pc:sldChg>
      <pc:sldChg chg="modSp new modNotes">
        <pc:chgData name="Teresa Anna Steiner" userId="S::s170063@win.dtu.dk::391a9a41-ec9d-41e9-9103-053d676d42a2" providerId="AD" clId="Web-{81E0034C-BE45-048C-1EDF-5ABE25712910}" dt="2018-08-24T12:52:14.401" v="280" actId="20577"/>
        <pc:sldMkLst>
          <pc:docMk/>
          <pc:sldMk cId="3754742078" sldId="273"/>
        </pc:sldMkLst>
        <pc:spChg chg="mod">
          <ac:chgData name="Teresa Anna Steiner" userId="S::s170063@win.dtu.dk::391a9a41-ec9d-41e9-9103-053d676d42a2" providerId="AD" clId="Web-{81E0034C-BE45-048C-1EDF-5ABE25712910}" dt="2018-08-24T12:50:16.553" v="247" actId="20577"/>
          <ac:spMkLst>
            <pc:docMk/>
            <pc:sldMk cId="3754742078" sldId="273"/>
            <ac:spMk id="2" creationId="{08735E2C-5B04-488B-B114-DC77CD215F24}"/>
          </ac:spMkLst>
        </pc:spChg>
        <pc:spChg chg="mod">
          <ac:chgData name="Teresa Anna Steiner" userId="S::s170063@win.dtu.dk::391a9a41-ec9d-41e9-9103-053d676d42a2" providerId="AD" clId="Web-{81E0034C-BE45-048C-1EDF-5ABE25712910}" dt="2018-08-24T12:52:14.401" v="280" actId="20577"/>
          <ac:spMkLst>
            <pc:docMk/>
            <pc:sldMk cId="3754742078" sldId="273"/>
            <ac:spMk id="3" creationId="{65E13EB2-4845-48D9-8694-EEFBE4A240F2}"/>
          </ac:spMkLst>
        </pc:spChg>
      </pc:sldChg>
      <pc:sldChg chg="addSp modSp new">
        <pc:chgData name="Teresa Anna Steiner" userId="S::s170063@win.dtu.dk::391a9a41-ec9d-41e9-9103-053d676d42a2" providerId="AD" clId="Web-{81E0034C-BE45-048C-1EDF-5ABE25712910}" dt="2018-08-24T13:55:30.677" v="477" actId="14100"/>
        <pc:sldMkLst>
          <pc:docMk/>
          <pc:sldMk cId="3717141440" sldId="274"/>
        </pc:sldMkLst>
        <pc:spChg chg="mod">
          <ac:chgData name="Teresa Anna Steiner" userId="S::s170063@win.dtu.dk::391a9a41-ec9d-41e9-9103-053d676d42a2" providerId="AD" clId="Web-{81E0034C-BE45-048C-1EDF-5ABE25712910}" dt="2018-08-24T13:13:10.676" v="353" actId="20577"/>
          <ac:spMkLst>
            <pc:docMk/>
            <pc:sldMk cId="3717141440" sldId="274"/>
            <ac:spMk id="2" creationId="{D984BA7B-AA4C-4D13-8462-406033B4D3A8}"/>
          </ac:spMkLst>
        </pc:spChg>
        <pc:spChg chg="mod">
          <ac:chgData name="Teresa Anna Steiner" userId="S::s170063@win.dtu.dk::391a9a41-ec9d-41e9-9103-053d676d42a2" providerId="AD" clId="Web-{81E0034C-BE45-048C-1EDF-5ABE25712910}" dt="2018-08-24T13:47:48.879" v="428" actId="20577"/>
          <ac:spMkLst>
            <pc:docMk/>
            <pc:sldMk cId="3717141440" sldId="274"/>
            <ac:spMk id="3" creationId="{F09B4DD6-063A-411F-8C2E-9225AFDA0741}"/>
          </ac:spMkLst>
        </pc:spChg>
        <pc:picChg chg="add mod">
          <ac:chgData name="Teresa Anna Steiner" userId="S::s170063@win.dtu.dk::391a9a41-ec9d-41e9-9103-053d676d42a2" providerId="AD" clId="Web-{81E0034C-BE45-048C-1EDF-5ABE25712910}" dt="2018-08-24T13:55:05.333" v="475" actId="14100"/>
          <ac:picMkLst>
            <pc:docMk/>
            <pc:sldMk cId="3717141440" sldId="274"/>
            <ac:picMk id="7" creationId="{1C1F5B46-9A33-4DED-99B9-37BAB06C1366}"/>
          </ac:picMkLst>
        </pc:picChg>
        <pc:picChg chg="add mod">
          <ac:chgData name="Teresa Anna Steiner" userId="S::s170063@win.dtu.dk::391a9a41-ec9d-41e9-9103-053d676d42a2" providerId="AD" clId="Web-{81E0034C-BE45-048C-1EDF-5ABE25712910}" dt="2018-08-24T13:55:30.677" v="477" actId="14100"/>
          <ac:picMkLst>
            <pc:docMk/>
            <pc:sldMk cId="3717141440" sldId="274"/>
            <ac:picMk id="9" creationId="{84789F80-7C3B-464F-847A-BF425EB777E6}"/>
          </ac:picMkLst>
        </pc:picChg>
      </pc:sldChg>
    </pc:docChg>
  </pc:docChgLst>
  <pc:docChgLst>
    <pc:chgData name="Teresa Anna Steiner" userId="S::s170063@win.dtu.dk::391a9a41-ec9d-41e9-9103-053d676d42a2" providerId="AD" clId="Web-{B406CAF7-963E-6AEE-F05A-55130DB27F5D}"/>
    <pc:docChg chg="addSld modSld sldOrd">
      <pc:chgData name="Teresa Anna Steiner" userId="S::s170063@win.dtu.dk::391a9a41-ec9d-41e9-9103-053d676d42a2" providerId="AD" clId="Web-{B406CAF7-963E-6AEE-F05A-55130DB27F5D}" dt="2018-09-09T19:47:59.700" v="32" actId="20577"/>
      <pc:docMkLst>
        <pc:docMk/>
      </pc:docMkLst>
      <pc:sldChg chg="modSp">
        <pc:chgData name="Teresa Anna Steiner" userId="S::s170063@win.dtu.dk::391a9a41-ec9d-41e9-9103-053d676d42a2" providerId="AD" clId="Web-{B406CAF7-963E-6AEE-F05A-55130DB27F5D}" dt="2018-09-09T18:49:26.713" v="7" actId="20577"/>
        <pc:sldMkLst>
          <pc:docMk/>
          <pc:sldMk cId="1796381250" sldId="257"/>
        </pc:sldMkLst>
        <pc:spChg chg="mod">
          <ac:chgData name="Teresa Anna Steiner" userId="S::s170063@win.dtu.dk::391a9a41-ec9d-41e9-9103-053d676d42a2" providerId="AD" clId="Web-{B406CAF7-963E-6AEE-F05A-55130DB27F5D}" dt="2018-09-09T18:49:26.713" v="7" actId="20577"/>
          <ac:spMkLst>
            <pc:docMk/>
            <pc:sldMk cId="1796381250" sldId="257"/>
            <ac:spMk id="9" creationId="{00000000-0000-0000-0000-000000000000}"/>
          </ac:spMkLst>
        </pc:spChg>
      </pc:sldChg>
      <pc:sldChg chg="modSp">
        <pc:chgData name="Teresa Anna Steiner" userId="S::s170063@win.dtu.dk::391a9a41-ec9d-41e9-9103-053d676d42a2" providerId="AD" clId="Web-{B406CAF7-963E-6AEE-F05A-55130DB27F5D}" dt="2018-09-09T18:49:27.354" v="14" actId="20577"/>
        <pc:sldMkLst>
          <pc:docMk/>
          <pc:sldMk cId="1879170730" sldId="265"/>
        </pc:sldMkLst>
        <pc:spChg chg="mod">
          <ac:chgData name="Teresa Anna Steiner" userId="S::s170063@win.dtu.dk::391a9a41-ec9d-41e9-9103-053d676d42a2" providerId="AD" clId="Web-{B406CAF7-963E-6AEE-F05A-55130DB27F5D}" dt="2018-09-09T18:49:27.354" v="14" actId="20577"/>
          <ac:spMkLst>
            <pc:docMk/>
            <pc:sldMk cId="1879170730" sldId="265"/>
            <ac:spMk id="2" creationId="{CF3BA886-CA64-4B8D-8F90-9033ED5B6231}"/>
          </ac:spMkLst>
        </pc:spChg>
      </pc:sldChg>
      <pc:sldChg chg="modSp">
        <pc:chgData name="Teresa Anna Steiner" userId="S::s170063@win.dtu.dk::391a9a41-ec9d-41e9-9103-053d676d42a2" providerId="AD" clId="Web-{B406CAF7-963E-6AEE-F05A-55130DB27F5D}" dt="2018-09-09T18:49:40.744" v="21" actId="20577"/>
        <pc:sldMkLst>
          <pc:docMk/>
          <pc:sldMk cId="2806573103" sldId="266"/>
        </pc:sldMkLst>
        <pc:spChg chg="mod">
          <ac:chgData name="Teresa Anna Steiner" userId="S::s170063@win.dtu.dk::391a9a41-ec9d-41e9-9103-053d676d42a2" providerId="AD" clId="Web-{B406CAF7-963E-6AEE-F05A-55130DB27F5D}" dt="2018-09-09T18:49:40.744" v="21" actId="20577"/>
          <ac:spMkLst>
            <pc:docMk/>
            <pc:sldMk cId="2806573103" sldId="266"/>
            <ac:spMk id="2" creationId="{2B48A0DB-66E0-406B-9DE5-ECF009B7332D}"/>
          </ac:spMkLst>
        </pc:spChg>
      </pc:sldChg>
      <pc:sldChg chg="ord">
        <pc:chgData name="Teresa Anna Steiner" userId="S::s170063@win.dtu.dk::391a9a41-ec9d-41e9-9103-053d676d42a2" providerId="AD" clId="Web-{B406CAF7-963E-6AEE-F05A-55130DB27F5D}" dt="2018-09-09T18:36:56.370" v="3"/>
        <pc:sldMkLst>
          <pc:docMk/>
          <pc:sldMk cId="4154854827" sldId="269"/>
        </pc:sldMkLst>
      </pc:sldChg>
      <pc:sldChg chg="modSp">
        <pc:chgData name="Teresa Anna Steiner" userId="S::s170063@win.dtu.dk::391a9a41-ec9d-41e9-9103-053d676d42a2" providerId="AD" clId="Web-{B406CAF7-963E-6AEE-F05A-55130DB27F5D}" dt="2018-09-09T18:49:35.604" v="18" actId="20577"/>
        <pc:sldMkLst>
          <pc:docMk/>
          <pc:sldMk cId="3717141440" sldId="274"/>
        </pc:sldMkLst>
        <pc:spChg chg="mod">
          <ac:chgData name="Teresa Anna Steiner" userId="S::s170063@win.dtu.dk::391a9a41-ec9d-41e9-9103-053d676d42a2" providerId="AD" clId="Web-{B406CAF7-963E-6AEE-F05A-55130DB27F5D}" dt="2018-09-09T18:49:35.604" v="18" actId="20577"/>
          <ac:spMkLst>
            <pc:docMk/>
            <pc:sldMk cId="3717141440" sldId="274"/>
            <ac:spMk id="2" creationId="{D984BA7B-AA4C-4D13-8462-406033B4D3A8}"/>
          </ac:spMkLst>
        </pc:spChg>
      </pc:sldChg>
      <pc:sldChg chg="modSp new">
        <pc:chgData name="Teresa Anna Steiner" userId="S::s170063@win.dtu.dk::391a9a41-ec9d-41e9-9103-053d676d42a2" providerId="AD" clId="Web-{B406CAF7-963E-6AEE-F05A-55130DB27F5D}" dt="2018-09-09T19:47:59.700" v="32" actId="20577"/>
        <pc:sldMkLst>
          <pc:docMk/>
          <pc:sldMk cId="2483741239" sldId="275"/>
        </pc:sldMkLst>
        <pc:spChg chg="mod">
          <ac:chgData name="Teresa Anna Steiner" userId="S::s170063@win.dtu.dk::391a9a41-ec9d-41e9-9103-053d676d42a2" providerId="AD" clId="Web-{B406CAF7-963E-6AEE-F05A-55130DB27F5D}" dt="2018-09-09T18:36:40.948" v="2" actId="20577"/>
          <ac:spMkLst>
            <pc:docMk/>
            <pc:sldMk cId="2483741239" sldId="275"/>
            <ac:spMk id="2" creationId="{B9FA9841-D3A7-422D-B08E-E8BFCE3A61C3}"/>
          </ac:spMkLst>
        </pc:spChg>
        <pc:spChg chg="mod">
          <ac:chgData name="Teresa Anna Steiner" userId="S::s170063@win.dtu.dk::391a9a41-ec9d-41e9-9103-053d676d42a2" providerId="AD" clId="Web-{B406CAF7-963E-6AEE-F05A-55130DB27F5D}" dt="2018-09-09T19:47:59.700" v="32" actId="20577"/>
          <ac:spMkLst>
            <pc:docMk/>
            <pc:sldMk cId="2483741239" sldId="275"/>
            <ac:spMk id="3" creationId="{0E762D90-9F37-4CC4-80DF-47C06D781B7D}"/>
          </ac:spMkLst>
        </pc:spChg>
      </pc:sldChg>
    </pc:docChg>
  </pc:docChgLst>
  <pc:docChgLst>
    <pc:chgData name="Teresa Anna Steiner" userId="S::s170063@win.dtu.dk::391a9a41-ec9d-41e9-9103-053d676d42a2" providerId="AD" clId="Web-{EFBB3203-6A35-F8EE-53A9-3503F3F4DFBE}"/>
    <pc:docChg chg="modSld">
      <pc:chgData name="Teresa Anna Steiner" userId="S::s170063@win.dtu.dk::391a9a41-ec9d-41e9-9103-053d676d42a2" providerId="AD" clId="Web-{EFBB3203-6A35-F8EE-53A9-3503F3F4DFBE}" dt="2018-09-03T13:52:20.421" v="12" actId="1076"/>
      <pc:docMkLst>
        <pc:docMk/>
      </pc:docMkLst>
      <pc:sldChg chg="addSp delSp modSp">
        <pc:chgData name="Teresa Anna Steiner" userId="S::s170063@win.dtu.dk::391a9a41-ec9d-41e9-9103-053d676d42a2" providerId="AD" clId="Web-{EFBB3203-6A35-F8EE-53A9-3503F3F4DFBE}" dt="2018-09-03T13:52:20.421" v="12" actId="1076"/>
        <pc:sldMkLst>
          <pc:docMk/>
          <pc:sldMk cId="2640597724" sldId="259"/>
        </pc:sldMkLst>
        <pc:spChg chg="mod">
          <ac:chgData name="Teresa Anna Steiner" userId="S::s170063@win.dtu.dk::391a9a41-ec9d-41e9-9103-053d676d42a2" providerId="AD" clId="Web-{EFBB3203-6A35-F8EE-53A9-3503F3F4DFBE}" dt="2018-09-03T13:51:20.984" v="4" actId="20577"/>
          <ac:spMkLst>
            <pc:docMk/>
            <pc:sldMk cId="2640597724" sldId="259"/>
            <ac:spMk id="3" creationId="{81671031-21CE-419E-8072-2C192DB667FB}"/>
          </ac:spMkLst>
        </pc:spChg>
        <pc:picChg chg="del">
          <ac:chgData name="Teresa Anna Steiner" userId="S::s170063@win.dtu.dk::391a9a41-ec9d-41e9-9103-053d676d42a2" providerId="AD" clId="Web-{EFBB3203-6A35-F8EE-53A9-3503F3F4DFBE}" dt="2018-09-03T13:51:47.515" v="6"/>
          <ac:picMkLst>
            <pc:docMk/>
            <pc:sldMk cId="2640597724" sldId="259"/>
            <ac:picMk id="7" creationId="{E598ECF3-C833-4514-B52A-2F806C364774}"/>
          </ac:picMkLst>
        </pc:picChg>
        <pc:picChg chg="add mod">
          <ac:chgData name="Teresa Anna Steiner" userId="S::s170063@win.dtu.dk::391a9a41-ec9d-41e9-9103-053d676d42a2" providerId="AD" clId="Web-{EFBB3203-6A35-F8EE-53A9-3503F3F4DFBE}" dt="2018-09-03T13:52:20.421" v="12" actId="1076"/>
          <ac:picMkLst>
            <pc:docMk/>
            <pc:sldMk cId="2640597724" sldId="259"/>
            <ac:picMk id="10" creationId="{BAA3B388-D8D5-4CD1-A1A3-FFBE94E6850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da-DK"/>
          </a:p>
        </p:txBody>
      </p:sp>
      <p:sp>
        <p:nvSpPr>
          <p:cNvPr id="6349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da-DK"/>
          </a:p>
        </p:txBody>
      </p:sp>
      <p:sp>
        <p:nvSpPr>
          <p:cNvPr id="6349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da-DK"/>
          </a:p>
        </p:txBody>
      </p:sp>
      <p:sp>
        <p:nvSpPr>
          <p:cNvPr id="6349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491ECFBD-4A0D-4BCF-98A8-E205F44719BF}" type="slidenum">
              <a:rPr lang="da-DK" smtClean="0"/>
              <a:pPr/>
              <a:t>‹#›</a:t>
            </a:fld>
            <a:endParaRPr lang="da-DK"/>
          </a:p>
        </p:txBody>
      </p:sp>
    </p:spTree>
    <p:extLst>
      <p:ext uri="{BB962C8B-B14F-4D97-AF65-F5344CB8AC3E}">
        <p14:creationId xmlns:p14="http://schemas.microsoft.com/office/powerpoint/2010/main" val="1372809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da-DK"/>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da-DK"/>
          </a:p>
        </p:txBody>
      </p:sp>
      <p:sp>
        <p:nvSpPr>
          <p:cNvPr id="307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err="1"/>
              <a:t>Click</a:t>
            </a:r>
            <a:r>
              <a:rPr lang="da-DK"/>
              <a:t> to </a:t>
            </a:r>
            <a:r>
              <a:rPr lang="da-DK" err="1"/>
              <a:t>edit</a:t>
            </a:r>
            <a:r>
              <a:rPr lang="da-DK"/>
              <a:t> Master </a:t>
            </a:r>
            <a:r>
              <a:rPr lang="da-DK" err="1"/>
              <a:t>text</a:t>
            </a:r>
            <a:r>
              <a:rPr lang="da-DK"/>
              <a:t> </a:t>
            </a:r>
            <a:r>
              <a:rPr lang="da-DK" err="1"/>
              <a:t>styles</a:t>
            </a:r>
            <a:endParaRPr lang="da-DK"/>
          </a:p>
          <a:p>
            <a:pPr lvl="1"/>
            <a:r>
              <a:rPr lang="da-DK"/>
              <a:t>Second </a:t>
            </a:r>
            <a:r>
              <a:rPr lang="da-DK" err="1"/>
              <a:t>level</a:t>
            </a:r>
            <a:endParaRPr lang="da-DK"/>
          </a:p>
          <a:p>
            <a:pPr lvl="2"/>
            <a:r>
              <a:rPr lang="da-DK"/>
              <a:t>Third </a:t>
            </a:r>
            <a:r>
              <a:rPr lang="da-DK" err="1"/>
              <a:t>level</a:t>
            </a:r>
            <a:endParaRPr lang="da-DK"/>
          </a:p>
          <a:p>
            <a:pPr lvl="3"/>
            <a:r>
              <a:rPr lang="da-DK" err="1"/>
              <a:t>Fourth</a:t>
            </a:r>
            <a:r>
              <a:rPr lang="da-DK"/>
              <a:t> </a:t>
            </a:r>
            <a:r>
              <a:rPr lang="da-DK" err="1"/>
              <a:t>level</a:t>
            </a:r>
            <a:endParaRPr lang="da-DK"/>
          </a:p>
          <a:p>
            <a:pPr lvl="4"/>
            <a:r>
              <a:rPr lang="da-DK"/>
              <a:t>Fifth </a:t>
            </a:r>
            <a:r>
              <a:rPr lang="da-DK" err="1"/>
              <a:t>level</a:t>
            </a:r>
            <a:endParaRPr lang="da-DK"/>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da-DK"/>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C734BB09-483B-4C4B-A5A4-C02A22055B01}" type="slidenum">
              <a:rPr lang="da-DK"/>
              <a:pPr/>
              <a:t>‹#›</a:t>
            </a:fld>
            <a:endParaRPr lang="da-DK"/>
          </a:p>
        </p:txBody>
      </p:sp>
    </p:spTree>
    <p:extLst>
      <p:ext uri="{BB962C8B-B14F-4D97-AF65-F5344CB8AC3E}">
        <p14:creationId xmlns:p14="http://schemas.microsoft.com/office/powerpoint/2010/main" val="12778360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Verdana" pitchFamily="34" charset="0"/>
        <a:ea typeface="ＭＳ Ｐゴシック" pitchFamily="-80" charset="-128"/>
        <a:cs typeface="+mn-cs"/>
      </a:defRPr>
    </a:lvl1pPr>
    <a:lvl2pPr marL="457200" algn="l" rtl="0" fontAlgn="base">
      <a:spcBef>
        <a:spcPct val="30000"/>
      </a:spcBef>
      <a:spcAft>
        <a:spcPct val="0"/>
      </a:spcAft>
      <a:defRPr sz="1200" kern="1200">
        <a:solidFill>
          <a:schemeClr val="tx1"/>
        </a:solidFill>
        <a:latin typeface="Verdana" pitchFamily="34" charset="0"/>
        <a:ea typeface="ＭＳ Ｐゴシック" pitchFamily="-80" charset="-128"/>
        <a:cs typeface="+mn-cs"/>
      </a:defRPr>
    </a:lvl2pPr>
    <a:lvl3pPr marL="914400" algn="l" rtl="0" fontAlgn="base">
      <a:spcBef>
        <a:spcPct val="30000"/>
      </a:spcBef>
      <a:spcAft>
        <a:spcPct val="0"/>
      </a:spcAft>
      <a:defRPr sz="1200" kern="1200">
        <a:solidFill>
          <a:schemeClr val="tx1"/>
        </a:solidFill>
        <a:latin typeface="Verdana" pitchFamily="34" charset="0"/>
        <a:ea typeface="ＭＳ Ｐゴシック" pitchFamily="-80" charset="-128"/>
        <a:cs typeface="+mn-cs"/>
      </a:defRPr>
    </a:lvl3pPr>
    <a:lvl4pPr marL="1371600" algn="l" rtl="0" fontAlgn="base">
      <a:spcBef>
        <a:spcPct val="30000"/>
      </a:spcBef>
      <a:spcAft>
        <a:spcPct val="0"/>
      </a:spcAft>
      <a:defRPr sz="1200" kern="1200">
        <a:solidFill>
          <a:schemeClr val="tx1"/>
        </a:solidFill>
        <a:latin typeface="Verdana" pitchFamily="34" charset="0"/>
        <a:ea typeface="ＭＳ Ｐゴシック" pitchFamily="-80" charset="-128"/>
        <a:cs typeface="+mn-cs"/>
      </a:defRPr>
    </a:lvl4pPr>
    <a:lvl5pPr marL="1828800" algn="l" rtl="0" fontAlgn="base">
      <a:spcBef>
        <a:spcPct val="30000"/>
      </a:spcBef>
      <a:spcAft>
        <a:spcPct val="0"/>
      </a:spcAft>
      <a:defRPr sz="12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a:t>How to do introduction? Introduce ourselves, our positions, </a:t>
            </a:r>
            <a:r>
              <a:rPr lang="en-US" err="1"/>
              <a:t>etc</a:t>
            </a:r>
            <a:r>
              <a:rPr lang="en-US"/>
              <a:t>?</a:t>
            </a:r>
            <a:endParaRPr lang="da-DK"/>
          </a:p>
          <a:p>
            <a:endParaRPr lang="en-US">
              <a:latin typeface="Calibri"/>
              <a:cs typeface="Calibri"/>
            </a:endParaRPr>
          </a:p>
          <a:p>
            <a:endParaRPr lang="en-US">
              <a:latin typeface="Calibri"/>
              <a:cs typeface="Calibri"/>
            </a:endParaRPr>
          </a:p>
          <a:p>
            <a:r>
              <a:rPr lang="en-US">
                <a:latin typeface="Calibri"/>
                <a:cs typeface="Calibri"/>
              </a:rPr>
              <a:t>...which means we show how to analyze educational data while satisfying certain privacy guarantees</a:t>
            </a:r>
          </a:p>
        </p:txBody>
      </p:sp>
      <p:sp>
        <p:nvSpPr>
          <p:cNvPr id="4" name="Pladsholder til slidenummer 3"/>
          <p:cNvSpPr>
            <a:spLocks noGrp="1"/>
          </p:cNvSpPr>
          <p:nvPr>
            <p:ph type="sldNum" sz="quarter" idx="5"/>
          </p:nvPr>
        </p:nvSpPr>
        <p:spPr/>
        <p:txBody>
          <a:bodyPr/>
          <a:lstStyle/>
          <a:p>
            <a:fld id="{C734BB09-483B-4C4B-A5A4-C02A22055B01}" type="slidenum">
              <a:rPr lang="da-DK"/>
              <a:pPr/>
              <a:t>1</a:t>
            </a:fld>
            <a:endParaRPr lang="da-DK"/>
          </a:p>
        </p:txBody>
      </p:sp>
    </p:spTree>
    <p:extLst>
      <p:ext uri="{BB962C8B-B14F-4D97-AF65-F5344CB8AC3E}">
        <p14:creationId xmlns:p14="http://schemas.microsoft.com/office/powerpoint/2010/main" val="34142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a:latin typeface="Calibri"/>
                <a:cs typeface="Calibri"/>
              </a:rPr>
              <a:t>The objective perturbation is an approach invented by Chaudhuri et al, </a:t>
            </a:r>
            <a:r>
              <a:rPr lang="en-US" err="1">
                <a:latin typeface="Calibri"/>
                <a:cs typeface="Calibri"/>
              </a:rPr>
              <a:t>orignially</a:t>
            </a:r>
            <a:r>
              <a:rPr lang="en-US">
                <a:latin typeface="Calibri"/>
                <a:cs typeface="Calibri"/>
              </a:rPr>
              <a:t> for logistic regression, which is very close to the Rasch model. The concept here is to add noise to the objective function and then minimize the perturbed objective function instead. We showed in our paper that with this strategy we can add noise scaled with only sqrt(I)/epsilon; less noise than </a:t>
            </a:r>
            <a:r>
              <a:rPr lang="en-US" err="1">
                <a:latin typeface="Calibri"/>
                <a:cs typeface="Calibri"/>
              </a:rPr>
              <a:t>sufficients</a:t>
            </a:r>
            <a:r>
              <a:rPr lang="en-US">
                <a:latin typeface="Calibri"/>
                <a:cs typeface="Calibri"/>
              </a:rPr>
              <a:t> statistics because tune to objective sensitivity – while SS is stronger</a:t>
            </a:r>
          </a:p>
        </p:txBody>
      </p:sp>
      <p:sp>
        <p:nvSpPr>
          <p:cNvPr id="4" name="Pladsholder til slidenummer 3"/>
          <p:cNvSpPr>
            <a:spLocks noGrp="1"/>
          </p:cNvSpPr>
          <p:nvPr>
            <p:ph type="sldNum" sz="quarter" idx="5"/>
          </p:nvPr>
        </p:nvSpPr>
        <p:spPr/>
        <p:txBody>
          <a:bodyPr/>
          <a:lstStyle/>
          <a:p>
            <a:fld id="{C734BB09-483B-4C4B-A5A4-C02A22055B01}" type="slidenum">
              <a:rPr lang="da-DK"/>
              <a:pPr/>
              <a:t>10</a:t>
            </a:fld>
            <a:endParaRPr lang="da-DK"/>
          </a:p>
        </p:txBody>
      </p:sp>
    </p:spTree>
    <p:extLst>
      <p:ext uri="{BB962C8B-B14F-4D97-AF65-F5344CB8AC3E}">
        <p14:creationId xmlns:p14="http://schemas.microsoft.com/office/powerpoint/2010/main" val="721201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a:latin typeface="Calibri"/>
                <a:cs typeface="Calibri"/>
              </a:rPr>
              <a:t>Add a key plot</a:t>
            </a:r>
            <a:br>
              <a:rPr lang="en-US">
                <a:latin typeface="Calibri"/>
                <a:cs typeface="Calibri"/>
              </a:rPr>
            </a:br>
            <a:br>
              <a:rPr lang="en-US">
                <a:latin typeface="Calibri"/>
                <a:cs typeface="Calibri"/>
              </a:rPr>
            </a:br>
            <a:r>
              <a:rPr lang="en-US">
                <a:latin typeface="Calibri"/>
                <a:cs typeface="Calibri"/>
              </a:rPr>
              <a:t>To sum up: we introduced a private workflow for achieving the conflicting goals of individual feedback and differential privacy;</a:t>
            </a:r>
          </a:p>
          <a:p>
            <a:r>
              <a:rPr lang="en-US">
                <a:latin typeface="Calibri"/>
                <a:cs typeface="Calibri"/>
              </a:rPr>
              <a:t>We showed how two previously introduced differentially private methods can be used in this context;</a:t>
            </a:r>
          </a:p>
          <a:p>
            <a:r>
              <a:rPr lang="en-US">
                <a:latin typeface="Calibri"/>
                <a:cs typeface="Calibri"/>
              </a:rPr>
              <a:t>We demonstrated the practical viability of our approach on simulated and real data sets;</a:t>
            </a:r>
            <a:br>
              <a:rPr lang="en-US">
                <a:latin typeface="Calibri"/>
                <a:cs typeface="Calibri"/>
              </a:rPr>
            </a:br>
            <a:r>
              <a:rPr lang="en-US">
                <a:latin typeface="Calibri"/>
                <a:cs typeface="Calibri"/>
              </a:rPr>
              <a:t>where we get similar quality as the non-private Rasch model for medium sized classes and industry standard privacy budgets (epsilon 1 – 10)</a:t>
            </a:r>
          </a:p>
          <a:p>
            <a:r>
              <a:rPr lang="en-US">
                <a:latin typeface="Calibri"/>
                <a:cs typeface="Calibri"/>
              </a:rPr>
              <a:t>And we have seen in general that the objective perturbation outperforms the sufficient statistics method in this case, due to the fact that we can add less noise.</a:t>
            </a:r>
          </a:p>
        </p:txBody>
      </p:sp>
      <p:sp>
        <p:nvSpPr>
          <p:cNvPr id="4" name="Pladsholder til slidenummer 3"/>
          <p:cNvSpPr>
            <a:spLocks noGrp="1"/>
          </p:cNvSpPr>
          <p:nvPr>
            <p:ph type="sldNum" sz="quarter" idx="5"/>
          </p:nvPr>
        </p:nvSpPr>
        <p:spPr/>
        <p:txBody>
          <a:bodyPr/>
          <a:lstStyle/>
          <a:p>
            <a:fld id="{C734BB09-483B-4C4B-A5A4-C02A22055B01}" type="slidenum">
              <a:rPr lang="da-DK"/>
              <a:pPr/>
              <a:t>14</a:t>
            </a:fld>
            <a:endParaRPr lang="da-DK"/>
          </a:p>
        </p:txBody>
      </p:sp>
    </p:spTree>
    <p:extLst>
      <p:ext uri="{BB962C8B-B14F-4D97-AF65-F5344CB8AC3E}">
        <p14:creationId xmlns:p14="http://schemas.microsoft.com/office/powerpoint/2010/main" val="3909157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a:latin typeface="Calibri"/>
                <a:cs typeface="Calibri"/>
              </a:rPr>
              <a:t>References: in [] within the text, then in list here</a:t>
            </a:r>
          </a:p>
          <a:p>
            <a:endParaRPr lang="en-US">
              <a:latin typeface="Calibri"/>
              <a:cs typeface="Calibri"/>
            </a:endParaRPr>
          </a:p>
          <a:p>
            <a:r>
              <a:rPr lang="en-US">
                <a:latin typeface="Calibri"/>
                <a:cs typeface="Calibri"/>
              </a:rPr>
              <a:t>Slides and Codes available</a:t>
            </a:r>
          </a:p>
        </p:txBody>
      </p:sp>
      <p:sp>
        <p:nvSpPr>
          <p:cNvPr id="4" name="Pladsholder til slidenummer 3"/>
          <p:cNvSpPr>
            <a:spLocks noGrp="1"/>
          </p:cNvSpPr>
          <p:nvPr>
            <p:ph type="sldNum" sz="quarter" idx="5"/>
          </p:nvPr>
        </p:nvSpPr>
        <p:spPr/>
        <p:txBody>
          <a:bodyPr/>
          <a:lstStyle/>
          <a:p>
            <a:fld id="{C734BB09-483B-4C4B-A5A4-C02A22055B01}" type="slidenum">
              <a:rPr lang="da-DK"/>
              <a:pPr/>
              <a:t>15</a:t>
            </a:fld>
            <a:endParaRPr lang="da-DK"/>
          </a:p>
        </p:txBody>
      </p:sp>
    </p:spTree>
    <p:extLst>
      <p:ext uri="{BB962C8B-B14F-4D97-AF65-F5344CB8AC3E}">
        <p14:creationId xmlns:p14="http://schemas.microsoft.com/office/powerpoint/2010/main" val="3463148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a:latin typeface="Calibri"/>
                <a:cs typeface="Calibri"/>
              </a:rPr>
              <a:t>Apple differential privacy technical overview – epsilon 2, 4, 8</a:t>
            </a:r>
          </a:p>
        </p:txBody>
      </p:sp>
      <p:sp>
        <p:nvSpPr>
          <p:cNvPr id="4" name="Pladsholder til slidenummer 3"/>
          <p:cNvSpPr>
            <a:spLocks noGrp="1"/>
          </p:cNvSpPr>
          <p:nvPr>
            <p:ph type="sldNum" sz="quarter" idx="5"/>
          </p:nvPr>
        </p:nvSpPr>
        <p:spPr/>
        <p:txBody>
          <a:bodyPr/>
          <a:lstStyle/>
          <a:p>
            <a:fld id="{C734BB09-483B-4C4B-A5A4-C02A22055B01}" type="slidenum">
              <a:rPr lang="da-DK"/>
              <a:pPr/>
              <a:t>16</a:t>
            </a:fld>
            <a:endParaRPr lang="da-DK"/>
          </a:p>
        </p:txBody>
      </p:sp>
    </p:spTree>
    <p:extLst>
      <p:ext uri="{BB962C8B-B14F-4D97-AF65-F5344CB8AC3E}">
        <p14:creationId xmlns:p14="http://schemas.microsoft.com/office/powerpoint/2010/main" val="3592571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a:latin typeface="Calibri"/>
                <a:cs typeface="Calibri"/>
              </a:rPr>
              <a:t>???</a:t>
            </a:r>
          </a:p>
        </p:txBody>
      </p:sp>
      <p:sp>
        <p:nvSpPr>
          <p:cNvPr id="4" name="Pladsholder til slidenummer 3"/>
          <p:cNvSpPr>
            <a:spLocks noGrp="1"/>
          </p:cNvSpPr>
          <p:nvPr>
            <p:ph type="sldNum" sz="quarter" idx="5"/>
          </p:nvPr>
        </p:nvSpPr>
        <p:spPr/>
        <p:txBody>
          <a:bodyPr/>
          <a:lstStyle/>
          <a:p>
            <a:fld id="{C734BB09-483B-4C4B-A5A4-C02A22055B01}" type="slidenum">
              <a:rPr lang="da-DK"/>
              <a:pPr/>
              <a:t>17</a:t>
            </a:fld>
            <a:endParaRPr lang="da-DK"/>
          </a:p>
        </p:txBody>
      </p:sp>
    </p:spTree>
    <p:extLst>
      <p:ext uri="{BB962C8B-B14F-4D97-AF65-F5344CB8AC3E}">
        <p14:creationId xmlns:p14="http://schemas.microsoft.com/office/powerpoint/2010/main" val="1988152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a:t>Picture</a:t>
            </a:r>
            <a:r>
              <a:rPr lang="en-US">
                <a:ea typeface="Verdana"/>
                <a:cs typeface="Verdana"/>
              </a:rPr>
              <a:t>!</a:t>
            </a:r>
            <a:br>
              <a:rPr lang="en-US"/>
            </a:br>
            <a:br>
              <a:rPr lang="en-US"/>
            </a:br>
            <a:r>
              <a:rPr lang="en-US"/>
              <a:t>Motivation in the context of educational technology</a:t>
            </a:r>
            <a:endParaRPr lang="da-DK"/>
          </a:p>
          <a:p>
            <a:r>
              <a:rPr lang="en-US"/>
              <a:t>Short introduction and definition of differential privacy and Rasch model</a:t>
            </a:r>
            <a:endParaRPr lang="da-DK"/>
          </a:p>
          <a:p>
            <a:r>
              <a:rPr lang="en-US"/>
              <a:t>Describe our workflow of maintaining individual privacy in the Rasch model</a:t>
            </a:r>
            <a:br>
              <a:rPr lang="en-US"/>
            </a:br>
            <a:r>
              <a:rPr lang="en-US"/>
              <a:t>describe the two differential private methods we used (more “our contribution” here?)</a:t>
            </a:r>
            <a:endParaRPr lang="da-DK"/>
          </a:p>
          <a:p>
            <a:r>
              <a:rPr lang="en-US"/>
              <a:t>And show our experimental results and discuss our findings.</a:t>
            </a:r>
            <a:endParaRPr lang="da-DK"/>
          </a:p>
          <a:p>
            <a:endParaRPr lang="en-US">
              <a:latin typeface="Calibri"/>
              <a:cs typeface="Calibri"/>
            </a:endParaRPr>
          </a:p>
        </p:txBody>
      </p:sp>
      <p:sp>
        <p:nvSpPr>
          <p:cNvPr id="4" name="Pladsholder til slidenummer 3"/>
          <p:cNvSpPr>
            <a:spLocks noGrp="1"/>
          </p:cNvSpPr>
          <p:nvPr>
            <p:ph type="sldNum" sz="quarter" idx="5"/>
          </p:nvPr>
        </p:nvSpPr>
        <p:spPr/>
        <p:txBody>
          <a:bodyPr/>
          <a:lstStyle/>
          <a:p>
            <a:fld id="{C734BB09-483B-4C4B-A5A4-C02A22055B01}" type="slidenum">
              <a:rPr lang="da-DK"/>
              <a:pPr/>
              <a:t>2</a:t>
            </a:fld>
            <a:endParaRPr lang="da-DK"/>
          </a:p>
        </p:txBody>
      </p:sp>
    </p:spTree>
    <p:extLst>
      <p:ext uri="{BB962C8B-B14F-4D97-AF65-F5344CB8AC3E}">
        <p14:creationId xmlns:p14="http://schemas.microsoft.com/office/powerpoint/2010/main" val="3804382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a:t>Benefits from analyzing educational data: for example in the context of online education - trying to be as effective and efficient as possible</a:t>
            </a:r>
            <a:endParaRPr lang="da-DK">
              <a:ea typeface="Verdana"/>
              <a:cs typeface="Verdana"/>
            </a:endParaRPr>
          </a:p>
          <a:p>
            <a:r>
              <a:rPr lang="en-US"/>
              <a:t>Detailed feedback enhances the learning process</a:t>
            </a:r>
            <a:endParaRPr lang="en-US">
              <a:ea typeface="Verdana"/>
              <a:cs typeface="Verdana"/>
            </a:endParaRPr>
          </a:p>
          <a:p>
            <a:r>
              <a:rPr lang="en-US"/>
              <a:t>The data can be highly personal and sensitive</a:t>
            </a:r>
            <a:endParaRPr lang="da-DK"/>
          </a:p>
          <a:p>
            <a:endParaRPr lang="en-US">
              <a:ea typeface="Verdana"/>
              <a:cs typeface="Verdana"/>
            </a:endParaRPr>
          </a:p>
          <a:p>
            <a:r>
              <a:rPr lang="en-US"/>
              <a:t>Other Rasch Model applications: </a:t>
            </a:r>
            <a:r>
              <a:rPr lang="en-US" err="1"/>
              <a:t>edutech</a:t>
            </a:r>
            <a:r>
              <a:rPr lang="en-US"/>
              <a:t> (originally), medicinal / psychological purposes (rehabilitation, quality of life measures, personality questionnaires), marketing research</a:t>
            </a:r>
            <a:r>
              <a:rPr lang="en-US">
                <a:ea typeface="Verdana"/>
                <a:cs typeface="Verdana"/>
              </a:rPr>
              <a:t>; we focus on educational technology</a:t>
            </a:r>
            <a:br>
              <a:rPr lang="en-US">
                <a:ea typeface="Verdana"/>
                <a:cs typeface="Verdana"/>
              </a:rPr>
            </a:br>
            <a:r>
              <a:rPr lang="en-US">
                <a:ea typeface="Verdana"/>
                <a:cs typeface="Verdana"/>
              </a:rPr>
              <a:t>Pictures: for application</a:t>
            </a:r>
            <a:endParaRPr lang="da-DK"/>
          </a:p>
          <a:p>
            <a:endParaRPr lang="en-US">
              <a:latin typeface="Calibri"/>
              <a:cs typeface="Calibri"/>
            </a:endParaRPr>
          </a:p>
        </p:txBody>
      </p:sp>
      <p:sp>
        <p:nvSpPr>
          <p:cNvPr id="4" name="Pladsholder til slidenummer 3"/>
          <p:cNvSpPr>
            <a:spLocks noGrp="1"/>
          </p:cNvSpPr>
          <p:nvPr>
            <p:ph type="sldNum" sz="quarter" idx="5"/>
          </p:nvPr>
        </p:nvSpPr>
        <p:spPr/>
        <p:txBody>
          <a:bodyPr/>
          <a:lstStyle/>
          <a:p>
            <a:fld id="{C734BB09-483B-4C4B-A5A4-C02A22055B01}" type="slidenum">
              <a:rPr lang="da-DK"/>
              <a:pPr/>
              <a:t>3</a:t>
            </a:fld>
            <a:endParaRPr lang="da-DK"/>
          </a:p>
        </p:txBody>
      </p:sp>
    </p:spTree>
    <p:extLst>
      <p:ext uri="{BB962C8B-B14F-4D97-AF65-F5344CB8AC3E}">
        <p14:creationId xmlns:p14="http://schemas.microsoft.com/office/powerpoint/2010/main" val="1972871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a:latin typeface="Calibri"/>
                <a:cs typeface="Calibri"/>
              </a:rPr>
              <a:t>Something for psychology and marketing research? Don't forget attribution (maybe have extra slide)</a:t>
            </a:r>
          </a:p>
        </p:txBody>
      </p:sp>
      <p:sp>
        <p:nvSpPr>
          <p:cNvPr id="4" name="Pladsholder til slidenummer 3"/>
          <p:cNvSpPr>
            <a:spLocks noGrp="1"/>
          </p:cNvSpPr>
          <p:nvPr>
            <p:ph type="sldNum" sz="quarter" idx="5"/>
          </p:nvPr>
        </p:nvSpPr>
        <p:spPr/>
        <p:txBody>
          <a:bodyPr/>
          <a:lstStyle/>
          <a:p>
            <a:fld id="{C734BB09-483B-4C4B-A5A4-C02A22055B01}" type="slidenum">
              <a:rPr lang="da-DK"/>
              <a:pPr/>
              <a:t>4</a:t>
            </a:fld>
            <a:endParaRPr lang="da-DK"/>
          </a:p>
        </p:txBody>
      </p:sp>
    </p:spTree>
    <p:extLst>
      <p:ext uri="{BB962C8B-B14F-4D97-AF65-F5344CB8AC3E}">
        <p14:creationId xmlns:p14="http://schemas.microsoft.com/office/powerpoint/2010/main" val="3189960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a:latin typeface="Calibri"/>
                <a:cs typeface="Calibri"/>
              </a:rPr>
              <a:t>Intuition for differential privacy: answer some query / do some data analysis, publish results, adversary should with high probability not be able to figure out if an individual was in the set or not</a:t>
            </a:r>
            <a:r>
              <a:rPr lang="en-US">
                <a:latin typeface="Calibri"/>
                <a:ea typeface="Verdana"/>
                <a:cs typeface="Calibri"/>
              </a:rPr>
              <a:t>; assume complete information; impact performance; tradeoff!</a:t>
            </a:r>
            <a:endParaRPr lang="da-DK">
              <a:latin typeface="Verdana"/>
              <a:ea typeface="Verdana"/>
              <a:cs typeface="Verdana"/>
            </a:endParaRPr>
          </a:p>
          <a:p>
            <a:endParaRPr lang="en-US">
              <a:latin typeface="Calibri"/>
              <a:cs typeface="Calibri"/>
            </a:endParaRPr>
          </a:p>
          <a:p>
            <a:r>
              <a:rPr lang="en-US">
                <a:latin typeface="Calibri"/>
                <a:cs typeface="Calibri"/>
              </a:rPr>
              <a:t>More formally, we want the output distributions to be similar for two data sets D1 D2 that differ in a single entry: describe equation.</a:t>
            </a:r>
            <a:br>
              <a:rPr lang="en-US">
                <a:latin typeface="Calibri"/>
                <a:cs typeface="Calibri"/>
              </a:rPr>
            </a:br>
            <a:r>
              <a:rPr lang="en-US">
                <a:latin typeface="Calibri"/>
                <a:cs typeface="Calibri"/>
              </a:rPr>
              <a:t>One way to achieve that is to add noise, either to the output, or at a point </a:t>
            </a:r>
            <a:r>
              <a:rPr lang="en-US" err="1">
                <a:latin typeface="Calibri"/>
                <a:cs typeface="Calibri"/>
              </a:rPr>
              <a:t>wihtin</a:t>
            </a:r>
            <a:r>
              <a:rPr lang="en-US">
                <a:latin typeface="Calibri"/>
                <a:cs typeface="Calibri"/>
              </a:rPr>
              <a:t> the algorithm, and often the scaling of the noise depends on the global sensitivity, which is a measurement about how much the output of a query can change, if one point in the data set changes.</a:t>
            </a:r>
            <a:br>
              <a:rPr lang="en-US">
                <a:latin typeface="Calibri"/>
                <a:cs typeface="Calibri"/>
              </a:rPr>
            </a:br>
            <a:br>
              <a:rPr lang="en-US">
                <a:latin typeface="Calibri"/>
                <a:cs typeface="Calibri"/>
              </a:rPr>
            </a:br>
            <a:r>
              <a:rPr lang="en-US">
                <a:latin typeface="Calibri"/>
                <a:cs typeface="Calibri"/>
              </a:rPr>
              <a:t>illustration of close probability distributions</a:t>
            </a:r>
            <a:br>
              <a:rPr lang="en-US">
                <a:latin typeface="Calibri"/>
                <a:cs typeface="Calibri"/>
              </a:rPr>
            </a:br>
            <a:br>
              <a:rPr lang="en-US">
                <a:latin typeface="Calibri"/>
                <a:cs typeface="Calibri"/>
              </a:rPr>
            </a:br>
            <a:r>
              <a:rPr lang="en-US">
                <a:latin typeface="Calibri"/>
                <a:cs typeface="Calibri"/>
              </a:rPr>
              <a:t>For example, </a:t>
            </a:r>
            <a:r>
              <a:rPr lang="en-US" err="1">
                <a:latin typeface="Calibri"/>
                <a:cs typeface="Calibri"/>
              </a:rPr>
              <a:t>Dwork</a:t>
            </a:r>
            <a:r>
              <a:rPr lang="en-US">
                <a:latin typeface="Calibri"/>
                <a:cs typeface="Calibri"/>
              </a:rPr>
              <a:t> at al. Showed that the Laplace Mechanism, which adds Laplace noise scaled with sensitivity / epsilon, is differentially private.</a:t>
            </a:r>
            <a:br>
              <a:rPr lang="en-US">
                <a:latin typeface="Calibri"/>
                <a:cs typeface="Calibri"/>
              </a:rPr>
            </a:br>
            <a:r>
              <a:rPr lang="en-US">
                <a:latin typeface="Calibri"/>
                <a:cs typeface="Calibri"/>
              </a:rPr>
              <a:t>This approach is useful in many cases, but for some, either global sensitivity is too high, or difficult to determine, so you have to get more creative. I'll talk more about this later</a:t>
            </a:r>
          </a:p>
        </p:txBody>
      </p:sp>
      <p:sp>
        <p:nvSpPr>
          <p:cNvPr id="4" name="Pladsholder til slidenummer 3"/>
          <p:cNvSpPr>
            <a:spLocks noGrp="1"/>
          </p:cNvSpPr>
          <p:nvPr>
            <p:ph type="sldNum" sz="quarter" idx="5"/>
          </p:nvPr>
        </p:nvSpPr>
        <p:spPr/>
        <p:txBody>
          <a:bodyPr/>
          <a:lstStyle/>
          <a:p>
            <a:fld id="{C734BB09-483B-4C4B-A5A4-C02A22055B01}" type="slidenum">
              <a:rPr lang="da-DK"/>
              <a:pPr/>
              <a:t>5</a:t>
            </a:fld>
            <a:endParaRPr lang="da-DK"/>
          </a:p>
        </p:txBody>
      </p:sp>
    </p:spTree>
    <p:extLst>
      <p:ext uri="{BB962C8B-B14F-4D97-AF65-F5344CB8AC3E}">
        <p14:creationId xmlns:p14="http://schemas.microsoft.com/office/powerpoint/2010/main" val="1942408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a:latin typeface="Calibri"/>
                <a:cs typeface="Calibri"/>
              </a:rPr>
              <a:t>Talk a bit about intuition – read up – some picture??</a:t>
            </a:r>
            <a:br>
              <a:rPr lang="en-US">
                <a:latin typeface="Calibri"/>
                <a:cs typeface="Calibri"/>
              </a:rPr>
            </a:br>
            <a:r>
              <a:rPr lang="en-US">
                <a:latin typeface="Calibri"/>
                <a:cs typeface="Calibri"/>
              </a:rPr>
              <a:t>Use data to estimate difficulty of tests depending on how students scored; estimate student abilities by comparing them to other student's performances – relative measurement!</a:t>
            </a:r>
            <a:br>
              <a:rPr lang="en-US">
                <a:latin typeface="Calibri"/>
                <a:cs typeface="Calibri"/>
              </a:rPr>
            </a:br>
            <a:br>
              <a:rPr lang="en-US">
                <a:latin typeface="Calibri"/>
                <a:cs typeface="Calibri"/>
              </a:rPr>
            </a:br>
            <a:r>
              <a:rPr lang="en-US">
                <a:latin typeface="Calibri"/>
                <a:cs typeface="Calibri"/>
              </a:rPr>
              <a:t>ML version of grading</a:t>
            </a:r>
          </a:p>
          <a:p>
            <a:endParaRPr lang="en-US">
              <a:latin typeface="Calibri"/>
              <a:cs typeface="Calibri"/>
            </a:endParaRPr>
          </a:p>
          <a:p>
            <a:r>
              <a:rPr lang="en-US">
                <a:latin typeface="Calibri"/>
                <a:cs typeface="Calibri"/>
              </a:rPr>
              <a:t>The input data are the results a multiple choice test of I items and N students, which we get as an (N x I) matrix, where an element is 1 if the student answered the item correctly, and 0 otherwise.</a:t>
            </a:r>
            <a:endParaRPr lang="en-US"/>
          </a:p>
          <a:p>
            <a:endParaRPr lang="en-US">
              <a:latin typeface="Calibri"/>
              <a:cs typeface="Calibri"/>
            </a:endParaRPr>
          </a:p>
          <a:p>
            <a:r>
              <a:rPr lang="en-US">
                <a:latin typeface="Calibri"/>
                <a:cs typeface="Calibri"/>
              </a:rPr>
              <a:t>Then the Rasch Model estimates parameters for the item difficulty and the student ability,</a:t>
            </a:r>
          </a:p>
          <a:p>
            <a:r>
              <a:rPr lang="en-US">
                <a:latin typeface="Calibri"/>
                <a:cs typeface="Calibri"/>
              </a:rPr>
              <a:t>By defining the probability of a student n passing test I by this logistic function.</a:t>
            </a:r>
          </a:p>
        </p:txBody>
      </p:sp>
      <p:sp>
        <p:nvSpPr>
          <p:cNvPr id="4" name="Pladsholder til slidenummer 3"/>
          <p:cNvSpPr>
            <a:spLocks noGrp="1"/>
          </p:cNvSpPr>
          <p:nvPr>
            <p:ph type="sldNum" sz="quarter" idx="5"/>
          </p:nvPr>
        </p:nvSpPr>
        <p:spPr/>
        <p:txBody>
          <a:bodyPr/>
          <a:lstStyle/>
          <a:p>
            <a:fld id="{C734BB09-483B-4C4B-A5A4-C02A22055B01}" type="slidenum">
              <a:rPr lang="da-DK"/>
              <a:pPr/>
              <a:t>6</a:t>
            </a:fld>
            <a:endParaRPr lang="da-DK"/>
          </a:p>
        </p:txBody>
      </p:sp>
    </p:spTree>
    <p:extLst>
      <p:ext uri="{BB962C8B-B14F-4D97-AF65-F5344CB8AC3E}">
        <p14:creationId xmlns:p14="http://schemas.microsoft.com/office/powerpoint/2010/main" val="347072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a:spcBef>
                <a:spcPct val="20000"/>
              </a:spcBef>
              <a:spcAft>
                <a:spcPts val="1500"/>
              </a:spcAft>
            </a:pPr>
            <a:r>
              <a:rPr lang="en-US">
                <a:latin typeface="Calibri"/>
                <a:cs typeface="Calibri"/>
              </a:rPr>
              <a:t>OK so now that we defined differential privacy and the Rasch model you might have noiticed that there seems to be a contradiction here: </a:t>
            </a:r>
            <a:r>
              <a:rPr lang="en-US"/>
              <a:t>Differential Privacy aims at hiding an </a:t>
            </a:r>
            <a:r>
              <a:rPr lang="en-US" i="1"/>
              <a:t>individual’s </a:t>
            </a:r>
            <a:r>
              <a:rPr lang="en-US"/>
              <a:t>data. Yet, we want to provide </a:t>
            </a:r>
            <a:r>
              <a:rPr lang="en-US" i="1"/>
              <a:t>individual</a:t>
            </a:r>
            <a:r>
              <a:rPr lang="en-US"/>
              <a:t> feedback, while keeping </a:t>
            </a:r>
            <a:r>
              <a:rPr lang="en-US" i="1"/>
              <a:t>everyone else’s </a:t>
            </a:r>
            <a:r>
              <a:rPr lang="en-US"/>
              <a:t>data hidden</a:t>
            </a:r>
            <a:r>
              <a:rPr lang="en-US">
                <a:ea typeface="Verdana"/>
                <a:cs typeface="Verdana"/>
              </a:rPr>
              <a:t>. </a:t>
            </a:r>
            <a:endParaRPr lang="da-DK">
              <a:ea typeface="Verdana"/>
              <a:cs typeface="Verdana"/>
            </a:endParaRPr>
          </a:p>
          <a:p>
            <a:r>
              <a:rPr lang="en-US"/>
              <a:t>Intuitively, changing one student’s data should not influence the test difficulty parameters too much; yet, their own ability measure a lot;</a:t>
            </a:r>
            <a:br>
              <a:rPr lang="en-US"/>
            </a:br>
            <a:r>
              <a:rPr lang="en-US">
                <a:ea typeface="Verdana"/>
                <a:cs typeface="Verdana"/>
              </a:rPr>
              <a:t>and our solution to this is to estimate the difficulty parameters privately; then use those, together with an individuals student data, to estimate their ability. Actually, we first estimate both parameters with a differentially privatized version of the Log-Likelihood estimation, then throw out the private betas (because they are very noisy) and re-estimate them directly with the student's data</a:t>
            </a:r>
            <a:endParaRPr lang="da-DK">
              <a:ea typeface="Verdana"/>
              <a:cs typeface="Verdana"/>
            </a:endParaRPr>
          </a:p>
        </p:txBody>
      </p:sp>
      <p:sp>
        <p:nvSpPr>
          <p:cNvPr id="4" name="Pladsholder til slidenummer 3"/>
          <p:cNvSpPr>
            <a:spLocks noGrp="1"/>
          </p:cNvSpPr>
          <p:nvPr>
            <p:ph type="sldNum" sz="quarter" idx="5"/>
          </p:nvPr>
        </p:nvSpPr>
        <p:spPr/>
        <p:txBody>
          <a:bodyPr/>
          <a:lstStyle/>
          <a:p>
            <a:fld id="{C734BB09-483B-4C4B-A5A4-C02A22055B01}" type="slidenum">
              <a:rPr lang="da-DK"/>
              <a:pPr/>
              <a:t>7</a:t>
            </a:fld>
            <a:endParaRPr lang="da-DK"/>
          </a:p>
        </p:txBody>
      </p:sp>
    </p:spTree>
    <p:extLst>
      <p:ext uri="{BB962C8B-B14F-4D97-AF65-F5344CB8AC3E}">
        <p14:creationId xmlns:p14="http://schemas.microsoft.com/office/powerpoint/2010/main" val="4008277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a:latin typeface="Calibri"/>
                <a:cs typeface="Calibri"/>
              </a:rPr>
              <a:t>+ traditional (log-) likelihood; explain lambda term – prior information on distribution of beta and delta (Bayes); lambda can be fit on "old data"</a:t>
            </a:r>
          </a:p>
        </p:txBody>
      </p:sp>
      <p:sp>
        <p:nvSpPr>
          <p:cNvPr id="4" name="Pladsholder til slidenummer 3"/>
          <p:cNvSpPr>
            <a:spLocks noGrp="1"/>
          </p:cNvSpPr>
          <p:nvPr>
            <p:ph type="sldNum" sz="quarter" idx="5"/>
          </p:nvPr>
        </p:nvSpPr>
        <p:spPr/>
        <p:txBody>
          <a:bodyPr/>
          <a:lstStyle/>
          <a:p>
            <a:fld id="{C734BB09-483B-4C4B-A5A4-C02A22055B01}" type="slidenum">
              <a:rPr lang="da-DK"/>
              <a:pPr/>
              <a:t>8</a:t>
            </a:fld>
            <a:endParaRPr lang="da-DK"/>
          </a:p>
        </p:txBody>
      </p:sp>
    </p:spTree>
    <p:extLst>
      <p:ext uri="{BB962C8B-B14F-4D97-AF65-F5344CB8AC3E}">
        <p14:creationId xmlns:p14="http://schemas.microsoft.com/office/powerpoint/2010/main" val="2311579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a:t>Sufficient statistics approach: identify statistics that are sufficient for the estimation process; in our case, the row and column sums of the data, corresponding to the total score of one student, and the total number of students that answered one item correctly. If we first privatize them by adding for example Laplace noise and then do the rest of the calculations using those privatized measures we will still maintain privacy;</a:t>
            </a:r>
            <a:r>
              <a:rPr lang="en-US">
                <a:ea typeface="Verdana"/>
                <a:cs typeface="Verdana"/>
              </a:rPr>
              <a:t> the sensibility for those is I, so we add noise scaled with I/epsilon</a:t>
            </a:r>
            <a:endParaRPr lang="da-DK"/>
          </a:p>
        </p:txBody>
      </p:sp>
      <p:sp>
        <p:nvSpPr>
          <p:cNvPr id="4" name="Pladsholder til slidenummer 3"/>
          <p:cNvSpPr>
            <a:spLocks noGrp="1"/>
          </p:cNvSpPr>
          <p:nvPr>
            <p:ph type="sldNum" sz="quarter" idx="5"/>
          </p:nvPr>
        </p:nvSpPr>
        <p:spPr/>
        <p:txBody>
          <a:bodyPr/>
          <a:lstStyle/>
          <a:p>
            <a:fld id="{C734BB09-483B-4C4B-A5A4-C02A22055B01}" type="slidenum">
              <a:rPr lang="da-DK"/>
              <a:pPr/>
              <a:t>9</a:t>
            </a:fld>
            <a:endParaRPr lang="da-DK"/>
          </a:p>
        </p:txBody>
      </p:sp>
    </p:spTree>
    <p:extLst>
      <p:ext uri="{BB962C8B-B14F-4D97-AF65-F5344CB8AC3E}">
        <p14:creationId xmlns:p14="http://schemas.microsoft.com/office/powerpoint/2010/main" val="20469189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s">
    <p:spTree>
      <p:nvGrpSpPr>
        <p:cNvPr id="1" name=""/>
        <p:cNvGrpSpPr/>
        <p:nvPr/>
      </p:nvGrpSpPr>
      <p:grpSpPr>
        <a:xfrm>
          <a:off x="0" y="0"/>
          <a:ext cx="0" cy="0"/>
          <a:chOff x="0" y="0"/>
          <a:chExt cx="0" cy="0"/>
        </a:xfrm>
      </p:grpSpPr>
      <p:sp>
        <p:nvSpPr>
          <p:cNvPr id="9" name="Footer Placeholder 2"/>
          <p:cNvSpPr>
            <a:spLocks noGrp="1"/>
          </p:cNvSpPr>
          <p:nvPr>
            <p:ph type="ftr" sz="quarter" idx="3"/>
          </p:nvPr>
        </p:nvSpPr>
        <p:spPr>
          <a:xfrm>
            <a:off x="6095207" y="6477000"/>
            <a:ext cx="3959769" cy="306000"/>
          </a:xfrm>
          <a:prstGeom prst="rect">
            <a:avLst/>
          </a:prstGeom>
        </p:spPr>
        <p:txBody>
          <a:bodyPr vert="horz" lIns="0" tIns="0" rIns="0" bIns="0" rtlCol="0" anchor="t" anchorCtr="0"/>
          <a:lstStyle>
            <a:lvl1pPr algn="r">
              <a:defRPr sz="900">
                <a:solidFill>
                  <a:schemeClr val="tx1"/>
                </a:solidFill>
              </a:defRPr>
            </a:lvl1pPr>
          </a:lstStyle>
          <a:p>
            <a:endParaRPr lang="da-DK"/>
          </a:p>
        </p:txBody>
      </p:sp>
      <p:sp>
        <p:nvSpPr>
          <p:cNvPr id="11" name="Slide Number Placeholder 3"/>
          <p:cNvSpPr>
            <a:spLocks noGrp="1"/>
          </p:cNvSpPr>
          <p:nvPr>
            <p:ph type="sldNum" sz="quarter" idx="4"/>
          </p:nvPr>
        </p:nvSpPr>
        <p:spPr>
          <a:xfrm>
            <a:off x="812694" y="6477000"/>
            <a:ext cx="407947" cy="306000"/>
          </a:xfrm>
          <a:prstGeom prst="rect">
            <a:avLst/>
          </a:prstGeom>
        </p:spPr>
        <p:txBody>
          <a:bodyPr vert="horz" lIns="0" tIns="0" rIns="0" bIns="0" rtlCol="0" anchor="t" anchorCtr="0"/>
          <a:lstStyle>
            <a:lvl1pPr algn="l">
              <a:defRPr sz="900">
                <a:solidFill>
                  <a:schemeClr val="tx1"/>
                </a:solidFill>
              </a:defRPr>
            </a:lvl1pPr>
          </a:lstStyle>
          <a:p>
            <a:fld id="{103EA872-A674-449B-A120-B97244F8E91D}" type="slidenum">
              <a:rPr lang="da-DK" smtClean="0"/>
              <a:pPr/>
              <a:t>‹#›</a:t>
            </a:fld>
            <a:endParaRPr lang="da-DK"/>
          </a:p>
        </p:txBody>
      </p:sp>
      <p:sp>
        <p:nvSpPr>
          <p:cNvPr id="2" name="Rectangle 1"/>
          <p:cNvSpPr/>
          <p:nvPr userDrawn="1"/>
        </p:nvSpPr>
        <p:spPr bwMode="auto">
          <a:xfrm>
            <a:off x="0" y="-14069"/>
            <a:ext cx="12190413" cy="6858000"/>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a-DK" sz="1600" b="0" i="0" u="none" strike="noStrike" cap="none" normalizeH="0" baseline="0">
              <a:ln>
                <a:noFill/>
              </a:ln>
              <a:solidFill>
                <a:schemeClr val="tx1"/>
              </a:solidFill>
              <a:effectLst/>
              <a:latin typeface="Verdana" pitchFamily="34" charset="0"/>
              <a:ea typeface="ＭＳ Ｐゴシック" pitchFamily="-80" charset="-128"/>
            </a:endParaRPr>
          </a:p>
        </p:txBody>
      </p:sp>
      <p:sp>
        <p:nvSpPr>
          <p:cNvPr id="114690" name="Rectangle 2"/>
          <p:cNvSpPr>
            <a:spLocks noGrp="1" noChangeArrowheads="1"/>
          </p:cNvSpPr>
          <p:nvPr>
            <p:ph type="ctrTitle"/>
          </p:nvPr>
        </p:nvSpPr>
        <p:spPr>
          <a:xfrm>
            <a:off x="622300" y="1295400"/>
            <a:ext cx="8725800" cy="838200"/>
          </a:xfrm>
        </p:spPr>
        <p:txBody>
          <a:bodyPr/>
          <a:lstStyle>
            <a:lvl1pPr>
              <a:defRPr>
                <a:solidFill>
                  <a:srgbClr val="000000"/>
                </a:solidFill>
              </a:defRPr>
            </a:lvl1pPr>
          </a:lstStyle>
          <a:p>
            <a:pPr lvl="0"/>
            <a:r>
              <a:rPr lang="da-DK" noProof="0" err="1"/>
              <a:t>Click</a:t>
            </a:r>
            <a:r>
              <a:rPr lang="da-DK" noProof="0"/>
              <a:t> to </a:t>
            </a:r>
            <a:r>
              <a:rPr lang="da-DK" noProof="0" err="1"/>
              <a:t>edit</a:t>
            </a:r>
            <a:r>
              <a:rPr lang="da-DK" noProof="0"/>
              <a:t> Master </a:t>
            </a:r>
            <a:r>
              <a:rPr lang="da-DK" noProof="0" err="1"/>
              <a:t>title</a:t>
            </a:r>
            <a:r>
              <a:rPr lang="da-DK" noProof="0"/>
              <a:t> style</a:t>
            </a:r>
            <a:endParaRPr lang="da-DK"/>
          </a:p>
        </p:txBody>
      </p:sp>
      <p:sp>
        <p:nvSpPr>
          <p:cNvPr id="114691" name="Rectangle 3"/>
          <p:cNvSpPr>
            <a:spLocks noGrp="1" noChangeArrowheads="1"/>
          </p:cNvSpPr>
          <p:nvPr>
            <p:ph type="subTitle" idx="1"/>
          </p:nvPr>
        </p:nvSpPr>
        <p:spPr>
          <a:xfrm>
            <a:off x="622300" y="2286000"/>
            <a:ext cx="8723683" cy="1752600"/>
          </a:xfrm>
        </p:spPr>
        <p:txBody>
          <a:bodyPr/>
          <a:lstStyle>
            <a:lvl1pPr marL="0" indent="0">
              <a:buFontTx/>
              <a:buNone/>
              <a:defRPr>
                <a:solidFill>
                  <a:srgbClr val="000000"/>
                </a:solidFill>
              </a:defRPr>
            </a:lvl1pPr>
          </a:lstStyle>
          <a:p>
            <a:pPr lvl="0"/>
            <a:r>
              <a:rPr lang="da-DK" noProof="0" err="1"/>
              <a:t>Click</a:t>
            </a:r>
            <a:r>
              <a:rPr lang="da-DK" noProof="0"/>
              <a:t> to </a:t>
            </a:r>
            <a:r>
              <a:rPr lang="da-DK" noProof="0" err="1"/>
              <a:t>edit</a:t>
            </a:r>
            <a:r>
              <a:rPr lang="da-DK" noProof="0"/>
              <a:t> Master </a:t>
            </a:r>
            <a:r>
              <a:rPr lang="da-DK" noProof="0" err="1"/>
              <a:t>subtitle</a:t>
            </a:r>
            <a:r>
              <a:rPr lang="da-DK" noProof="0"/>
              <a:t> style</a:t>
            </a:r>
            <a:endParaRPr lang="da-DK"/>
          </a:p>
        </p:txBody>
      </p:sp>
      <p:pic>
        <p:nvPicPr>
          <p:cNvPr id="1832280329" name="Logo"/>
          <p:cNvPicPr>
            <a:picLocks noChangeAspect="1"/>
          </p:cNvPicPr>
          <p:nvPr/>
        </p:nvPicPr>
        <p:blipFill>
          <a:blip r:embed="rId2">
            <a:extLst/>
          </a:blip>
          <a:stretch>
            <a:fillRect/>
          </a:stretch>
        </p:blipFill>
        <p:spPr>
          <a:xfrm>
            <a:off x="622800" y="6030000"/>
            <a:ext cx="3877910" cy="626400"/>
          </a:xfrm>
          <a:prstGeom prst="rect">
            <a:avLst/>
          </a:prstGeom>
        </p:spPr>
      </p:pic>
      <p:pic>
        <p:nvPicPr>
          <p:cNvPr id="600397037" name="Frise"/>
          <p:cNvPicPr>
            <a:picLocks noChangeAspect="1"/>
          </p:cNvPicPr>
          <p:nvPr/>
        </p:nvPicPr>
        <p:blipFill>
          <a:blip r:embed="rId3">
            <a:extLst/>
          </a:blip>
          <a:stretch>
            <a:fillRect/>
          </a:stretch>
        </p:blipFill>
        <p:spPr>
          <a:xfrm>
            <a:off x="7149600" y="3394800"/>
            <a:ext cx="5040000" cy="2340000"/>
          </a:xfrm>
          <a:prstGeom prst="rect">
            <a:avLst/>
          </a:prstGeom>
        </p:spPr>
      </p:pic>
      <p:pic>
        <p:nvPicPr>
          <p:cNvPr id="13" name="Picture 4" descr="DTU Corporate logo_F_A0"/>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166465" y="279398"/>
            <a:ext cx="485265" cy="707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214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err="1"/>
              <a:t>Click</a:t>
            </a:r>
            <a:r>
              <a:rPr lang="da-DK"/>
              <a:t> to </a:t>
            </a:r>
            <a:r>
              <a:rPr lang="da-DK" err="1"/>
              <a:t>edit</a:t>
            </a:r>
            <a:r>
              <a:rPr lang="da-DK"/>
              <a:t> Master </a:t>
            </a:r>
            <a:r>
              <a:rPr lang="da-DK" err="1"/>
              <a:t>title</a:t>
            </a:r>
            <a:r>
              <a:rPr lang="da-DK"/>
              <a:t> style</a:t>
            </a:r>
          </a:p>
        </p:txBody>
      </p:sp>
      <p:sp>
        <p:nvSpPr>
          <p:cNvPr id="3" name="Content Placeholder 2"/>
          <p:cNvSpPr>
            <a:spLocks noGrp="1"/>
          </p:cNvSpPr>
          <p:nvPr>
            <p:ph idx="1"/>
          </p:nvPr>
        </p:nvSpPr>
        <p:spPr/>
        <p:txBody>
          <a:bodyPr/>
          <a:lstStyle/>
          <a:p>
            <a:pPr lvl="0"/>
            <a:r>
              <a:rPr lang="da-DK"/>
              <a:t>Edit Master </a:t>
            </a:r>
            <a:r>
              <a:rPr lang="da-DK" err="1"/>
              <a:t>text</a:t>
            </a:r>
            <a:r>
              <a:rPr lang="da-DK"/>
              <a:t> styles</a:t>
            </a:r>
          </a:p>
          <a:p>
            <a:pPr lvl="1"/>
            <a:r>
              <a:rPr lang="da-DK"/>
              <a:t>Second </a:t>
            </a:r>
            <a:r>
              <a:rPr lang="da-DK" err="1"/>
              <a:t>level</a:t>
            </a:r>
            <a:endParaRPr lang="da-DK"/>
          </a:p>
          <a:p>
            <a:pPr lvl="2"/>
            <a:r>
              <a:rPr lang="da-DK"/>
              <a:t>Third </a:t>
            </a:r>
            <a:r>
              <a:rPr lang="da-DK" err="1"/>
              <a:t>level</a:t>
            </a:r>
            <a:endParaRPr lang="da-DK"/>
          </a:p>
          <a:p>
            <a:pPr lvl="3"/>
            <a:r>
              <a:rPr lang="da-DK" err="1"/>
              <a:t>Fourth</a:t>
            </a:r>
            <a:r>
              <a:rPr lang="da-DK"/>
              <a:t> </a:t>
            </a:r>
            <a:r>
              <a:rPr lang="da-DK" err="1"/>
              <a:t>level</a:t>
            </a:r>
            <a:endParaRPr lang="da-DK"/>
          </a:p>
          <a:p>
            <a:pPr lvl="4"/>
            <a:r>
              <a:rPr lang="da-DK"/>
              <a:t>Fifth </a:t>
            </a:r>
            <a:r>
              <a:rPr lang="da-DK" err="1"/>
              <a:t>level</a:t>
            </a:r>
            <a:endParaRPr lang="da-DK"/>
          </a:p>
        </p:txBody>
      </p:sp>
      <p:sp>
        <p:nvSpPr>
          <p:cNvPr id="4" name="Date_CustomB"/>
          <p:cNvSpPr>
            <a:spLocks noGrp="1"/>
          </p:cNvSpPr>
          <p:nvPr>
            <p:ph type="dt" sz="half" idx="10"/>
          </p:nvPr>
        </p:nvSpPr>
        <p:spPr/>
        <p:txBody>
          <a:bodyPr/>
          <a:lstStyle/>
          <a:p>
            <a:r>
              <a:rPr lang="da-DK"/>
              <a:t>20. august 2018</a:t>
            </a:r>
          </a:p>
        </p:txBody>
      </p:sp>
      <p:sp>
        <p:nvSpPr>
          <p:cNvPr id="5" name="FLD_Presentation Title"/>
          <p:cNvSpPr>
            <a:spLocks noGrp="1"/>
          </p:cNvSpPr>
          <p:nvPr>
            <p:ph type="ftr" sz="quarter" idx="11"/>
          </p:nvPr>
        </p:nvSpPr>
        <p:spPr/>
        <p:txBody>
          <a:bodyPr/>
          <a:lstStyle/>
          <a:p>
            <a:endParaRPr lang="da-DK"/>
          </a:p>
        </p:txBody>
      </p:sp>
      <p:sp>
        <p:nvSpPr>
          <p:cNvPr id="9" name="Pladsholder til diasnummer 8"/>
          <p:cNvSpPr>
            <a:spLocks noGrp="1"/>
          </p:cNvSpPr>
          <p:nvPr>
            <p:ph type="sldNum" sz="quarter" idx="12"/>
          </p:nvPr>
        </p:nvSpPr>
        <p:spPr/>
        <p:txBody>
          <a:bodyPr/>
          <a:lstStyle/>
          <a:p>
            <a:fld id="{103EA872-A674-449B-A120-B97244F8E91D}" type="slidenum">
              <a:rPr lang="da-DK" smtClean="0"/>
              <a:pPr/>
              <a:t>‹#›</a:t>
            </a:fld>
            <a:endParaRPr lang="da-DK"/>
          </a:p>
        </p:txBody>
      </p:sp>
    </p:spTree>
    <p:extLst>
      <p:ext uri="{BB962C8B-B14F-4D97-AF65-F5344CB8AC3E}">
        <p14:creationId xmlns:p14="http://schemas.microsoft.com/office/powerpoint/2010/main" val="1187774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a:xfrm>
            <a:off x="611188" y="148616"/>
            <a:ext cx="10563358" cy="1143000"/>
          </a:xfrm>
        </p:spPr>
        <p:txBody>
          <a:bodyPr/>
          <a:lstStyle/>
          <a:p>
            <a:r>
              <a:rPr lang="da-DK" err="1"/>
              <a:t>Click</a:t>
            </a:r>
            <a:r>
              <a:rPr lang="da-DK"/>
              <a:t> to </a:t>
            </a:r>
            <a:r>
              <a:rPr lang="da-DK" err="1"/>
              <a:t>edit</a:t>
            </a:r>
            <a:r>
              <a:rPr lang="da-DK"/>
              <a:t> Master </a:t>
            </a:r>
            <a:r>
              <a:rPr lang="da-DK" err="1"/>
              <a:t>title</a:t>
            </a:r>
            <a:r>
              <a:rPr lang="da-DK"/>
              <a:t> style</a:t>
            </a:r>
          </a:p>
        </p:txBody>
      </p:sp>
      <p:sp>
        <p:nvSpPr>
          <p:cNvPr id="3" name="Content Placeholder 2"/>
          <p:cNvSpPr>
            <a:spLocks noGrp="1"/>
          </p:cNvSpPr>
          <p:nvPr>
            <p:ph sz="half" idx="1"/>
          </p:nvPr>
        </p:nvSpPr>
        <p:spPr>
          <a:xfrm>
            <a:off x="622301" y="1449388"/>
            <a:ext cx="5364162" cy="47879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a-DK"/>
              <a:t>Edit Master </a:t>
            </a:r>
            <a:r>
              <a:rPr lang="da-DK" err="1"/>
              <a:t>text</a:t>
            </a:r>
            <a:r>
              <a:rPr lang="da-DK"/>
              <a:t> styles</a:t>
            </a:r>
          </a:p>
          <a:p>
            <a:pPr lvl="1"/>
            <a:r>
              <a:rPr lang="da-DK"/>
              <a:t>Second </a:t>
            </a:r>
            <a:r>
              <a:rPr lang="da-DK" err="1"/>
              <a:t>level</a:t>
            </a:r>
            <a:endParaRPr lang="da-DK"/>
          </a:p>
          <a:p>
            <a:pPr lvl="2"/>
            <a:r>
              <a:rPr lang="da-DK"/>
              <a:t>Third </a:t>
            </a:r>
            <a:r>
              <a:rPr lang="da-DK" err="1"/>
              <a:t>level</a:t>
            </a:r>
            <a:endParaRPr lang="da-DK"/>
          </a:p>
          <a:p>
            <a:pPr lvl="3"/>
            <a:r>
              <a:rPr lang="da-DK" err="1"/>
              <a:t>Fourth</a:t>
            </a:r>
            <a:r>
              <a:rPr lang="da-DK"/>
              <a:t> </a:t>
            </a:r>
            <a:r>
              <a:rPr lang="da-DK" err="1"/>
              <a:t>level</a:t>
            </a:r>
            <a:endParaRPr lang="da-DK"/>
          </a:p>
          <a:p>
            <a:pPr lvl="4"/>
            <a:r>
              <a:rPr lang="da-DK"/>
              <a:t>Fifth </a:t>
            </a:r>
            <a:r>
              <a:rPr lang="da-DK" err="1"/>
              <a:t>level</a:t>
            </a:r>
            <a:endParaRPr lang="da-DK"/>
          </a:p>
        </p:txBody>
      </p:sp>
      <p:sp>
        <p:nvSpPr>
          <p:cNvPr id="4" name="Content Placeholder 3"/>
          <p:cNvSpPr>
            <a:spLocks noGrp="1"/>
          </p:cNvSpPr>
          <p:nvPr>
            <p:ph sz="half" idx="2"/>
          </p:nvPr>
        </p:nvSpPr>
        <p:spPr>
          <a:xfrm>
            <a:off x="6276974" y="1449388"/>
            <a:ext cx="5362575" cy="47879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a-DK"/>
              <a:t>Edit Master </a:t>
            </a:r>
            <a:r>
              <a:rPr lang="da-DK" err="1"/>
              <a:t>text</a:t>
            </a:r>
            <a:r>
              <a:rPr lang="da-DK"/>
              <a:t> styles</a:t>
            </a:r>
          </a:p>
          <a:p>
            <a:pPr lvl="1"/>
            <a:r>
              <a:rPr lang="da-DK"/>
              <a:t>Second </a:t>
            </a:r>
            <a:r>
              <a:rPr lang="da-DK" err="1"/>
              <a:t>level</a:t>
            </a:r>
            <a:endParaRPr lang="da-DK"/>
          </a:p>
          <a:p>
            <a:pPr lvl="2"/>
            <a:r>
              <a:rPr lang="da-DK"/>
              <a:t>Third </a:t>
            </a:r>
            <a:r>
              <a:rPr lang="da-DK" err="1"/>
              <a:t>level</a:t>
            </a:r>
            <a:endParaRPr lang="da-DK"/>
          </a:p>
          <a:p>
            <a:pPr lvl="3"/>
            <a:r>
              <a:rPr lang="da-DK" err="1"/>
              <a:t>Fourth</a:t>
            </a:r>
            <a:r>
              <a:rPr lang="da-DK"/>
              <a:t> </a:t>
            </a:r>
            <a:r>
              <a:rPr lang="da-DK" err="1"/>
              <a:t>level</a:t>
            </a:r>
            <a:endParaRPr lang="da-DK"/>
          </a:p>
          <a:p>
            <a:pPr lvl="4"/>
            <a:r>
              <a:rPr lang="da-DK"/>
              <a:t>Fifth </a:t>
            </a:r>
            <a:r>
              <a:rPr lang="da-DK" err="1"/>
              <a:t>level</a:t>
            </a:r>
            <a:endParaRPr lang="da-DK"/>
          </a:p>
        </p:txBody>
      </p:sp>
      <p:sp>
        <p:nvSpPr>
          <p:cNvPr id="5" name="Date_CustomB"/>
          <p:cNvSpPr>
            <a:spLocks noGrp="1"/>
          </p:cNvSpPr>
          <p:nvPr>
            <p:ph type="dt" sz="half" idx="10"/>
          </p:nvPr>
        </p:nvSpPr>
        <p:spPr/>
        <p:txBody>
          <a:bodyPr/>
          <a:lstStyle/>
          <a:p>
            <a:r>
              <a:rPr lang="da-DK"/>
              <a:t>20. august 2018</a:t>
            </a:r>
          </a:p>
        </p:txBody>
      </p:sp>
      <p:sp>
        <p:nvSpPr>
          <p:cNvPr id="6" name="FLD_Presentation Title"/>
          <p:cNvSpPr>
            <a:spLocks noGrp="1"/>
          </p:cNvSpPr>
          <p:nvPr>
            <p:ph type="ftr" sz="quarter" idx="11"/>
          </p:nvPr>
        </p:nvSpPr>
        <p:spPr/>
        <p:txBody>
          <a:bodyPr/>
          <a:lstStyle/>
          <a:p>
            <a:endParaRPr lang="da-DK"/>
          </a:p>
        </p:txBody>
      </p:sp>
      <p:sp>
        <p:nvSpPr>
          <p:cNvPr id="10" name="Pladsholder til diasnummer 9"/>
          <p:cNvSpPr>
            <a:spLocks noGrp="1"/>
          </p:cNvSpPr>
          <p:nvPr>
            <p:ph type="sldNum" sz="quarter" idx="12"/>
          </p:nvPr>
        </p:nvSpPr>
        <p:spPr/>
        <p:txBody>
          <a:bodyPr/>
          <a:lstStyle/>
          <a:p>
            <a:fld id="{103EA872-A674-449B-A120-B97244F8E91D}" type="slidenum">
              <a:rPr lang="da-DK" smtClean="0"/>
              <a:pPr/>
              <a:t>‹#›</a:t>
            </a:fld>
            <a:endParaRPr lang="da-DK"/>
          </a:p>
        </p:txBody>
      </p:sp>
    </p:spTree>
    <p:extLst>
      <p:ext uri="{BB962C8B-B14F-4D97-AF65-F5344CB8AC3E}">
        <p14:creationId xmlns:p14="http://schemas.microsoft.com/office/powerpoint/2010/main" val="4263097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err="1"/>
              <a:t>Click</a:t>
            </a:r>
            <a:r>
              <a:rPr lang="da-DK"/>
              <a:t> to </a:t>
            </a:r>
            <a:r>
              <a:rPr lang="da-DK" err="1"/>
              <a:t>edit</a:t>
            </a:r>
            <a:r>
              <a:rPr lang="da-DK"/>
              <a:t> Master </a:t>
            </a:r>
            <a:r>
              <a:rPr lang="da-DK" err="1"/>
              <a:t>title</a:t>
            </a:r>
            <a:r>
              <a:rPr lang="da-DK"/>
              <a:t> style</a:t>
            </a:r>
          </a:p>
        </p:txBody>
      </p:sp>
      <p:sp>
        <p:nvSpPr>
          <p:cNvPr id="3" name="Date_CustomB"/>
          <p:cNvSpPr>
            <a:spLocks noGrp="1"/>
          </p:cNvSpPr>
          <p:nvPr>
            <p:ph type="dt" sz="half" idx="10"/>
          </p:nvPr>
        </p:nvSpPr>
        <p:spPr/>
        <p:txBody>
          <a:bodyPr/>
          <a:lstStyle/>
          <a:p>
            <a:r>
              <a:rPr lang="da-DK"/>
              <a:t>20. august 2018</a:t>
            </a:r>
          </a:p>
        </p:txBody>
      </p:sp>
      <p:sp>
        <p:nvSpPr>
          <p:cNvPr id="4" name="FLD_Presentation Title"/>
          <p:cNvSpPr>
            <a:spLocks noGrp="1"/>
          </p:cNvSpPr>
          <p:nvPr>
            <p:ph type="ftr" sz="quarter" idx="11"/>
          </p:nvPr>
        </p:nvSpPr>
        <p:spPr/>
        <p:txBody>
          <a:bodyPr/>
          <a:lstStyle/>
          <a:p>
            <a:endParaRPr lang="da-DK"/>
          </a:p>
        </p:txBody>
      </p:sp>
      <p:sp>
        <p:nvSpPr>
          <p:cNvPr id="8" name="Pladsholder til diasnummer 7"/>
          <p:cNvSpPr>
            <a:spLocks noGrp="1"/>
          </p:cNvSpPr>
          <p:nvPr>
            <p:ph type="sldNum" sz="quarter" idx="12"/>
          </p:nvPr>
        </p:nvSpPr>
        <p:spPr/>
        <p:txBody>
          <a:bodyPr/>
          <a:lstStyle/>
          <a:p>
            <a:fld id="{103EA872-A674-449B-A120-B97244F8E91D}" type="slidenum">
              <a:rPr lang="da-DK" smtClean="0"/>
              <a:pPr/>
              <a:t>‹#›</a:t>
            </a:fld>
            <a:endParaRPr lang="da-DK"/>
          </a:p>
        </p:txBody>
      </p:sp>
    </p:spTree>
    <p:extLst>
      <p:ext uri="{BB962C8B-B14F-4D97-AF65-F5344CB8AC3E}">
        <p14:creationId xmlns:p14="http://schemas.microsoft.com/office/powerpoint/2010/main" val="120845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Date_CustomB"/>
          <p:cNvSpPr>
            <a:spLocks noGrp="1"/>
          </p:cNvSpPr>
          <p:nvPr>
            <p:ph type="dt" sz="half" idx="10"/>
          </p:nvPr>
        </p:nvSpPr>
        <p:spPr/>
        <p:txBody>
          <a:bodyPr/>
          <a:lstStyle/>
          <a:p>
            <a:r>
              <a:rPr lang="da-DK"/>
              <a:t>20. august 2018</a:t>
            </a:r>
          </a:p>
        </p:txBody>
      </p:sp>
      <p:sp>
        <p:nvSpPr>
          <p:cNvPr id="3" name="FLD_Presentation Title"/>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103EA872-A674-449B-A120-B97244F8E91D}" type="slidenum">
              <a:rPr lang="da-DK" smtClean="0"/>
              <a:pPr/>
              <a:t>‹#›</a:t>
            </a:fld>
            <a:endParaRPr lang="da-DK"/>
          </a:p>
        </p:txBody>
      </p:sp>
    </p:spTree>
    <p:extLst>
      <p:ext uri="{BB962C8B-B14F-4D97-AF65-F5344CB8AC3E}">
        <p14:creationId xmlns:p14="http://schemas.microsoft.com/office/powerpoint/2010/main" val="26692647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Date_CustomB"/>
          <p:cNvSpPr>
            <a:spLocks noGrp="1"/>
          </p:cNvSpPr>
          <p:nvPr>
            <p:ph type="dt" sz="half" idx="2"/>
          </p:nvPr>
        </p:nvSpPr>
        <p:spPr>
          <a:xfrm>
            <a:off x="9726307" y="6476999"/>
            <a:ext cx="1915200" cy="306000"/>
          </a:xfrm>
          <a:prstGeom prst="rect">
            <a:avLst/>
          </a:prstGeom>
        </p:spPr>
        <p:txBody>
          <a:bodyPr vert="horz" lIns="0" tIns="0" rIns="0" bIns="0" rtlCol="0" anchor="t" anchorCtr="0"/>
          <a:lstStyle>
            <a:lvl1pPr algn="r">
              <a:defRPr sz="900">
                <a:solidFill>
                  <a:srgbClr val="000000"/>
                </a:solidFill>
              </a:defRPr>
            </a:lvl1pPr>
          </a:lstStyle>
          <a:p>
            <a:r>
              <a:rPr lang="da-DK"/>
              <a:t>20. august 2018</a:t>
            </a:r>
          </a:p>
        </p:txBody>
      </p:sp>
      <p:sp>
        <p:nvSpPr>
          <p:cNvPr id="3" name="FLD_Presentation Title"/>
          <p:cNvSpPr>
            <a:spLocks noGrp="1"/>
          </p:cNvSpPr>
          <p:nvPr>
            <p:ph type="ftr" sz="quarter" idx="3"/>
          </p:nvPr>
        </p:nvSpPr>
        <p:spPr>
          <a:xfrm>
            <a:off x="7420938" y="6477000"/>
            <a:ext cx="2305369" cy="306000"/>
          </a:xfrm>
          <a:prstGeom prst="rect">
            <a:avLst/>
          </a:prstGeom>
        </p:spPr>
        <p:txBody>
          <a:bodyPr vert="horz" lIns="0" tIns="0" rIns="0" bIns="0" rtlCol="0" anchor="t" anchorCtr="0"/>
          <a:lstStyle>
            <a:lvl1pPr algn="r">
              <a:defRPr sz="900">
                <a:solidFill>
                  <a:srgbClr val="000000"/>
                </a:solidFill>
              </a:defRPr>
            </a:lvl1pPr>
          </a:lstStyle>
          <a:p>
            <a:endParaRPr lang="da-DK"/>
          </a:p>
        </p:txBody>
      </p:sp>
      <p:sp>
        <p:nvSpPr>
          <p:cNvPr id="4" name="Slide Number Placeholder 3"/>
          <p:cNvSpPr>
            <a:spLocks noGrp="1"/>
          </p:cNvSpPr>
          <p:nvPr>
            <p:ph type="sldNum" sz="quarter" idx="4"/>
          </p:nvPr>
        </p:nvSpPr>
        <p:spPr>
          <a:xfrm>
            <a:off x="622300" y="6477000"/>
            <a:ext cx="598341" cy="306000"/>
          </a:xfrm>
          <a:prstGeom prst="rect">
            <a:avLst/>
          </a:prstGeom>
        </p:spPr>
        <p:txBody>
          <a:bodyPr vert="horz" lIns="0" tIns="0" rIns="0" bIns="0" rtlCol="0" anchor="t" anchorCtr="0"/>
          <a:lstStyle>
            <a:lvl1pPr algn="l">
              <a:defRPr sz="900">
                <a:solidFill>
                  <a:srgbClr val="000000"/>
                </a:solidFill>
              </a:defRPr>
            </a:lvl1pPr>
          </a:lstStyle>
          <a:p>
            <a:fld id="{103EA872-A674-449B-A120-B97244F8E91D}" type="slidenum">
              <a:rPr lang="da-DK" smtClean="0"/>
              <a:pPr/>
              <a:t>‹#›</a:t>
            </a:fld>
            <a:endParaRPr lang="da-DK"/>
          </a:p>
        </p:txBody>
      </p:sp>
      <p:sp>
        <p:nvSpPr>
          <p:cNvPr id="113666" name="Rectangle 2"/>
          <p:cNvSpPr>
            <a:spLocks noGrp="1" noChangeArrowheads="1"/>
          </p:cNvSpPr>
          <p:nvPr>
            <p:ph type="title"/>
          </p:nvPr>
        </p:nvSpPr>
        <p:spPr bwMode="auto">
          <a:xfrm>
            <a:off x="611188" y="148616"/>
            <a:ext cx="10563358"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da-DK"/>
              <a:t>Click to edit Master title style</a:t>
            </a:r>
          </a:p>
        </p:txBody>
      </p:sp>
      <p:sp>
        <p:nvSpPr>
          <p:cNvPr id="113667" name="Rectangle 3"/>
          <p:cNvSpPr>
            <a:spLocks noGrp="1" noChangeArrowheads="1"/>
          </p:cNvSpPr>
          <p:nvPr>
            <p:ph type="body" idx="1"/>
          </p:nvPr>
        </p:nvSpPr>
        <p:spPr bwMode="auto">
          <a:xfrm>
            <a:off x="622300" y="1449388"/>
            <a:ext cx="11017250" cy="4795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da-DK"/>
              <a:t>Edit Master text styles</a:t>
            </a:r>
          </a:p>
          <a:p>
            <a:pPr lvl="1"/>
            <a:r>
              <a:rPr lang="da-DK"/>
              <a:t>Second level</a:t>
            </a:r>
          </a:p>
          <a:p>
            <a:pPr lvl="2"/>
            <a:r>
              <a:rPr lang="da-DK"/>
              <a:t>Third level</a:t>
            </a:r>
          </a:p>
          <a:p>
            <a:pPr lvl="3"/>
            <a:r>
              <a:rPr lang="da-DK"/>
              <a:t>Fourth level</a:t>
            </a:r>
          </a:p>
          <a:p>
            <a:pPr lvl="4"/>
            <a:r>
              <a:rPr lang="da-DK"/>
              <a:t>Fifth level</a:t>
            </a:r>
          </a:p>
        </p:txBody>
      </p:sp>
      <p:sp>
        <p:nvSpPr>
          <p:cNvPr id="113676" name="OFF_Workarea"/>
          <p:cNvSpPr>
            <a:spLocks noChangeArrowheads="1"/>
          </p:cNvSpPr>
          <p:nvPr/>
        </p:nvSpPr>
        <p:spPr bwMode="auto">
          <a:xfrm>
            <a:off x="1318511" y="6477000"/>
            <a:ext cx="6108844"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0" hangingPunct="0">
              <a:spcBef>
                <a:spcPct val="0"/>
              </a:spcBef>
            </a:pPr>
            <a:r>
              <a:rPr lang="da-DK" sz="900" b="1">
                <a:solidFill>
                  <a:srgbClr val="000000"/>
                </a:solidFill>
              </a:rPr>
              <a:t>DTU Compute, Danmarks Tekniske Universitet</a:t>
            </a:r>
          </a:p>
        </p:txBody>
      </p:sp>
      <p:pic>
        <p:nvPicPr>
          <p:cNvPr id="23" name="Picture 4" descr="DTU Corporate logo_F_A0"/>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1166465" y="279398"/>
            <a:ext cx="485265" cy="70719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12"/>
          <p:cNvSpPr txBox="1"/>
          <p:nvPr userDrawn="1"/>
        </p:nvSpPr>
        <p:spPr>
          <a:xfrm>
            <a:off x="12425388" y="6244790"/>
            <a:ext cx="2454794" cy="600164"/>
          </a:xfrm>
          <a:prstGeom prst="rect">
            <a:avLst/>
          </a:prstGeom>
          <a:noFill/>
        </p:spPr>
        <p:txBody>
          <a:bodyPr wrap="square" rtlCol="0">
            <a:spAutoFit/>
          </a:bodyPr>
          <a:lstStyle/>
          <a:p>
            <a:pPr>
              <a:spcBef>
                <a:spcPts val="0"/>
              </a:spcBef>
            </a:pPr>
            <a:r>
              <a:rPr lang="da-DK" sz="1100" noProof="1">
                <a:solidFill>
                  <a:schemeClr val="bg2"/>
                </a:solidFill>
              </a:rPr>
              <a:t>Add or change </a:t>
            </a:r>
            <a:br>
              <a:rPr lang="da-DK" sz="1100" noProof="1">
                <a:solidFill>
                  <a:schemeClr val="bg2"/>
                </a:solidFill>
              </a:rPr>
            </a:br>
            <a:r>
              <a:rPr lang="da-DK" sz="1100" noProof="1">
                <a:solidFill>
                  <a:schemeClr val="bg2"/>
                </a:solidFill>
              </a:rPr>
              <a:t>Presentation Title or Date</a:t>
            </a:r>
            <a:endParaRPr lang="da-DK"/>
          </a:p>
          <a:p>
            <a:pPr>
              <a:spcBef>
                <a:spcPts val="0"/>
              </a:spcBef>
            </a:pPr>
            <a:r>
              <a:rPr lang="da-DK" sz="1100" noProof="1">
                <a:solidFill>
                  <a:schemeClr val="bg2"/>
                </a:solidFill>
              </a:rPr>
              <a:t>via ”Insert”; ”Header &amp; Footer”</a:t>
            </a:r>
            <a:endParaRPr lang="da-DK"/>
          </a:p>
        </p:txBody>
      </p:sp>
      <p:cxnSp>
        <p:nvCxnSpPr>
          <p:cNvPr id="11" name="Straight Connector 13"/>
          <p:cNvCxnSpPr/>
          <p:nvPr userDrawn="1"/>
        </p:nvCxnSpPr>
        <p:spPr bwMode="auto">
          <a:xfrm>
            <a:off x="12250613" y="6597352"/>
            <a:ext cx="191975" cy="0"/>
          </a:xfrm>
          <a:prstGeom prst="line">
            <a:avLst/>
          </a:prstGeom>
          <a:solidFill>
            <a:schemeClr val="accent1"/>
          </a:solidFill>
          <a:ln w="19050"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5470260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Lst>
  <p:hf hdr="0"/>
  <p:txStyles>
    <p:titleStyle>
      <a:lvl1pPr algn="l" rtl="0" eaLnBrk="1" fontAlgn="base" hangingPunct="1">
        <a:spcBef>
          <a:spcPct val="0"/>
        </a:spcBef>
        <a:spcAft>
          <a:spcPct val="0"/>
        </a:spcAft>
        <a:defRPr sz="3000" b="1">
          <a:solidFill>
            <a:srgbClr val="000000"/>
          </a:solidFill>
          <a:latin typeface="+mj-lt"/>
          <a:ea typeface="+mj-ea"/>
          <a:cs typeface="+mj-cs"/>
        </a:defRPr>
      </a:lvl1pPr>
      <a:lvl2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2pPr>
      <a:lvl3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3pPr>
      <a:lvl4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4pPr>
      <a:lvl5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5pPr>
      <a:lvl6pPr marL="4572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6pPr>
      <a:lvl7pPr marL="9144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7pPr>
      <a:lvl8pPr marL="13716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8pPr>
      <a:lvl9pPr marL="18288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9pPr>
    </p:titleStyle>
    <p:bodyStyle>
      <a:lvl1pPr marL="188913" indent="-188913" algn="l" rtl="0" eaLnBrk="1" fontAlgn="base" hangingPunct="1">
        <a:spcBef>
          <a:spcPct val="20000"/>
        </a:spcBef>
        <a:spcAft>
          <a:spcPct val="0"/>
        </a:spcAft>
        <a:buChar char="•"/>
        <a:defRPr sz="1800">
          <a:solidFill>
            <a:srgbClr val="000000"/>
          </a:solidFill>
          <a:latin typeface="+mn-lt"/>
          <a:ea typeface="+mn-ea"/>
          <a:cs typeface="+mn-cs"/>
        </a:defRPr>
      </a:lvl1pPr>
      <a:lvl2pPr marL="574675" indent="-195263" algn="l" rtl="0" eaLnBrk="1" fontAlgn="base" hangingPunct="1">
        <a:spcBef>
          <a:spcPct val="20000"/>
        </a:spcBef>
        <a:spcAft>
          <a:spcPct val="0"/>
        </a:spcAft>
        <a:buChar char="–"/>
        <a:defRPr sz="1800">
          <a:solidFill>
            <a:srgbClr val="000000"/>
          </a:solidFill>
          <a:latin typeface="+mn-lt"/>
          <a:ea typeface="+mn-ea"/>
        </a:defRPr>
      </a:lvl2pPr>
      <a:lvl3pPr marL="1279525" indent="-228600" algn="l" rtl="0" eaLnBrk="1" fontAlgn="base" hangingPunct="1">
        <a:spcBef>
          <a:spcPct val="20000"/>
        </a:spcBef>
        <a:spcAft>
          <a:spcPct val="0"/>
        </a:spcAft>
        <a:buChar char="•"/>
        <a:defRPr sz="1800">
          <a:solidFill>
            <a:srgbClr val="000000"/>
          </a:solidFill>
          <a:latin typeface="+mn-lt"/>
          <a:ea typeface="+mn-ea"/>
        </a:defRPr>
      </a:lvl3pPr>
      <a:lvl4pPr marL="1698625" indent="-228600" algn="l" rtl="0" eaLnBrk="1" fontAlgn="base" hangingPunct="1">
        <a:spcBef>
          <a:spcPct val="20000"/>
        </a:spcBef>
        <a:spcAft>
          <a:spcPct val="0"/>
        </a:spcAft>
        <a:buChar char="–"/>
        <a:defRPr sz="1800">
          <a:solidFill>
            <a:srgbClr val="000000"/>
          </a:solidFill>
          <a:latin typeface="+mn-lt"/>
          <a:ea typeface="+mn-ea"/>
        </a:defRPr>
      </a:lvl4pPr>
      <a:lvl5pPr marL="2117725" indent="-228600" algn="l" rtl="0" eaLnBrk="1" fontAlgn="base" hangingPunct="1">
        <a:spcBef>
          <a:spcPct val="20000"/>
        </a:spcBef>
        <a:spcAft>
          <a:spcPct val="0"/>
        </a:spcAft>
        <a:buChar char="»"/>
        <a:defRPr sz="1800">
          <a:solidFill>
            <a:srgbClr val="000000"/>
          </a:solidFill>
          <a:latin typeface="+mn-lt"/>
          <a:ea typeface="+mn-ea"/>
        </a:defRPr>
      </a:lvl5pPr>
      <a:lvl6pPr marL="2574925" indent="-228600" algn="l" rtl="0" eaLnBrk="1" fontAlgn="base" hangingPunct="1">
        <a:spcBef>
          <a:spcPct val="20000"/>
        </a:spcBef>
        <a:spcAft>
          <a:spcPct val="0"/>
        </a:spcAft>
        <a:buChar char="»"/>
        <a:defRPr sz="1600">
          <a:solidFill>
            <a:schemeClr val="tx1"/>
          </a:solidFill>
          <a:latin typeface="+mn-lt"/>
          <a:ea typeface="+mn-ea"/>
        </a:defRPr>
      </a:lvl6pPr>
      <a:lvl7pPr marL="3032125" indent="-228600" algn="l" rtl="0" eaLnBrk="1" fontAlgn="base" hangingPunct="1">
        <a:spcBef>
          <a:spcPct val="20000"/>
        </a:spcBef>
        <a:spcAft>
          <a:spcPct val="0"/>
        </a:spcAft>
        <a:buChar char="»"/>
        <a:defRPr sz="1600">
          <a:solidFill>
            <a:schemeClr val="tx1"/>
          </a:solidFill>
          <a:latin typeface="+mn-lt"/>
          <a:ea typeface="+mn-ea"/>
        </a:defRPr>
      </a:lvl7pPr>
      <a:lvl8pPr marL="3489325" indent="-228600" algn="l" rtl="0" eaLnBrk="1" fontAlgn="base" hangingPunct="1">
        <a:spcBef>
          <a:spcPct val="20000"/>
        </a:spcBef>
        <a:spcAft>
          <a:spcPct val="0"/>
        </a:spcAft>
        <a:buChar char="»"/>
        <a:defRPr sz="1600">
          <a:solidFill>
            <a:schemeClr val="tx1"/>
          </a:solidFill>
          <a:latin typeface="+mn-lt"/>
          <a:ea typeface="+mn-ea"/>
        </a:defRPr>
      </a:lvl8pPr>
      <a:lvl9pPr marL="3946525" indent="-228600" algn="l" rtl="0" eaLnBrk="1" fontAlgn="base" hangingPunct="1">
        <a:spcBef>
          <a:spcPct val="20000"/>
        </a:spcBef>
        <a:spcAft>
          <a:spcPct val="0"/>
        </a:spcAft>
        <a:buChar char="»"/>
        <a:defRPr sz="1600">
          <a:solidFill>
            <a:schemeClr val="tx1"/>
          </a:solidFill>
          <a:latin typeface="+mn-lt"/>
          <a:ea typeface="+mn-ea"/>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s://www.apple.com/privacy/docs/Differential_Privacy_Overview.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s170063@student.dtu.dk"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github.com/DavidEnslevNyrnberg/PrivRaschPuplish" TargetMode="External"/><Relationship Id="rId5" Type="http://schemas.openxmlformats.org/officeDocument/2006/relationships/hyperlink" Target="mailto:lkai@dtu.dk" TargetMode="External"/><Relationship Id="rId4" Type="http://schemas.openxmlformats.org/officeDocument/2006/relationships/hyperlink" Target="mailto:s123997@student.dtu.dk"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flickr.com/photos/albertogp123/5843148207"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fangdigital.com/what-is-digital-marketing/" TargetMode="External"/><Relationship Id="rId5" Type="http://schemas.openxmlformats.org/officeDocument/2006/relationships/hyperlink" Target="https://commons.wikimedia.org/wiki/File:Creative-Tail-medicine.svg" TargetMode="External"/><Relationship Id="rId4" Type="http://schemas.openxmlformats.org/officeDocument/2006/relationships/hyperlink" Target="https://commons.wikimedia.org/wiki/File:Speed_ballonicon2.svg"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5.png"/><Relationship Id="rId4" Type="http://schemas.openxmlformats.org/officeDocument/2006/relationships/image" Target="../media/image4.gif"/></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 differential privacy workflow for inference of</a:t>
            </a:r>
            <a:br>
              <a:rPr lang="en-US"/>
            </a:br>
            <a:r>
              <a:rPr lang="en-US"/>
              <a:t>parameters in the Rasch model</a:t>
            </a:r>
            <a:endParaRPr lang="da-DK"/>
          </a:p>
        </p:txBody>
      </p:sp>
      <p:sp>
        <p:nvSpPr>
          <p:cNvPr id="3" name="Subtitle 2"/>
          <p:cNvSpPr>
            <a:spLocks noGrp="1"/>
          </p:cNvSpPr>
          <p:nvPr>
            <p:ph type="subTitle" idx="1"/>
          </p:nvPr>
        </p:nvSpPr>
        <p:spPr/>
        <p:txBody>
          <a:bodyPr/>
          <a:lstStyle/>
          <a:p>
            <a:r>
              <a:rPr lang="da-DK"/>
              <a:t>Teresa Anna Steiner, David Enslev Nyrnberg, and Lars Kai Hansen</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0CE338-B162-4A3F-949A-7CDE5C28FE25}"/>
              </a:ext>
            </a:extLst>
          </p:cNvPr>
          <p:cNvSpPr>
            <a:spLocks noGrp="1"/>
          </p:cNvSpPr>
          <p:nvPr>
            <p:ph type="title"/>
          </p:nvPr>
        </p:nvSpPr>
        <p:spPr/>
        <p:txBody>
          <a:bodyPr/>
          <a:lstStyle/>
          <a:p>
            <a:r>
              <a:rPr lang="de-DE" err="1"/>
              <a:t>Two</a:t>
            </a:r>
            <a:r>
              <a:rPr lang="de-DE"/>
              <a:t> </a:t>
            </a:r>
            <a:r>
              <a:rPr lang="de-DE" err="1"/>
              <a:t>Differentially</a:t>
            </a:r>
            <a:r>
              <a:rPr lang="de-DE"/>
              <a:t> Private Methods</a:t>
            </a:r>
          </a:p>
        </p:txBody>
      </p:sp>
      <p:sp>
        <p:nvSpPr>
          <p:cNvPr id="3" name="Inhaltsplatzhalter 2">
            <a:extLst>
              <a:ext uri="{FF2B5EF4-FFF2-40B4-BE49-F238E27FC236}">
                <a16:creationId xmlns:a16="http://schemas.microsoft.com/office/drawing/2014/main" id="{AB8F751E-B3B0-44ED-ABC3-CBB4EB3D4FF9}"/>
              </a:ext>
            </a:extLst>
          </p:cNvPr>
          <p:cNvSpPr>
            <a:spLocks noGrp="1"/>
          </p:cNvSpPr>
          <p:nvPr>
            <p:ph idx="1"/>
          </p:nvPr>
        </p:nvSpPr>
        <p:spPr/>
        <p:txBody>
          <a:bodyPr/>
          <a:lstStyle/>
          <a:p>
            <a:pPr marL="188595" indent="-188595">
              <a:spcAft>
                <a:spcPts val="1500"/>
              </a:spcAft>
            </a:pPr>
            <a:r>
              <a:rPr lang="en-US" sz="2000"/>
              <a:t>The parameters for the Rasch model are estimated by minimizing the (regularized) negative log-likelihood:</a:t>
            </a:r>
            <a:br>
              <a:rPr lang="en-US" sz="2000">
                <a:ea typeface="Verdana"/>
                <a:cs typeface="Verdana"/>
              </a:rPr>
            </a:br>
            <a:endParaRPr lang="en-US" sz="2000">
              <a:ea typeface="Verdana"/>
              <a:cs typeface="Verdana"/>
            </a:endParaRPr>
          </a:p>
          <a:p>
            <a:pPr marL="0" indent="0">
              <a:spcAft>
                <a:spcPts val="1500"/>
              </a:spcAft>
              <a:buNone/>
            </a:pPr>
            <a:br>
              <a:rPr lang="en-US">
                <a:ea typeface="+mn-lt"/>
                <a:cs typeface="+mn-lt"/>
              </a:rPr>
            </a:br>
            <a:br>
              <a:rPr lang="en-US">
                <a:ea typeface="+mn-lt"/>
                <a:cs typeface="+mn-lt"/>
              </a:rPr>
            </a:br>
            <a:endParaRPr lang="en-US" sz="2000">
              <a:ea typeface="Verdana"/>
              <a:cs typeface="Verdana"/>
            </a:endParaRPr>
          </a:p>
          <a:p>
            <a:pPr marL="188595" indent="-188595">
              <a:spcAft>
                <a:spcPts val="1500"/>
              </a:spcAft>
            </a:pPr>
            <a:endParaRPr lang="en-US" sz="2000"/>
          </a:p>
          <a:p>
            <a:pPr marL="188595" indent="-188595">
              <a:spcAft>
                <a:spcPts val="1500"/>
              </a:spcAft>
            </a:pPr>
            <a:r>
              <a:rPr lang="en-US" sz="2000"/>
              <a:t> Sufficient statistic approach </a:t>
            </a:r>
            <a:r>
              <a:rPr lang="de-DE" sz="2000"/>
              <a:t>[Foulds2016]</a:t>
            </a:r>
            <a:r>
              <a:rPr lang="en-US" sz="2000"/>
              <a:t>:  noise scaled with (</a:t>
            </a:r>
            <a:r>
              <a:rPr lang="en-US" sz="2000" i="1"/>
              <a:t>I / ε</a:t>
            </a:r>
            <a:r>
              <a:rPr lang="en-US" sz="2000"/>
              <a:t>)</a:t>
            </a:r>
            <a:endParaRPr lang="en-US" sz="2000">
              <a:ea typeface="Verdana"/>
              <a:cs typeface="Verdana"/>
            </a:endParaRPr>
          </a:p>
          <a:p>
            <a:pPr marL="188595" indent="-188595">
              <a:spcAft>
                <a:spcPts val="1500"/>
              </a:spcAft>
            </a:pPr>
            <a:r>
              <a:rPr lang="en-US" sz="2000"/>
              <a:t> </a:t>
            </a:r>
            <a:r>
              <a:rPr lang="en-US" sz="2000">
                <a:solidFill>
                  <a:schemeClr val="accent2">
                    <a:lumMod val="75000"/>
                  </a:schemeClr>
                </a:solidFill>
              </a:rPr>
              <a:t>Objective perturbation</a:t>
            </a:r>
            <a:r>
              <a:rPr lang="en-US" sz="2000"/>
              <a:t> [Chaudhuri2011]:  noise scaled with (</a:t>
            </a:r>
            <a:r>
              <a:rPr lang="en-US" sz="2000" i="1">
                <a:latin typeface="Verdana"/>
                <a:ea typeface="Verdana"/>
                <a:cs typeface="Verdana"/>
              </a:rPr>
              <a:t>√I / ε</a:t>
            </a:r>
            <a:r>
              <a:rPr lang="en-US" sz="2000"/>
              <a:t>)</a:t>
            </a:r>
            <a:endParaRPr lang="en-US" sz="2000">
              <a:ea typeface="Verdana"/>
              <a:cs typeface="Verdana"/>
            </a:endParaRPr>
          </a:p>
          <a:p>
            <a:pPr marL="188595" indent="-188595"/>
            <a:endParaRPr lang="de-DE">
              <a:ea typeface="Verdana"/>
              <a:cs typeface="Verdana"/>
            </a:endParaRPr>
          </a:p>
        </p:txBody>
      </p:sp>
      <p:sp>
        <p:nvSpPr>
          <p:cNvPr id="4" name="Datumsplatzhalter 3">
            <a:extLst>
              <a:ext uri="{FF2B5EF4-FFF2-40B4-BE49-F238E27FC236}">
                <a16:creationId xmlns:a16="http://schemas.microsoft.com/office/drawing/2014/main" id="{0AAE34BB-ED2E-4AF4-B131-370EBE01B646}"/>
              </a:ext>
            </a:extLst>
          </p:cNvPr>
          <p:cNvSpPr>
            <a:spLocks noGrp="1"/>
          </p:cNvSpPr>
          <p:nvPr>
            <p:ph type="dt" sz="half" idx="10"/>
          </p:nvPr>
        </p:nvSpPr>
        <p:spPr/>
        <p:txBody>
          <a:bodyPr/>
          <a:lstStyle/>
          <a:p>
            <a:r>
              <a:rPr lang="da-DK"/>
              <a:t>20. august 2018</a:t>
            </a:r>
          </a:p>
        </p:txBody>
      </p:sp>
      <p:sp>
        <p:nvSpPr>
          <p:cNvPr id="5" name="Fußzeilenplatzhalter 4">
            <a:extLst>
              <a:ext uri="{FF2B5EF4-FFF2-40B4-BE49-F238E27FC236}">
                <a16:creationId xmlns:a16="http://schemas.microsoft.com/office/drawing/2014/main" id="{B693D09A-6009-4B2B-A9CD-DD4E791BD410}"/>
              </a:ext>
            </a:extLst>
          </p:cNvPr>
          <p:cNvSpPr>
            <a:spLocks noGrp="1"/>
          </p:cNvSpPr>
          <p:nvPr>
            <p:ph type="ftr" sz="quarter" idx="11"/>
          </p:nvPr>
        </p:nvSpPr>
        <p:spPr/>
        <p:txBody>
          <a:bodyPr/>
          <a:lstStyle/>
          <a:p>
            <a:endParaRPr lang="da-DK"/>
          </a:p>
        </p:txBody>
      </p:sp>
      <p:sp>
        <p:nvSpPr>
          <p:cNvPr id="6" name="Foliennummernplatzhalter 5">
            <a:extLst>
              <a:ext uri="{FF2B5EF4-FFF2-40B4-BE49-F238E27FC236}">
                <a16:creationId xmlns:a16="http://schemas.microsoft.com/office/drawing/2014/main" id="{F18975FF-9EB8-46EB-AF20-1FA5EC50DB3A}"/>
              </a:ext>
            </a:extLst>
          </p:cNvPr>
          <p:cNvSpPr>
            <a:spLocks noGrp="1"/>
          </p:cNvSpPr>
          <p:nvPr>
            <p:ph type="sldNum" sz="quarter" idx="12"/>
          </p:nvPr>
        </p:nvSpPr>
        <p:spPr/>
        <p:txBody>
          <a:bodyPr/>
          <a:lstStyle/>
          <a:p>
            <a:fld id="{103EA872-A674-449B-A120-B97244F8E91D}" type="slidenum">
              <a:rPr lang="da-DK" smtClean="0"/>
              <a:pPr/>
              <a:t>10</a:t>
            </a:fld>
            <a:endParaRPr lang="da-DK"/>
          </a:p>
        </p:txBody>
      </p:sp>
      <p:pic>
        <p:nvPicPr>
          <p:cNvPr id="7" name="Billede 7">
            <a:extLst>
              <a:ext uri="{FF2B5EF4-FFF2-40B4-BE49-F238E27FC236}">
                <a16:creationId xmlns:a16="http://schemas.microsoft.com/office/drawing/2014/main" id="{F7D1F0C6-B189-46E3-8170-149478184765}"/>
              </a:ext>
            </a:extLst>
          </p:cNvPr>
          <p:cNvPicPr>
            <a:picLocks noChangeAspect="1"/>
          </p:cNvPicPr>
          <p:nvPr/>
        </p:nvPicPr>
        <p:blipFill>
          <a:blip r:embed="rId3"/>
          <a:stretch>
            <a:fillRect/>
          </a:stretch>
        </p:blipFill>
        <p:spPr>
          <a:xfrm>
            <a:off x="721801" y="3078575"/>
            <a:ext cx="10146218" cy="1126925"/>
          </a:xfrm>
          <a:prstGeom prst="rect">
            <a:avLst/>
          </a:prstGeom>
        </p:spPr>
      </p:pic>
      <p:pic>
        <p:nvPicPr>
          <p:cNvPr id="8" name="Billede 8">
            <a:extLst>
              <a:ext uri="{FF2B5EF4-FFF2-40B4-BE49-F238E27FC236}">
                <a16:creationId xmlns:a16="http://schemas.microsoft.com/office/drawing/2014/main" id="{03519DA7-0819-42FB-8DC0-873D7C9BD41A}"/>
              </a:ext>
            </a:extLst>
          </p:cNvPr>
          <p:cNvPicPr>
            <a:picLocks noChangeAspect="1"/>
          </p:cNvPicPr>
          <p:nvPr/>
        </p:nvPicPr>
        <p:blipFill>
          <a:blip r:embed="rId4"/>
          <a:stretch>
            <a:fillRect/>
          </a:stretch>
        </p:blipFill>
        <p:spPr>
          <a:xfrm>
            <a:off x="1235094" y="5137929"/>
            <a:ext cx="3835379" cy="1310040"/>
          </a:xfrm>
          <a:prstGeom prst="rect">
            <a:avLst/>
          </a:prstGeom>
        </p:spPr>
      </p:pic>
      <p:pic>
        <p:nvPicPr>
          <p:cNvPr id="9" name="Billede 9" descr="Et billede, der indeholder objekt, ur&#10;&#10;Beskrivelse, der er oprettet med meget høj tiltro">
            <a:extLst>
              <a:ext uri="{FF2B5EF4-FFF2-40B4-BE49-F238E27FC236}">
                <a16:creationId xmlns:a16="http://schemas.microsoft.com/office/drawing/2014/main" id="{04230CE4-C714-4EDB-B9E8-5699FCA49276}"/>
              </a:ext>
            </a:extLst>
          </p:cNvPr>
          <p:cNvPicPr>
            <a:picLocks noChangeAspect="1"/>
          </p:cNvPicPr>
          <p:nvPr/>
        </p:nvPicPr>
        <p:blipFill>
          <a:blip r:embed="rId5"/>
          <a:stretch>
            <a:fillRect/>
          </a:stretch>
        </p:blipFill>
        <p:spPr>
          <a:xfrm>
            <a:off x="721721" y="2169937"/>
            <a:ext cx="8205527" cy="911239"/>
          </a:xfrm>
          <a:prstGeom prst="rect">
            <a:avLst/>
          </a:prstGeom>
        </p:spPr>
      </p:pic>
    </p:spTree>
    <p:extLst>
      <p:ext uri="{BB962C8B-B14F-4D97-AF65-F5344CB8AC3E}">
        <p14:creationId xmlns:p14="http://schemas.microsoft.com/office/powerpoint/2010/main" val="2233158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3BA886-CA64-4B8D-8F90-9033ED5B6231}"/>
              </a:ext>
            </a:extLst>
          </p:cNvPr>
          <p:cNvSpPr>
            <a:spLocks noGrp="1"/>
          </p:cNvSpPr>
          <p:nvPr>
            <p:ph type="title"/>
          </p:nvPr>
        </p:nvSpPr>
        <p:spPr/>
        <p:txBody>
          <a:bodyPr/>
          <a:lstStyle/>
          <a:p>
            <a:r>
              <a:rPr lang="de-DE"/>
              <a:t>Experimental </a:t>
            </a:r>
            <a:r>
              <a:rPr lang="de-DE" err="1"/>
              <a:t>Results</a:t>
            </a:r>
            <a:r>
              <a:rPr lang="de-DE"/>
              <a:t> (1 / 3)</a:t>
            </a:r>
          </a:p>
        </p:txBody>
      </p:sp>
      <p:sp>
        <p:nvSpPr>
          <p:cNvPr id="3" name="Inhaltsplatzhalter 2">
            <a:extLst>
              <a:ext uri="{FF2B5EF4-FFF2-40B4-BE49-F238E27FC236}">
                <a16:creationId xmlns:a16="http://schemas.microsoft.com/office/drawing/2014/main" id="{79985FE8-EE5D-4C7A-9980-F6C30EEC79E4}"/>
              </a:ext>
            </a:extLst>
          </p:cNvPr>
          <p:cNvSpPr>
            <a:spLocks noGrp="1"/>
          </p:cNvSpPr>
          <p:nvPr>
            <p:ph idx="1"/>
          </p:nvPr>
        </p:nvSpPr>
        <p:spPr/>
        <p:txBody>
          <a:bodyPr/>
          <a:lstStyle/>
          <a:p>
            <a:pPr marL="188595" indent="-188595">
              <a:spcAft>
                <a:spcPts val="1500"/>
              </a:spcAft>
            </a:pPr>
            <a:r>
              <a:rPr lang="en-US" sz="2000"/>
              <a:t>Simulated Data – </a:t>
            </a:r>
            <a:r>
              <a:rPr lang="en-US" sz="2000">
                <a:ea typeface="Verdana"/>
                <a:cs typeface="Verdana"/>
              </a:rPr>
              <a:t>Varying Epsilon, Correlation Coefficients to true / non-private</a:t>
            </a:r>
          </a:p>
        </p:txBody>
      </p:sp>
      <p:sp>
        <p:nvSpPr>
          <p:cNvPr id="4" name="Datumsplatzhalter 3">
            <a:extLst>
              <a:ext uri="{FF2B5EF4-FFF2-40B4-BE49-F238E27FC236}">
                <a16:creationId xmlns:a16="http://schemas.microsoft.com/office/drawing/2014/main" id="{58F997F6-3FBF-4666-99E8-D0473F1C3FC7}"/>
              </a:ext>
            </a:extLst>
          </p:cNvPr>
          <p:cNvSpPr>
            <a:spLocks noGrp="1"/>
          </p:cNvSpPr>
          <p:nvPr>
            <p:ph type="dt" sz="half" idx="10"/>
          </p:nvPr>
        </p:nvSpPr>
        <p:spPr/>
        <p:txBody>
          <a:bodyPr/>
          <a:lstStyle/>
          <a:p>
            <a:r>
              <a:rPr lang="da-DK"/>
              <a:t>20. august 2018</a:t>
            </a:r>
          </a:p>
        </p:txBody>
      </p:sp>
      <p:sp>
        <p:nvSpPr>
          <p:cNvPr id="5" name="Fußzeilenplatzhalter 4">
            <a:extLst>
              <a:ext uri="{FF2B5EF4-FFF2-40B4-BE49-F238E27FC236}">
                <a16:creationId xmlns:a16="http://schemas.microsoft.com/office/drawing/2014/main" id="{09F83BA1-B240-4B0A-BA7A-F09EBCF584EC}"/>
              </a:ext>
            </a:extLst>
          </p:cNvPr>
          <p:cNvSpPr>
            <a:spLocks noGrp="1"/>
          </p:cNvSpPr>
          <p:nvPr>
            <p:ph type="ftr" sz="quarter" idx="11"/>
          </p:nvPr>
        </p:nvSpPr>
        <p:spPr/>
        <p:txBody>
          <a:bodyPr/>
          <a:lstStyle/>
          <a:p>
            <a:endParaRPr lang="da-DK"/>
          </a:p>
        </p:txBody>
      </p:sp>
      <p:sp>
        <p:nvSpPr>
          <p:cNvPr id="6" name="Foliennummernplatzhalter 5">
            <a:extLst>
              <a:ext uri="{FF2B5EF4-FFF2-40B4-BE49-F238E27FC236}">
                <a16:creationId xmlns:a16="http://schemas.microsoft.com/office/drawing/2014/main" id="{AB6F6A6E-8B07-4155-9E6F-404FF1B51409}"/>
              </a:ext>
            </a:extLst>
          </p:cNvPr>
          <p:cNvSpPr>
            <a:spLocks noGrp="1"/>
          </p:cNvSpPr>
          <p:nvPr>
            <p:ph type="sldNum" sz="quarter" idx="12"/>
          </p:nvPr>
        </p:nvSpPr>
        <p:spPr/>
        <p:txBody>
          <a:bodyPr/>
          <a:lstStyle/>
          <a:p>
            <a:fld id="{103EA872-A674-449B-A120-B97244F8E91D}" type="slidenum">
              <a:rPr lang="da-DK" smtClean="0"/>
              <a:pPr/>
              <a:t>11</a:t>
            </a:fld>
            <a:endParaRPr lang="da-DK"/>
          </a:p>
        </p:txBody>
      </p:sp>
      <p:pic>
        <p:nvPicPr>
          <p:cNvPr id="11" name="Billede 11" descr="Et billede, der indeholder tekst, kort&#10;&#10;Beskrivelse, der er oprettet med meget høj tiltro">
            <a:extLst>
              <a:ext uri="{FF2B5EF4-FFF2-40B4-BE49-F238E27FC236}">
                <a16:creationId xmlns:a16="http://schemas.microsoft.com/office/drawing/2014/main" id="{1E6243FD-A316-49B8-A0EA-72A3A66C7807}"/>
              </a:ext>
            </a:extLst>
          </p:cNvPr>
          <p:cNvPicPr>
            <a:picLocks noChangeAspect="1"/>
          </p:cNvPicPr>
          <p:nvPr/>
        </p:nvPicPr>
        <p:blipFill>
          <a:blip r:embed="rId2"/>
          <a:stretch>
            <a:fillRect/>
          </a:stretch>
        </p:blipFill>
        <p:spPr>
          <a:xfrm>
            <a:off x="618101" y="1993900"/>
            <a:ext cx="5631233" cy="4191000"/>
          </a:xfrm>
          <a:prstGeom prst="rect">
            <a:avLst/>
          </a:prstGeom>
        </p:spPr>
      </p:pic>
      <p:pic>
        <p:nvPicPr>
          <p:cNvPr id="15" name="Billede 15" descr="Et billede, der indeholder tekst, kort&#10;&#10;Beskrivelse, der er oprettet med meget høj tiltro">
            <a:extLst>
              <a:ext uri="{FF2B5EF4-FFF2-40B4-BE49-F238E27FC236}">
                <a16:creationId xmlns:a16="http://schemas.microsoft.com/office/drawing/2014/main" id="{CA30154C-167D-4C48-9F0E-45DB8C4701B2}"/>
              </a:ext>
            </a:extLst>
          </p:cNvPr>
          <p:cNvPicPr>
            <a:picLocks noChangeAspect="1"/>
          </p:cNvPicPr>
          <p:nvPr/>
        </p:nvPicPr>
        <p:blipFill>
          <a:blip r:embed="rId3"/>
          <a:stretch>
            <a:fillRect/>
          </a:stretch>
        </p:blipFill>
        <p:spPr>
          <a:xfrm>
            <a:off x="5995103" y="1993900"/>
            <a:ext cx="5643944" cy="4203700"/>
          </a:xfrm>
          <a:prstGeom prst="rect">
            <a:avLst/>
          </a:prstGeom>
        </p:spPr>
      </p:pic>
    </p:spTree>
    <p:extLst>
      <p:ext uri="{BB962C8B-B14F-4D97-AF65-F5344CB8AC3E}">
        <p14:creationId xmlns:p14="http://schemas.microsoft.com/office/powerpoint/2010/main" val="1879170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84BA7B-AA4C-4D13-8462-406033B4D3A8}"/>
              </a:ext>
            </a:extLst>
          </p:cNvPr>
          <p:cNvSpPr>
            <a:spLocks noGrp="1"/>
          </p:cNvSpPr>
          <p:nvPr>
            <p:ph type="title"/>
          </p:nvPr>
        </p:nvSpPr>
        <p:spPr/>
        <p:txBody>
          <a:bodyPr/>
          <a:lstStyle/>
          <a:p>
            <a:r>
              <a:rPr lang="da-DK" err="1">
                <a:ea typeface="Verdana"/>
                <a:cs typeface="Verdana"/>
              </a:rPr>
              <a:t>Experimental</a:t>
            </a:r>
            <a:r>
              <a:rPr lang="da-DK">
                <a:ea typeface="Verdana"/>
                <a:cs typeface="Verdana"/>
              </a:rPr>
              <a:t> </a:t>
            </a:r>
            <a:r>
              <a:rPr lang="da-DK" err="1">
                <a:ea typeface="Verdana"/>
                <a:cs typeface="Verdana"/>
              </a:rPr>
              <a:t>Results</a:t>
            </a:r>
            <a:r>
              <a:rPr lang="da-DK">
                <a:ea typeface="Verdana"/>
                <a:cs typeface="Verdana"/>
              </a:rPr>
              <a:t> (2 / 3)</a:t>
            </a:r>
          </a:p>
        </p:txBody>
      </p:sp>
      <p:sp>
        <p:nvSpPr>
          <p:cNvPr id="3" name="Pladsholder til indhold 2">
            <a:extLst>
              <a:ext uri="{FF2B5EF4-FFF2-40B4-BE49-F238E27FC236}">
                <a16:creationId xmlns:a16="http://schemas.microsoft.com/office/drawing/2014/main" id="{F09B4DD6-063A-411F-8C2E-9225AFDA0741}"/>
              </a:ext>
            </a:extLst>
          </p:cNvPr>
          <p:cNvSpPr>
            <a:spLocks noGrp="1"/>
          </p:cNvSpPr>
          <p:nvPr>
            <p:ph idx="1"/>
          </p:nvPr>
        </p:nvSpPr>
        <p:spPr/>
        <p:txBody>
          <a:bodyPr/>
          <a:lstStyle/>
          <a:p>
            <a:pPr marL="188595" indent="-188595">
              <a:spcAft>
                <a:spcPts val="1500"/>
              </a:spcAft>
            </a:pPr>
            <a:r>
              <a:rPr lang="en-US" sz="2000">
                <a:ea typeface="Verdana"/>
                <a:cs typeface="Verdana"/>
              </a:rPr>
              <a:t>Simulated Data – Varying Epsilon, Misclassification rate to OP / Suff Stat</a:t>
            </a:r>
          </a:p>
          <a:p>
            <a:pPr marL="188595" indent="-188595"/>
            <a:endParaRPr lang="da-DK">
              <a:ea typeface="Verdana"/>
              <a:cs typeface="Verdana"/>
            </a:endParaRPr>
          </a:p>
        </p:txBody>
      </p:sp>
      <p:sp>
        <p:nvSpPr>
          <p:cNvPr id="4" name="Pladsholder til dato 3">
            <a:extLst>
              <a:ext uri="{FF2B5EF4-FFF2-40B4-BE49-F238E27FC236}">
                <a16:creationId xmlns:a16="http://schemas.microsoft.com/office/drawing/2014/main" id="{3F87E235-2518-4A82-8E5C-FA3F42428180}"/>
              </a:ext>
            </a:extLst>
          </p:cNvPr>
          <p:cNvSpPr>
            <a:spLocks noGrp="1"/>
          </p:cNvSpPr>
          <p:nvPr>
            <p:ph type="dt" sz="half" idx="10"/>
          </p:nvPr>
        </p:nvSpPr>
        <p:spPr/>
        <p:txBody>
          <a:bodyPr/>
          <a:lstStyle/>
          <a:p>
            <a:r>
              <a:rPr lang="da-DK"/>
              <a:t>20. august 2018</a:t>
            </a:r>
          </a:p>
        </p:txBody>
      </p:sp>
      <p:sp>
        <p:nvSpPr>
          <p:cNvPr id="5" name="Pladsholder til sidefod 4">
            <a:extLst>
              <a:ext uri="{FF2B5EF4-FFF2-40B4-BE49-F238E27FC236}">
                <a16:creationId xmlns:a16="http://schemas.microsoft.com/office/drawing/2014/main" id="{96683A69-5C50-415A-B51A-5800736D2AC9}"/>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F4CF30A5-215C-4751-BD38-4DBB868F3C8B}"/>
              </a:ext>
            </a:extLst>
          </p:cNvPr>
          <p:cNvSpPr>
            <a:spLocks noGrp="1"/>
          </p:cNvSpPr>
          <p:nvPr>
            <p:ph type="sldNum" sz="quarter" idx="12"/>
          </p:nvPr>
        </p:nvSpPr>
        <p:spPr/>
        <p:txBody>
          <a:bodyPr/>
          <a:lstStyle/>
          <a:p>
            <a:fld id="{103EA872-A674-449B-A120-B97244F8E91D}" type="slidenum">
              <a:rPr lang="da-DK" smtClean="0"/>
              <a:pPr/>
              <a:t>12</a:t>
            </a:fld>
            <a:endParaRPr lang="da-DK"/>
          </a:p>
        </p:txBody>
      </p:sp>
      <p:pic>
        <p:nvPicPr>
          <p:cNvPr id="8" name="Billede 9">
            <a:extLst>
              <a:ext uri="{FF2B5EF4-FFF2-40B4-BE49-F238E27FC236}">
                <a16:creationId xmlns:a16="http://schemas.microsoft.com/office/drawing/2014/main" id="{A898F40E-23E2-4575-8D71-353FFEDDAB3B}"/>
              </a:ext>
            </a:extLst>
          </p:cNvPr>
          <p:cNvPicPr>
            <a:picLocks noChangeAspect="1"/>
          </p:cNvPicPr>
          <p:nvPr/>
        </p:nvPicPr>
        <p:blipFill>
          <a:blip r:embed="rId2"/>
          <a:stretch>
            <a:fillRect/>
          </a:stretch>
        </p:blipFill>
        <p:spPr>
          <a:xfrm>
            <a:off x="618101" y="2019300"/>
            <a:ext cx="5593098" cy="4203700"/>
          </a:xfrm>
          <a:prstGeom prst="rect">
            <a:avLst/>
          </a:prstGeom>
        </p:spPr>
      </p:pic>
      <p:pic>
        <p:nvPicPr>
          <p:cNvPr id="11" name="Billede 11">
            <a:extLst>
              <a:ext uri="{FF2B5EF4-FFF2-40B4-BE49-F238E27FC236}">
                <a16:creationId xmlns:a16="http://schemas.microsoft.com/office/drawing/2014/main" id="{2B0296E4-4D6C-471B-97BF-1F9F42CBACC6}"/>
              </a:ext>
            </a:extLst>
          </p:cNvPr>
          <p:cNvPicPr>
            <a:picLocks noChangeAspect="1"/>
          </p:cNvPicPr>
          <p:nvPr/>
        </p:nvPicPr>
        <p:blipFill>
          <a:blip r:embed="rId3"/>
          <a:stretch>
            <a:fillRect/>
          </a:stretch>
        </p:blipFill>
        <p:spPr>
          <a:xfrm>
            <a:off x="5893410" y="2019300"/>
            <a:ext cx="5554963" cy="4191000"/>
          </a:xfrm>
          <a:prstGeom prst="rect">
            <a:avLst/>
          </a:prstGeom>
        </p:spPr>
      </p:pic>
    </p:spTree>
    <p:extLst>
      <p:ext uri="{BB962C8B-B14F-4D97-AF65-F5344CB8AC3E}">
        <p14:creationId xmlns:p14="http://schemas.microsoft.com/office/powerpoint/2010/main" val="3717141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48A0DB-66E0-406B-9DE5-ECF009B7332D}"/>
              </a:ext>
            </a:extLst>
          </p:cNvPr>
          <p:cNvSpPr>
            <a:spLocks noGrp="1"/>
          </p:cNvSpPr>
          <p:nvPr>
            <p:ph type="title"/>
          </p:nvPr>
        </p:nvSpPr>
        <p:spPr/>
        <p:txBody>
          <a:bodyPr/>
          <a:lstStyle/>
          <a:p>
            <a:r>
              <a:rPr lang="de-DE"/>
              <a:t>Experimental </a:t>
            </a:r>
            <a:r>
              <a:rPr lang="de-DE" err="1"/>
              <a:t>Results</a:t>
            </a:r>
            <a:r>
              <a:rPr lang="de-DE"/>
              <a:t> (3 / 3)</a:t>
            </a:r>
          </a:p>
        </p:txBody>
      </p:sp>
      <p:sp>
        <p:nvSpPr>
          <p:cNvPr id="3" name="Inhaltsplatzhalter 2">
            <a:extLst>
              <a:ext uri="{FF2B5EF4-FFF2-40B4-BE49-F238E27FC236}">
                <a16:creationId xmlns:a16="http://schemas.microsoft.com/office/drawing/2014/main" id="{A85994CD-73E9-4EF8-B5DD-7D5C02C729DF}"/>
              </a:ext>
            </a:extLst>
          </p:cNvPr>
          <p:cNvSpPr>
            <a:spLocks noGrp="1"/>
          </p:cNvSpPr>
          <p:nvPr>
            <p:ph idx="1"/>
          </p:nvPr>
        </p:nvSpPr>
        <p:spPr/>
        <p:txBody>
          <a:bodyPr/>
          <a:lstStyle/>
          <a:p>
            <a:pPr marL="188595" indent="-188595">
              <a:spcAft>
                <a:spcPts val="1500"/>
              </a:spcAft>
              <a:buFont typeface="Arial"/>
              <a:buChar char="•"/>
            </a:pPr>
            <a:r>
              <a:rPr lang="en-US" sz="2000">
                <a:ea typeface="Verdana"/>
                <a:cs typeface="Verdana"/>
              </a:rPr>
              <a:t>DTU data: </a:t>
            </a:r>
            <a:r>
              <a:rPr lang="en-US" sz="2000" i="1">
                <a:ea typeface="Verdana"/>
                <a:cs typeface="Verdana"/>
              </a:rPr>
              <a:t>ε = </a:t>
            </a:r>
            <a:r>
              <a:rPr lang="en-US" sz="2000">
                <a:ea typeface="Verdana"/>
                <a:cs typeface="Verdana"/>
              </a:rPr>
              <a:t>5, bootstrapping with 50 repetitions</a:t>
            </a:r>
          </a:p>
          <a:p>
            <a:pPr marL="188595" indent="-188595"/>
            <a:endParaRPr lang="de-DE">
              <a:ea typeface="Verdana"/>
              <a:cs typeface="Verdana"/>
            </a:endParaRPr>
          </a:p>
        </p:txBody>
      </p:sp>
      <p:sp>
        <p:nvSpPr>
          <p:cNvPr id="4" name="Datumsplatzhalter 3">
            <a:extLst>
              <a:ext uri="{FF2B5EF4-FFF2-40B4-BE49-F238E27FC236}">
                <a16:creationId xmlns:a16="http://schemas.microsoft.com/office/drawing/2014/main" id="{D914B87C-677D-490C-800B-DCAE57AA9D8C}"/>
              </a:ext>
            </a:extLst>
          </p:cNvPr>
          <p:cNvSpPr>
            <a:spLocks noGrp="1"/>
          </p:cNvSpPr>
          <p:nvPr>
            <p:ph type="dt" sz="half" idx="10"/>
          </p:nvPr>
        </p:nvSpPr>
        <p:spPr/>
        <p:txBody>
          <a:bodyPr/>
          <a:lstStyle/>
          <a:p>
            <a:r>
              <a:rPr lang="da-DK"/>
              <a:t>20. august 2018</a:t>
            </a:r>
          </a:p>
        </p:txBody>
      </p:sp>
      <p:sp>
        <p:nvSpPr>
          <p:cNvPr id="5" name="Fußzeilenplatzhalter 4">
            <a:extLst>
              <a:ext uri="{FF2B5EF4-FFF2-40B4-BE49-F238E27FC236}">
                <a16:creationId xmlns:a16="http://schemas.microsoft.com/office/drawing/2014/main" id="{92049F27-8D5B-4891-9197-28463F424569}"/>
              </a:ext>
            </a:extLst>
          </p:cNvPr>
          <p:cNvSpPr>
            <a:spLocks noGrp="1"/>
          </p:cNvSpPr>
          <p:nvPr>
            <p:ph type="ftr" sz="quarter" idx="11"/>
          </p:nvPr>
        </p:nvSpPr>
        <p:spPr/>
        <p:txBody>
          <a:bodyPr/>
          <a:lstStyle/>
          <a:p>
            <a:endParaRPr lang="da-DK"/>
          </a:p>
        </p:txBody>
      </p:sp>
      <p:sp>
        <p:nvSpPr>
          <p:cNvPr id="6" name="Foliennummernplatzhalter 5">
            <a:extLst>
              <a:ext uri="{FF2B5EF4-FFF2-40B4-BE49-F238E27FC236}">
                <a16:creationId xmlns:a16="http://schemas.microsoft.com/office/drawing/2014/main" id="{521BB7F8-2C98-403F-AF06-A7D8E6E0F692}"/>
              </a:ext>
            </a:extLst>
          </p:cNvPr>
          <p:cNvSpPr>
            <a:spLocks noGrp="1"/>
          </p:cNvSpPr>
          <p:nvPr>
            <p:ph type="sldNum" sz="quarter" idx="12"/>
          </p:nvPr>
        </p:nvSpPr>
        <p:spPr/>
        <p:txBody>
          <a:bodyPr/>
          <a:lstStyle/>
          <a:p>
            <a:fld id="{103EA872-A674-449B-A120-B97244F8E91D}" type="slidenum">
              <a:rPr lang="da-DK" smtClean="0"/>
              <a:pPr/>
              <a:t>13</a:t>
            </a:fld>
            <a:endParaRPr lang="da-DK"/>
          </a:p>
        </p:txBody>
      </p:sp>
      <p:pic>
        <p:nvPicPr>
          <p:cNvPr id="9" name="Billede 9" descr="Et billede, der indeholder skærmbillede&#10;&#10;Beskrivelse, der er oprettet med meget høj tiltro">
            <a:extLst>
              <a:ext uri="{FF2B5EF4-FFF2-40B4-BE49-F238E27FC236}">
                <a16:creationId xmlns:a16="http://schemas.microsoft.com/office/drawing/2014/main" id="{0E7A2240-5BAB-4447-B10F-4E33AE10178C}"/>
              </a:ext>
            </a:extLst>
          </p:cNvPr>
          <p:cNvPicPr>
            <a:picLocks noChangeAspect="1"/>
          </p:cNvPicPr>
          <p:nvPr/>
        </p:nvPicPr>
        <p:blipFill>
          <a:blip r:embed="rId2"/>
          <a:stretch>
            <a:fillRect/>
          </a:stretch>
        </p:blipFill>
        <p:spPr>
          <a:xfrm>
            <a:off x="6223137" y="1963629"/>
            <a:ext cx="5661065" cy="4271512"/>
          </a:xfrm>
          <a:prstGeom prst="rect">
            <a:avLst/>
          </a:prstGeom>
        </p:spPr>
      </p:pic>
      <p:pic>
        <p:nvPicPr>
          <p:cNvPr id="8" name="Billede 9" descr="Et billede, der indeholder tekst, kort&#10;&#10;Beskrivelse, der er oprettet med meget høj tiltro">
            <a:extLst>
              <a:ext uri="{FF2B5EF4-FFF2-40B4-BE49-F238E27FC236}">
                <a16:creationId xmlns:a16="http://schemas.microsoft.com/office/drawing/2014/main" id="{3DC6528E-FC83-4941-81AD-F0D345C7686E}"/>
              </a:ext>
            </a:extLst>
          </p:cNvPr>
          <p:cNvPicPr>
            <a:picLocks noChangeAspect="1"/>
          </p:cNvPicPr>
          <p:nvPr/>
        </p:nvPicPr>
        <p:blipFill>
          <a:blip r:embed="rId3"/>
          <a:stretch>
            <a:fillRect/>
          </a:stretch>
        </p:blipFill>
        <p:spPr>
          <a:xfrm>
            <a:off x="613230" y="1970426"/>
            <a:ext cx="5646690" cy="4257134"/>
          </a:xfrm>
          <a:prstGeom prst="rect">
            <a:avLst/>
          </a:prstGeom>
        </p:spPr>
      </p:pic>
    </p:spTree>
    <p:extLst>
      <p:ext uri="{BB962C8B-B14F-4D97-AF65-F5344CB8AC3E}">
        <p14:creationId xmlns:p14="http://schemas.microsoft.com/office/powerpoint/2010/main" val="2806573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0F6582-2FC5-4A95-BB37-3B2498975B2F}"/>
              </a:ext>
            </a:extLst>
          </p:cNvPr>
          <p:cNvSpPr>
            <a:spLocks noGrp="1"/>
          </p:cNvSpPr>
          <p:nvPr>
            <p:ph type="title"/>
          </p:nvPr>
        </p:nvSpPr>
        <p:spPr/>
        <p:txBody>
          <a:bodyPr/>
          <a:lstStyle/>
          <a:p>
            <a:r>
              <a:rPr lang="de-DE" err="1"/>
              <a:t>Conclusion</a:t>
            </a:r>
            <a:endParaRPr lang="de-DE"/>
          </a:p>
        </p:txBody>
      </p:sp>
      <p:sp>
        <p:nvSpPr>
          <p:cNvPr id="3" name="Inhaltsplatzhalter 2">
            <a:extLst>
              <a:ext uri="{FF2B5EF4-FFF2-40B4-BE49-F238E27FC236}">
                <a16:creationId xmlns:a16="http://schemas.microsoft.com/office/drawing/2014/main" id="{3E4CD856-04F4-4890-8A0A-9C6D0F0079BC}"/>
              </a:ext>
            </a:extLst>
          </p:cNvPr>
          <p:cNvSpPr>
            <a:spLocks noGrp="1"/>
          </p:cNvSpPr>
          <p:nvPr>
            <p:ph idx="1"/>
          </p:nvPr>
        </p:nvSpPr>
        <p:spPr/>
        <p:txBody>
          <a:bodyPr/>
          <a:lstStyle/>
          <a:p>
            <a:pPr marL="188595" indent="-188595">
              <a:spcAft>
                <a:spcPts val="1500"/>
              </a:spcAft>
            </a:pPr>
            <a:r>
              <a:rPr lang="en-US" sz="2000"/>
              <a:t>Introduced private workflow</a:t>
            </a:r>
            <a:endParaRPr lang="da-DK" sz="2000">
              <a:ea typeface="Verdana"/>
              <a:cs typeface="Verdana"/>
            </a:endParaRPr>
          </a:p>
          <a:p>
            <a:pPr marL="188595" indent="-188595">
              <a:spcAft>
                <a:spcPts val="1500"/>
              </a:spcAft>
            </a:pPr>
            <a:r>
              <a:rPr lang="en-US" sz="2000"/>
              <a:t>Showed how two differentially private methods can be used in this context</a:t>
            </a:r>
            <a:endParaRPr lang="en-US" sz="2000">
              <a:ea typeface="Verdana"/>
              <a:cs typeface="Verdana"/>
            </a:endParaRPr>
          </a:p>
          <a:p>
            <a:pPr marL="188595" indent="-188595">
              <a:spcAft>
                <a:spcPts val="1500"/>
              </a:spcAft>
            </a:pPr>
            <a:r>
              <a:rPr lang="en-US" sz="2000"/>
              <a:t>Demonstrated practical viability on simulated and real data sets</a:t>
            </a:r>
            <a:endParaRPr lang="en-US" sz="2000">
              <a:ea typeface="Verdana"/>
              <a:cs typeface="Verdana"/>
            </a:endParaRPr>
          </a:p>
          <a:p>
            <a:pPr marL="188595" indent="-188595">
              <a:spcAft>
                <a:spcPts val="1500"/>
              </a:spcAft>
            </a:pPr>
            <a:r>
              <a:rPr lang="en-US" sz="2000"/>
              <a:t>Similar quality as non-private for medium sized classes and industry standard privacy budgets</a:t>
            </a:r>
            <a:endParaRPr lang="en-US" sz="2000">
              <a:ea typeface="Verdana"/>
              <a:cs typeface="Verdana"/>
            </a:endParaRPr>
          </a:p>
          <a:p>
            <a:pPr marL="188595" indent="-188595">
              <a:spcAft>
                <a:spcPts val="1500"/>
              </a:spcAft>
            </a:pPr>
            <a:r>
              <a:rPr lang="en-US" sz="2000"/>
              <a:t>Objective perturbation outperforms sufficient statistics</a:t>
            </a:r>
            <a:endParaRPr lang="en-US" sz="2000">
              <a:ea typeface="Verdana"/>
              <a:cs typeface="Verdana"/>
            </a:endParaRPr>
          </a:p>
          <a:p>
            <a:pPr marL="188595" indent="-188595">
              <a:spcAft>
                <a:spcPts val="1500"/>
              </a:spcAft>
            </a:pPr>
            <a:r>
              <a:rPr lang="en-US" sz="2000">
                <a:ea typeface="Verdana"/>
                <a:cs typeface="Verdana"/>
              </a:rPr>
              <a:t>Further work?</a:t>
            </a:r>
          </a:p>
          <a:p>
            <a:pPr marL="188595" indent="-188595"/>
            <a:endParaRPr lang="de-DE">
              <a:ea typeface="Verdana"/>
              <a:cs typeface="Verdana"/>
            </a:endParaRPr>
          </a:p>
        </p:txBody>
      </p:sp>
      <p:sp>
        <p:nvSpPr>
          <p:cNvPr id="4" name="Datumsplatzhalter 3">
            <a:extLst>
              <a:ext uri="{FF2B5EF4-FFF2-40B4-BE49-F238E27FC236}">
                <a16:creationId xmlns:a16="http://schemas.microsoft.com/office/drawing/2014/main" id="{82391315-734E-4B33-B72F-B576A5B50312}"/>
              </a:ext>
            </a:extLst>
          </p:cNvPr>
          <p:cNvSpPr>
            <a:spLocks noGrp="1"/>
          </p:cNvSpPr>
          <p:nvPr>
            <p:ph type="dt" sz="half" idx="10"/>
          </p:nvPr>
        </p:nvSpPr>
        <p:spPr/>
        <p:txBody>
          <a:bodyPr/>
          <a:lstStyle/>
          <a:p>
            <a:r>
              <a:rPr lang="da-DK"/>
              <a:t>20. august 2018</a:t>
            </a:r>
          </a:p>
        </p:txBody>
      </p:sp>
      <p:sp>
        <p:nvSpPr>
          <p:cNvPr id="5" name="Fußzeilenplatzhalter 4">
            <a:extLst>
              <a:ext uri="{FF2B5EF4-FFF2-40B4-BE49-F238E27FC236}">
                <a16:creationId xmlns:a16="http://schemas.microsoft.com/office/drawing/2014/main" id="{9BBC4C49-35FD-4C09-B9D8-27594C90E839}"/>
              </a:ext>
            </a:extLst>
          </p:cNvPr>
          <p:cNvSpPr>
            <a:spLocks noGrp="1"/>
          </p:cNvSpPr>
          <p:nvPr>
            <p:ph type="ftr" sz="quarter" idx="11"/>
          </p:nvPr>
        </p:nvSpPr>
        <p:spPr/>
        <p:txBody>
          <a:bodyPr/>
          <a:lstStyle/>
          <a:p>
            <a:endParaRPr lang="da-DK"/>
          </a:p>
        </p:txBody>
      </p:sp>
      <p:sp>
        <p:nvSpPr>
          <p:cNvPr id="6" name="Foliennummernplatzhalter 5">
            <a:extLst>
              <a:ext uri="{FF2B5EF4-FFF2-40B4-BE49-F238E27FC236}">
                <a16:creationId xmlns:a16="http://schemas.microsoft.com/office/drawing/2014/main" id="{30F91706-285F-44DC-94FA-891C7C241B66}"/>
              </a:ext>
            </a:extLst>
          </p:cNvPr>
          <p:cNvSpPr>
            <a:spLocks noGrp="1"/>
          </p:cNvSpPr>
          <p:nvPr>
            <p:ph type="sldNum" sz="quarter" idx="12"/>
          </p:nvPr>
        </p:nvSpPr>
        <p:spPr/>
        <p:txBody>
          <a:bodyPr/>
          <a:lstStyle/>
          <a:p>
            <a:fld id="{103EA872-A674-449B-A120-B97244F8E91D}" type="slidenum">
              <a:rPr lang="da-DK" smtClean="0"/>
              <a:pPr/>
              <a:t>14</a:t>
            </a:fld>
            <a:endParaRPr lang="da-DK"/>
          </a:p>
        </p:txBody>
      </p:sp>
      <p:pic>
        <p:nvPicPr>
          <p:cNvPr id="8" name="Billede 15">
            <a:extLst>
              <a:ext uri="{FF2B5EF4-FFF2-40B4-BE49-F238E27FC236}">
                <a16:creationId xmlns:a16="http://schemas.microsoft.com/office/drawing/2014/main" id="{424F9D62-B4D3-4564-9D50-17FB6ED14B4B}"/>
              </a:ext>
            </a:extLst>
          </p:cNvPr>
          <p:cNvPicPr>
            <a:picLocks noChangeAspect="1"/>
          </p:cNvPicPr>
          <p:nvPr/>
        </p:nvPicPr>
        <p:blipFill>
          <a:blip r:embed="rId3"/>
          <a:stretch>
            <a:fillRect/>
          </a:stretch>
        </p:blipFill>
        <p:spPr>
          <a:xfrm>
            <a:off x="7922943" y="3692907"/>
            <a:ext cx="2326311" cy="1779474"/>
          </a:xfrm>
          <a:prstGeom prst="rect">
            <a:avLst/>
          </a:prstGeom>
        </p:spPr>
      </p:pic>
      <p:pic>
        <p:nvPicPr>
          <p:cNvPr id="10" name="Billede 17">
            <a:extLst>
              <a:ext uri="{FF2B5EF4-FFF2-40B4-BE49-F238E27FC236}">
                <a16:creationId xmlns:a16="http://schemas.microsoft.com/office/drawing/2014/main" id="{E4F084CE-CB8C-4AB4-B33E-DCD2CB8DA4B5}"/>
              </a:ext>
            </a:extLst>
          </p:cNvPr>
          <p:cNvPicPr>
            <a:picLocks noChangeAspect="1"/>
          </p:cNvPicPr>
          <p:nvPr/>
        </p:nvPicPr>
        <p:blipFill>
          <a:blip r:embed="rId4"/>
          <a:stretch>
            <a:fillRect/>
          </a:stretch>
        </p:blipFill>
        <p:spPr>
          <a:xfrm>
            <a:off x="9911550" y="4340918"/>
            <a:ext cx="1520927" cy="1492371"/>
          </a:xfrm>
          <a:prstGeom prst="rect">
            <a:avLst/>
          </a:prstGeom>
        </p:spPr>
      </p:pic>
      <p:sp>
        <p:nvSpPr>
          <p:cNvPr id="12" name="Tekstfelt 11">
            <a:extLst>
              <a:ext uri="{FF2B5EF4-FFF2-40B4-BE49-F238E27FC236}">
                <a16:creationId xmlns:a16="http://schemas.microsoft.com/office/drawing/2014/main" id="{283AC5BD-1844-4060-9DF5-03057FF36B3D}"/>
              </a:ext>
            </a:extLst>
          </p:cNvPr>
          <p:cNvSpPr txBox="1"/>
          <p:nvPr/>
        </p:nvSpPr>
        <p:spPr>
          <a:xfrm>
            <a:off x="9572780" y="4861939"/>
            <a:ext cx="2225683" cy="101566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a-DK" sz="6000">
                <a:solidFill>
                  <a:schemeClr val="accent2">
                    <a:lumMod val="60000"/>
                    <a:lumOff val="40000"/>
                  </a:schemeClr>
                </a:solidFill>
                <a:latin typeface="Comic Sans MS"/>
              </a:rPr>
              <a:t>✓</a:t>
            </a:r>
            <a:endParaRPr lang="da-DK">
              <a:solidFill>
                <a:schemeClr val="accent2">
                  <a:lumMod val="60000"/>
                  <a:lumOff val="40000"/>
                </a:schemeClr>
              </a:solidFill>
            </a:endParaRPr>
          </a:p>
        </p:txBody>
      </p:sp>
    </p:spTree>
    <p:extLst>
      <p:ext uri="{BB962C8B-B14F-4D97-AF65-F5344CB8AC3E}">
        <p14:creationId xmlns:p14="http://schemas.microsoft.com/office/powerpoint/2010/main" val="203345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C25E31-201E-4AEE-B138-06F4861761C3}"/>
              </a:ext>
            </a:extLst>
          </p:cNvPr>
          <p:cNvSpPr>
            <a:spLocks noGrp="1"/>
          </p:cNvSpPr>
          <p:nvPr>
            <p:ph type="title"/>
          </p:nvPr>
        </p:nvSpPr>
        <p:spPr/>
        <p:txBody>
          <a:bodyPr/>
          <a:lstStyle/>
          <a:p>
            <a:r>
              <a:rPr lang="de-DE"/>
              <a:t>References</a:t>
            </a:r>
          </a:p>
        </p:txBody>
      </p:sp>
      <p:sp>
        <p:nvSpPr>
          <p:cNvPr id="3" name="Inhaltsplatzhalter 2">
            <a:extLst>
              <a:ext uri="{FF2B5EF4-FFF2-40B4-BE49-F238E27FC236}">
                <a16:creationId xmlns:a16="http://schemas.microsoft.com/office/drawing/2014/main" id="{0804A533-03C1-46E1-B877-64A09D20C9AC}"/>
              </a:ext>
            </a:extLst>
          </p:cNvPr>
          <p:cNvSpPr>
            <a:spLocks noGrp="1"/>
          </p:cNvSpPr>
          <p:nvPr>
            <p:ph idx="1"/>
          </p:nvPr>
        </p:nvSpPr>
        <p:spPr/>
        <p:txBody>
          <a:bodyPr/>
          <a:lstStyle/>
          <a:p>
            <a:pPr marL="0" indent="0">
              <a:spcAft>
                <a:spcPts val="1000"/>
              </a:spcAft>
              <a:buNone/>
            </a:pPr>
            <a:r>
              <a:rPr lang="de-DE">
                <a:ea typeface="Verdana"/>
                <a:cs typeface="Verdana"/>
              </a:rPr>
              <a:t>[Dwork2006] </a:t>
            </a:r>
            <a:r>
              <a:rPr lang="de-DE" err="1">
                <a:ea typeface="Verdana"/>
                <a:cs typeface="Verdana"/>
              </a:rPr>
              <a:t>Dwork</a:t>
            </a:r>
            <a:r>
              <a:rPr lang="de-DE">
                <a:ea typeface="Verdana"/>
                <a:cs typeface="Verdana"/>
              </a:rPr>
              <a:t>, C., McSherry, F., </a:t>
            </a:r>
            <a:r>
              <a:rPr lang="de-DE" err="1">
                <a:ea typeface="Verdana"/>
                <a:cs typeface="Verdana"/>
              </a:rPr>
              <a:t>Nissim</a:t>
            </a:r>
            <a:r>
              <a:rPr lang="de-DE">
                <a:ea typeface="Verdana"/>
                <a:cs typeface="Verdana"/>
              </a:rPr>
              <a:t>, K., Smith, A.: </a:t>
            </a:r>
            <a:r>
              <a:rPr lang="de-DE" err="1">
                <a:ea typeface="Verdana"/>
                <a:cs typeface="Verdana"/>
              </a:rPr>
              <a:t>Calibrating</a:t>
            </a:r>
            <a:r>
              <a:rPr lang="de-DE">
                <a:ea typeface="Verdana"/>
                <a:cs typeface="Verdana"/>
              </a:rPr>
              <a:t> </a:t>
            </a:r>
            <a:r>
              <a:rPr lang="de-DE" err="1">
                <a:ea typeface="Verdana"/>
                <a:cs typeface="Verdana"/>
              </a:rPr>
              <a:t>noise</a:t>
            </a:r>
            <a:r>
              <a:rPr lang="de-DE">
                <a:ea typeface="Verdana"/>
                <a:cs typeface="Verdana"/>
              </a:rPr>
              <a:t> </a:t>
            </a:r>
            <a:r>
              <a:rPr lang="de-DE" err="1">
                <a:ea typeface="Verdana"/>
                <a:cs typeface="Verdana"/>
              </a:rPr>
              <a:t>to</a:t>
            </a:r>
            <a:r>
              <a:rPr lang="de-DE">
                <a:ea typeface="Verdana"/>
                <a:cs typeface="Verdana"/>
              </a:rPr>
              <a:t> </a:t>
            </a:r>
            <a:r>
              <a:rPr lang="de-DE" err="1">
                <a:ea typeface="Verdana"/>
                <a:cs typeface="Verdana"/>
              </a:rPr>
              <a:t>sensitivity</a:t>
            </a:r>
            <a:r>
              <a:rPr lang="de-DE">
                <a:ea typeface="Verdana"/>
                <a:cs typeface="Verdana"/>
              </a:rPr>
              <a:t> in private </a:t>
            </a:r>
            <a:r>
              <a:rPr lang="de-DE" err="1">
                <a:ea typeface="Verdana"/>
                <a:cs typeface="Verdana"/>
              </a:rPr>
              <a:t>data</a:t>
            </a:r>
            <a:r>
              <a:rPr lang="de-DE">
                <a:ea typeface="Verdana"/>
                <a:cs typeface="Verdana"/>
              </a:rPr>
              <a:t> </a:t>
            </a:r>
            <a:r>
              <a:rPr lang="de-DE" err="1">
                <a:ea typeface="Verdana"/>
                <a:cs typeface="Verdana"/>
              </a:rPr>
              <a:t>analysis</a:t>
            </a:r>
            <a:r>
              <a:rPr lang="de-DE">
                <a:ea typeface="Verdana"/>
                <a:cs typeface="Verdana"/>
              </a:rPr>
              <a:t>. In: Theory </a:t>
            </a:r>
            <a:r>
              <a:rPr lang="de-DE" err="1">
                <a:ea typeface="Verdana"/>
                <a:cs typeface="Verdana"/>
              </a:rPr>
              <a:t>of</a:t>
            </a:r>
            <a:r>
              <a:rPr lang="de-DE">
                <a:ea typeface="Verdana"/>
                <a:cs typeface="Verdana"/>
              </a:rPr>
              <a:t> </a:t>
            </a:r>
            <a:r>
              <a:rPr lang="de-DE" err="1">
                <a:ea typeface="Verdana"/>
                <a:cs typeface="Verdana"/>
              </a:rPr>
              <a:t>cryptography</a:t>
            </a:r>
            <a:r>
              <a:rPr lang="de-DE">
                <a:ea typeface="Verdana"/>
                <a:cs typeface="Verdana"/>
              </a:rPr>
              <a:t> </a:t>
            </a:r>
            <a:r>
              <a:rPr lang="de-DE" err="1">
                <a:ea typeface="Verdana"/>
                <a:cs typeface="Verdana"/>
              </a:rPr>
              <a:t>conference</a:t>
            </a:r>
            <a:r>
              <a:rPr lang="de-DE">
                <a:ea typeface="Verdana"/>
                <a:cs typeface="Verdana"/>
              </a:rPr>
              <a:t>. pp. 265–284. Springer (2006)</a:t>
            </a:r>
            <a:endParaRPr lang="de-DE">
              <a:ea typeface="+mn-lt"/>
              <a:cs typeface="+mn-lt"/>
            </a:endParaRPr>
          </a:p>
          <a:p>
            <a:pPr marL="0" indent="0">
              <a:spcAft>
                <a:spcPts val="1000"/>
              </a:spcAft>
              <a:buNone/>
            </a:pPr>
            <a:r>
              <a:rPr lang="de-DE">
                <a:ea typeface="Verdana"/>
                <a:cs typeface="Verdana"/>
              </a:rPr>
              <a:t>[Rasch1960] Rasch, G.: Studies in </a:t>
            </a:r>
            <a:r>
              <a:rPr lang="de-DE" err="1">
                <a:ea typeface="Verdana"/>
                <a:cs typeface="Verdana"/>
              </a:rPr>
              <a:t>mathematical</a:t>
            </a:r>
            <a:r>
              <a:rPr lang="de-DE">
                <a:ea typeface="Verdana"/>
                <a:cs typeface="Verdana"/>
              </a:rPr>
              <a:t> </a:t>
            </a:r>
            <a:r>
              <a:rPr lang="de-DE" err="1">
                <a:ea typeface="Verdana"/>
                <a:cs typeface="Verdana"/>
              </a:rPr>
              <a:t>psychology</a:t>
            </a:r>
            <a:r>
              <a:rPr lang="de-DE">
                <a:ea typeface="Verdana"/>
                <a:cs typeface="Verdana"/>
              </a:rPr>
              <a:t>: I. </a:t>
            </a:r>
            <a:r>
              <a:rPr lang="de-DE" err="1">
                <a:ea typeface="Verdana"/>
                <a:cs typeface="Verdana"/>
              </a:rPr>
              <a:t>probabilistic</a:t>
            </a:r>
            <a:r>
              <a:rPr lang="de-DE">
                <a:ea typeface="Verdana"/>
                <a:cs typeface="Verdana"/>
              </a:rPr>
              <a:t> </a:t>
            </a:r>
            <a:r>
              <a:rPr lang="de-DE" err="1">
                <a:ea typeface="Verdana"/>
                <a:cs typeface="Verdana"/>
              </a:rPr>
              <a:t>models</a:t>
            </a:r>
            <a:r>
              <a:rPr lang="de-DE">
                <a:ea typeface="Verdana"/>
                <a:cs typeface="Verdana"/>
              </a:rPr>
              <a:t> </a:t>
            </a:r>
            <a:r>
              <a:rPr lang="de-DE" err="1">
                <a:ea typeface="Verdana"/>
                <a:cs typeface="Verdana"/>
              </a:rPr>
              <a:t>for</a:t>
            </a:r>
            <a:r>
              <a:rPr lang="de-DE">
                <a:ea typeface="Verdana"/>
                <a:cs typeface="Verdana"/>
              </a:rPr>
              <a:t> </a:t>
            </a:r>
            <a:r>
              <a:rPr lang="de-DE" err="1">
                <a:ea typeface="Verdana"/>
                <a:cs typeface="Verdana"/>
              </a:rPr>
              <a:t>some</a:t>
            </a:r>
            <a:r>
              <a:rPr lang="de-DE">
                <a:ea typeface="Verdana"/>
                <a:cs typeface="Verdana"/>
              </a:rPr>
              <a:t> </a:t>
            </a:r>
            <a:r>
              <a:rPr lang="de-DE" err="1">
                <a:ea typeface="Verdana"/>
                <a:cs typeface="Verdana"/>
              </a:rPr>
              <a:t>intelligence</a:t>
            </a:r>
            <a:r>
              <a:rPr lang="de-DE">
                <a:ea typeface="Verdana"/>
                <a:cs typeface="Verdana"/>
              </a:rPr>
              <a:t> and </a:t>
            </a:r>
            <a:r>
              <a:rPr lang="de-DE" err="1">
                <a:ea typeface="Verdana"/>
                <a:cs typeface="Verdana"/>
              </a:rPr>
              <a:t>attainment</a:t>
            </a:r>
            <a:r>
              <a:rPr lang="de-DE">
                <a:ea typeface="Verdana"/>
                <a:cs typeface="Verdana"/>
              </a:rPr>
              <a:t> </a:t>
            </a:r>
            <a:r>
              <a:rPr lang="de-DE" err="1">
                <a:ea typeface="Verdana"/>
                <a:cs typeface="Verdana"/>
              </a:rPr>
              <a:t>tests</a:t>
            </a:r>
            <a:r>
              <a:rPr lang="de-DE">
                <a:ea typeface="Verdana"/>
                <a:cs typeface="Verdana"/>
              </a:rPr>
              <a:t>. (1960)</a:t>
            </a:r>
          </a:p>
          <a:p>
            <a:pPr marL="0" indent="0">
              <a:spcAft>
                <a:spcPts val="1000"/>
              </a:spcAft>
              <a:buNone/>
            </a:pPr>
            <a:r>
              <a:rPr lang="de-DE">
                <a:ea typeface="Verdana"/>
                <a:cs typeface="Verdana"/>
              </a:rPr>
              <a:t>[Choppin1983] B. </a:t>
            </a:r>
            <a:r>
              <a:rPr lang="de-DE" err="1">
                <a:ea typeface="Verdana"/>
                <a:cs typeface="Verdana"/>
              </a:rPr>
              <a:t>Choppin</a:t>
            </a:r>
            <a:r>
              <a:rPr lang="de-DE">
                <a:ea typeface="Verdana"/>
                <a:cs typeface="Verdana"/>
              </a:rPr>
              <a:t>. A fully </a:t>
            </a:r>
            <a:r>
              <a:rPr lang="de-DE" err="1">
                <a:ea typeface="Verdana"/>
                <a:cs typeface="Verdana"/>
              </a:rPr>
              <a:t>conditional</a:t>
            </a:r>
            <a:r>
              <a:rPr lang="de-DE">
                <a:ea typeface="Verdana"/>
                <a:cs typeface="Verdana"/>
              </a:rPr>
              <a:t> </a:t>
            </a:r>
            <a:r>
              <a:rPr lang="de-DE" err="1">
                <a:ea typeface="Verdana"/>
                <a:cs typeface="Verdana"/>
              </a:rPr>
              <a:t>estimation</a:t>
            </a:r>
            <a:r>
              <a:rPr lang="de-DE">
                <a:ea typeface="Verdana"/>
                <a:cs typeface="Verdana"/>
              </a:rPr>
              <a:t> </a:t>
            </a:r>
            <a:r>
              <a:rPr lang="de-DE" err="1">
                <a:ea typeface="Verdana"/>
                <a:cs typeface="Verdana"/>
              </a:rPr>
              <a:t>procedure</a:t>
            </a:r>
            <a:r>
              <a:rPr lang="de-DE">
                <a:ea typeface="Verdana"/>
                <a:cs typeface="Verdana"/>
              </a:rPr>
              <a:t> </a:t>
            </a:r>
            <a:r>
              <a:rPr lang="de-DE" err="1">
                <a:ea typeface="Verdana"/>
                <a:cs typeface="Verdana"/>
              </a:rPr>
              <a:t>for</a:t>
            </a:r>
            <a:r>
              <a:rPr lang="de-DE">
                <a:ea typeface="Verdana"/>
                <a:cs typeface="Verdana"/>
              </a:rPr>
              <a:t> rasch </a:t>
            </a:r>
            <a:r>
              <a:rPr lang="de-DE" err="1">
                <a:ea typeface="Verdana"/>
                <a:cs typeface="Verdana"/>
              </a:rPr>
              <a:t>model</a:t>
            </a:r>
            <a:r>
              <a:rPr lang="de-DE">
                <a:ea typeface="Verdana"/>
                <a:cs typeface="Verdana"/>
              </a:rPr>
              <a:t> </a:t>
            </a:r>
            <a:r>
              <a:rPr lang="de-DE" err="1">
                <a:ea typeface="Verdana"/>
                <a:cs typeface="Verdana"/>
              </a:rPr>
              <a:t>parameters</a:t>
            </a:r>
            <a:r>
              <a:rPr lang="de-DE">
                <a:ea typeface="Verdana"/>
                <a:cs typeface="Verdana"/>
              </a:rPr>
              <a:t> (</a:t>
            </a:r>
            <a:r>
              <a:rPr lang="de-DE" err="1">
                <a:ea typeface="Verdana"/>
                <a:cs typeface="Verdana"/>
              </a:rPr>
              <a:t>cse</a:t>
            </a:r>
            <a:r>
              <a:rPr lang="de-DE">
                <a:ea typeface="Verdana"/>
                <a:cs typeface="Verdana"/>
              </a:rPr>
              <a:t> report 196): University </a:t>
            </a:r>
            <a:r>
              <a:rPr lang="de-DE" err="1">
                <a:ea typeface="Verdana"/>
                <a:cs typeface="Verdana"/>
              </a:rPr>
              <a:t>of</a:t>
            </a:r>
            <a:r>
              <a:rPr lang="de-DE">
                <a:ea typeface="Verdana"/>
                <a:cs typeface="Verdana"/>
              </a:rPr>
              <a:t> </a:t>
            </a:r>
            <a:r>
              <a:rPr lang="de-DE" err="1">
                <a:ea typeface="Verdana"/>
                <a:cs typeface="Verdana"/>
              </a:rPr>
              <a:t>california</a:t>
            </a:r>
            <a:r>
              <a:rPr lang="de-DE">
                <a:ea typeface="Verdana"/>
                <a:cs typeface="Verdana"/>
              </a:rPr>
              <a:t>. Center </a:t>
            </a:r>
            <a:r>
              <a:rPr lang="de-DE" err="1">
                <a:ea typeface="Verdana"/>
                <a:cs typeface="Verdana"/>
              </a:rPr>
              <a:t>for</a:t>
            </a:r>
            <a:r>
              <a:rPr lang="de-DE">
                <a:ea typeface="Verdana"/>
                <a:cs typeface="Verdana"/>
              </a:rPr>
              <a:t> </a:t>
            </a:r>
            <a:r>
              <a:rPr lang="de-DE" err="1">
                <a:ea typeface="Verdana"/>
                <a:cs typeface="Verdana"/>
              </a:rPr>
              <a:t>the</a:t>
            </a:r>
            <a:r>
              <a:rPr lang="de-DE">
                <a:ea typeface="Verdana"/>
                <a:cs typeface="Verdana"/>
              </a:rPr>
              <a:t> Study </a:t>
            </a:r>
            <a:r>
              <a:rPr lang="de-DE" err="1">
                <a:ea typeface="Verdana"/>
                <a:cs typeface="Verdana"/>
              </a:rPr>
              <a:t>of</a:t>
            </a:r>
            <a:r>
              <a:rPr lang="de-DE">
                <a:ea typeface="Verdana"/>
                <a:cs typeface="Verdana"/>
              </a:rPr>
              <a:t> Evaluation (1983)</a:t>
            </a:r>
            <a:endParaRPr lang="de-DE">
              <a:ea typeface="+mn-lt"/>
              <a:cs typeface="+mn-lt"/>
            </a:endParaRPr>
          </a:p>
          <a:p>
            <a:pPr marL="0" indent="0">
              <a:spcAft>
                <a:spcPts val="1000"/>
              </a:spcAft>
              <a:buNone/>
            </a:pPr>
            <a:r>
              <a:rPr lang="de-DE">
                <a:ea typeface="Verdana"/>
                <a:cs typeface="Verdana"/>
              </a:rPr>
              <a:t>[Foulds2016] </a:t>
            </a:r>
            <a:r>
              <a:rPr lang="de-DE" err="1">
                <a:ea typeface="Verdana"/>
                <a:cs typeface="Verdana"/>
              </a:rPr>
              <a:t>Foulds</a:t>
            </a:r>
            <a:r>
              <a:rPr lang="de-DE">
                <a:ea typeface="Verdana"/>
                <a:cs typeface="Verdana"/>
              </a:rPr>
              <a:t>, J., </a:t>
            </a:r>
            <a:r>
              <a:rPr lang="de-DE" err="1">
                <a:ea typeface="Verdana"/>
                <a:cs typeface="Verdana"/>
              </a:rPr>
              <a:t>Geumlek</a:t>
            </a:r>
            <a:r>
              <a:rPr lang="de-DE">
                <a:ea typeface="Verdana"/>
                <a:cs typeface="Verdana"/>
              </a:rPr>
              <a:t>, J., Welling, M., Chaudhuri, K.: On </a:t>
            </a:r>
            <a:r>
              <a:rPr lang="de-DE" err="1">
                <a:ea typeface="Verdana"/>
                <a:cs typeface="Verdana"/>
              </a:rPr>
              <a:t>the</a:t>
            </a:r>
            <a:r>
              <a:rPr lang="de-DE">
                <a:ea typeface="Verdana"/>
                <a:cs typeface="Verdana"/>
              </a:rPr>
              <a:t> </a:t>
            </a:r>
            <a:r>
              <a:rPr lang="de-DE" err="1">
                <a:ea typeface="Verdana"/>
                <a:cs typeface="Verdana"/>
              </a:rPr>
              <a:t>theory</a:t>
            </a:r>
            <a:r>
              <a:rPr lang="de-DE">
                <a:ea typeface="Verdana"/>
                <a:cs typeface="Verdana"/>
              </a:rPr>
              <a:t> and </a:t>
            </a:r>
            <a:r>
              <a:rPr lang="de-DE" err="1">
                <a:ea typeface="Verdana"/>
                <a:cs typeface="Verdana"/>
              </a:rPr>
              <a:t>practice</a:t>
            </a:r>
            <a:r>
              <a:rPr lang="de-DE">
                <a:ea typeface="Verdana"/>
                <a:cs typeface="Verdana"/>
              </a:rPr>
              <a:t> </a:t>
            </a:r>
            <a:r>
              <a:rPr lang="de-DE" err="1">
                <a:ea typeface="Verdana"/>
                <a:cs typeface="Verdana"/>
              </a:rPr>
              <a:t>of</a:t>
            </a:r>
            <a:r>
              <a:rPr lang="de-DE">
                <a:ea typeface="Verdana"/>
                <a:cs typeface="Verdana"/>
              </a:rPr>
              <a:t> </a:t>
            </a:r>
            <a:r>
              <a:rPr lang="de-DE" err="1">
                <a:ea typeface="Verdana"/>
                <a:cs typeface="Verdana"/>
              </a:rPr>
              <a:t>privacy-preserving</a:t>
            </a:r>
            <a:r>
              <a:rPr lang="de-DE">
                <a:ea typeface="Verdana"/>
                <a:cs typeface="Verdana"/>
              </a:rPr>
              <a:t> </a:t>
            </a:r>
            <a:r>
              <a:rPr lang="de-DE" err="1">
                <a:ea typeface="Verdana"/>
                <a:cs typeface="Verdana"/>
              </a:rPr>
              <a:t>bayesian</a:t>
            </a:r>
            <a:r>
              <a:rPr lang="de-DE">
                <a:ea typeface="Verdana"/>
                <a:cs typeface="Verdana"/>
              </a:rPr>
              <a:t> </a:t>
            </a:r>
            <a:r>
              <a:rPr lang="de-DE" err="1">
                <a:ea typeface="Verdana"/>
                <a:cs typeface="Verdana"/>
              </a:rPr>
              <a:t>data</a:t>
            </a:r>
            <a:r>
              <a:rPr lang="de-DE">
                <a:ea typeface="Verdana"/>
                <a:cs typeface="Verdana"/>
              </a:rPr>
              <a:t> </a:t>
            </a:r>
            <a:r>
              <a:rPr lang="de-DE" err="1">
                <a:ea typeface="Verdana"/>
                <a:cs typeface="Verdana"/>
              </a:rPr>
              <a:t>analysis</a:t>
            </a:r>
            <a:r>
              <a:rPr lang="de-DE">
                <a:ea typeface="Verdana"/>
                <a:cs typeface="Verdana"/>
              </a:rPr>
              <a:t>. In: Proceedings </a:t>
            </a:r>
            <a:r>
              <a:rPr lang="de-DE" err="1">
                <a:ea typeface="Verdana"/>
                <a:cs typeface="Verdana"/>
              </a:rPr>
              <a:t>of</a:t>
            </a:r>
            <a:r>
              <a:rPr lang="de-DE">
                <a:ea typeface="Verdana"/>
                <a:cs typeface="Verdana"/>
              </a:rPr>
              <a:t> </a:t>
            </a:r>
            <a:r>
              <a:rPr lang="de-DE" err="1">
                <a:ea typeface="Verdana"/>
                <a:cs typeface="Verdana"/>
              </a:rPr>
              <a:t>the</a:t>
            </a:r>
            <a:r>
              <a:rPr lang="de-DE">
                <a:ea typeface="Verdana"/>
                <a:cs typeface="Verdana"/>
              </a:rPr>
              <a:t> Thirty-Second Conference on </a:t>
            </a:r>
            <a:r>
              <a:rPr lang="de-DE" err="1">
                <a:ea typeface="Verdana"/>
                <a:cs typeface="Verdana"/>
              </a:rPr>
              <a:t>Uncertainty</a:t>
            </a:r>
            <a:r>
              <a:rPr lang="de-DE">
                <a:ea typeface="Verdana"/>
                <a:cs typeface="Verdana"/>
              </a:rPr>
              <a:t> in </a:t>
            </a:r>
            <a:r>
              <a:rPr lang="de-DE" err="1">
                <a:ea typeface="Verdana"/>
                <a:cs typeface="Verdana"/>
              </a:rPr>
              <a:t>Artificial</a:t>
            </a:r>
            <a:r>
              <a:rPr lang="de-DE">
                <a:ea typeface="Verdana"/>
                <a:cs typeface="Verdana"/>
              </a:rPr>
              <a:t> </a:t>
            </a:r>
            <a:r>
              <a:rPr lang="de-DE" err="1">
                <a:ea typeface="Verdana"/>
                <a:cs typeface="Verdana"/>
              </a:rPr>
              <a:t>Intelligence</a:t>
            </a:r>
            <a:r>
              <a:rPr lang="de-DE">
                <a:ea typeface="Verdana"/>
                <a:cs typeface="Verdana"/>
              </a:rPr>
              <a:t>. pp. 192–201. AUAI Press (2016)</a:t>
            </a:r>
            <a:endParaRPr lang="de-DE">
              <a:ea typeface="+mn-lt"/>
              <a:cs typeface="+mn-lt"/>
            </a:endParaRPr>
          </a:p>
          <a:p>
            <a:pPr marL="0" indent="0">
              <a:spcAft>
                <a:spcPts val="1000"/>
              </a:spcAft>
              <a:buNone/>
            </a:pPr>
            <a:r>
              <a:rPr lang="de-DE">
                <a:ea typeface="Verdana"/>
                <a:cs typeface="Verdana"/>
              </a:rPr>
              <a:t>[Chaudhuri2011] Chaudhuri, K., </a:t>
            </a:r>
            <a:r>
              <a:rPr lang="de-DE" err="1">
                <a:ea typeface="Verdana"/>
                <a:cs typeface="Verdana"/>
              </a:rPr>
              <a:t>Monteleoni</a:t>
            </a:r>
            <a:r>
              <a:rPr lang="de-DE">
                <a:ea typeface="Verdana"/>
                <a:cs typeface="Verdana"/>
              </a:rPr>
              <a:t>, C., </a:t>
            </a:r>
            <a:r>
              <a:rPr lang="de-DE" err="1">
                <a:ea typeface="Verdana"/>
                <a:cs typeface="Verdana"/>
              </a:rPr>
              <a:t>Sarwate</a:t>
            </a:r>
            <a:r>
              <a:rPr lang="de-DE">
                <a:ea typeface="Verdana"/>
                <a:cs typeface="Verdana"/>
              </a:rPr>
              <a:t>, A.D.: </a:t>
            </a:r>
            <a:r>
              <a:rPr lang="de-DE" err="1">
                <a:ea typeface="Verdana"/>
                <a:cs typeface="Verdana"/>
              </a:rPr>
              <a:t>Differentially</a:t>
            </a:r>
            <a:r>
              <a:rPr lang="de-DE">
                <a:ea typeface="Verdana"/>
                <a:cs typeface="Verdana"/>
              </a:rPr>
              <a:t> private </a:t>
            </a:r>
            <a:r>
              <a:rPr lang="de-DE" err="1">
                <a:ea typeface="Verdana"/>
                <a:cs typeface="Verdana"/>
              </a:rPr>
              <a:t>empirical</a:t>
            </a:r>
            <a:r>
              <a:rPr lang="de-DE">
                <a:ea typeface="Verdana"/>
                <a:cs typeface="Verdana"/>
              </a:rPr>
              <a:t> </a:t>
            </a:r>
            <a:r>
              <a:rPr lang="de-DE" err="1">
                <a:ea typeface="Verdana"/>
                <a:cs typeface="Verdana"/>
              </a:rPr>
              <a:t>risk</a:t>
            </a:r>
            <a:r>
              <a:rPr lang="de-DE">
                <a:ea typeface="Verdana"/>
                <a:cs typeface="Verdana"/>
              </a:rPr>
              <a:t> </a:t>
            </a:r>
            <a:r>
              <a:rPr lang="de-DE" err="1">
                <a:ea typeface="Verdana"/>
                <a:cs typeface="Verdana"/>
              </a:rPr>
              <a:t>minimization</a:t>
            </a:r>
            <a:r>
              <a:rPr lang="de-DE">
                <a:ea typeface="Verdana"/>
                <a:cs typeface="Verdana"/>
              </a:rPr>
              <a:t>. Journal </a:t>
            </a:r>
            <a:r>
              <a:rPr lang="de-DE" err="1">
                <a:ea typeface="Verdana"/>
                <a:cs typeface="Verdana"/>
              </a:rPr>
              <a:t>of</a:t>
            </a:r>
            <a:r>
              <a:rPr lang="de-DE">
                <a:ea typeface="Verdana"/>
                <a:cs typeface="Verdana"/>
              </a:rPr>
              <a:t> </a:t>
            </a:r>
            <a:r>
              <a:rPr lang="de-DE" err="1">
                <a:ea typeface="Verdana"/>
                <a:cs typeface="Verdana"/>
              </a:rPr>
              <a:t>Machine</a:t>
            </a:r>
            <a:r>
              <a:rPr lang="de-DE">
                <a:ea typeface="Verdana"/>
                <a:cs typeface="Verdana"/>
              </a:rPr>
              <a:t> Learning Research 12 (Mar), 1069–1109 (2011)</a:t>
            </a:r>
          </a:p>
          <a:p>
            <a:pPr marL="188595" indent="-188595">
              <a:buNone/>
            </a:pPr>
            <a:r>
              <a:rPr lang="de-DE">
                <a:ea typeface="Verdana"/>
                <a:cs typeface="Verdana"/>
                <a:hlinkClick r:id="rId3"/>
              </a:rPr>
              <a:t>https://www.apple.com/privacy/docs/Differential_Privacy_Overview.pdf</a:t>
            </a:r>
            <a:endParaRPr lang="de-DE">
              <a:ea typeface="Verdana"/>
              <a:cs typeface="Verdana"/>
            </a:endParaRPr>
          </a:p>
          <a:p>
            <a:pPr marL="0" indent="0">
              <a:spcAft>
                <a:spcPts val="1000"/>
              </a:spcAft>
              <a:buNone/>
            </a:pPr>
            <a:endParaRPr lang="de-DE">
              <a:ea typeface="Verdana"/>
              <a:cs typeface="Verdana"/>
            </a:endParaRPr>
          </a:p>
          <a:p>
            <a:pPr marL="285750" indent="-285750">
              <a:spcAft>
                <a:spcPts val="0"/>
              </a:spcAft>
              <a:buFont typeface="Arial"/>
              <a:buChar char="•"/>
            </a:pPr>
            <a:endParaRPr lang="de-DE">
              <a:ea typeface="Verdana"/>
              <a:cs typeface="Verdana"/>
            </a:endParaRPr>
          </a:p>
          <a:p>
            <a:pPr marL="0" indent="0">
              <a:buNone/>
            </a:pPr>
            <a:endParaRPr lang="de-DE">
              <a:ea typeface="Verdana"/>
              <a:cs typeface="Verdana"/>
            </a:endParaRPr>
          </a:p>
        </p:txBody>
      </p:sp>
      <p:sp>
        <p:nvSpPr>
          <p:cNvPr id="4" name="Datumsplatzhalter 3">
            <a:extLst>
              <a:ext uri="{FF2B5EF4-FFF2-40B4-BE49-F238E27FC236}">
                <a16:creationId xmlns:a16="http://schemas.microsoft.com/office/drawing/2014/main" id="{C3CEF66E-9200-4906-ABBE-138802576E13}"/>
              </a:ext>
            </a:extLst>
          </p:cNvPr>
          <p:cNvSpPr>
            <a:spLocks noGrp="1"/>
          </p:cNvSpPr>
          <p:nvPr>
            <p:ph type="dt" sz="half" idx="10"/>
          </p:nvPr>
        </p:nvSpPr>
        <p:spPr/>
        <p:txBody>
          <a:bodyPr/>
          <a:lstStyle/>
          <a:p>
            <a:r>
              <a:rPr lang="da-DK"/>
              <a:t>20. august 2018</a:t>
            </a:r>
          </a:p>
        </p:txBody>
      </p:sp>
      <p:sp>
        <p:nvSpPr>
          <p:cNvPr id="5" name="Fußzeilenplatzhalter 4">
            <a:extLst>
              <a:ext uri="{FF2B5EF4-FFF2-40B4-BE49-F238E27FC236}">
                <a16:creationId xmlns:a16="http://schemas.microsoft.com/office/drawing/2014/main" id="{DBAC4F13-EBAA-4998-BB89-1FB3EC844A0B}"/>
              </a:ext>
            </a:extLst>
          </p:cNvPr>
          <p:cNvSpPr>
            <a:spLocks noGrp="1"/>
          </p:cNvSpPr>
          <p:nvPr>
            <p:ph type="ftr" sz="quarter" idx="11"/>
          </p:nvPr>
        </p:nvSpPr>
        <p:spPr/>
        <p:txBody>
          <a:bodyPr/>
          <a:lstStyle/>
          <a:p>
            <a:endParaRPr lang="da-DK"/>
          </a:p>
        </p:txBody>
      </p:sp>
      <p:sp>
        <p:nvSpPr>
          <p:cNvPr id="6" name="Foliennummernplatzhalter 5">
            <a:extLst>
              <a:ext uri="{FF2B5EF4-FFF2-40B4-BE49-F238E27FC236}">
                <a16:creationId xmlns:a16="http://schemas.microsoft.com/office/drawing/2014/main" id="{4506015E-7FF0-4100-8951-A823043F6FC4}"/>
              </a:ext>
            </a:extLst>
          </p:cNvPr>
          <p:cNvSpPr>
            <a:spLocks noGrp="1"/>
          </p:cNvSpPr>
          <p:nvPr>
            <p:ph type="sldNum" sz="quarter" idx="12"/>
          </p:nvPr>
        </p:nvSpPr>
        <p:spPr/>
        <p:txBody>
          <a:bodyPr/>
          <a:lstStyle/>
          <a:p>
            <a:fld id="{103EA872-A674-449B-A120-B97244F8E91D}" type="slidenum">
              <a:rPr lang="da-DK" smtClean="0"/>
              <a:pPr/>
              <a:t>15</a:t>
            </a:fld>
            <a:endParaRPr lang="da-DK"/>
          </a:p>
        </p:txBody>
      </p:sp>
    </p:spTree>
    <p:extLst>
      <p:ext uri="{BB962C8B-B14F-4D97-AF65-F5344CB8AC3E}">
        <p14:creationId xmlns:p14="http://schemas.microsoft.com/office/powerpoint/2010/main" val="1017701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FA9841-D3A7-422D-B08E-E8BFCE3A61C3}"/>
              </a:ext>
            </a:extLst>
          </p:cNvPr>
          <p:cNvSpPr>
            <a:spLocks noGrp="1"/>
          </p:cNvSpPr>
          <p:nvPr>
            <p:ph type="title"/>
          </p:nvPr>
        </p:nvSpPr>
        <p:spPr/>
        <p:txBody>
          <a:bodyPr/>
          <a:lstStyle/>
          <a:p>
            <a:r>
              <a:rPr lang="da-DK">
                <a:ea typeface="Verdana"/>
                <a:cs typeface="Verdana"/>
              </a:rPr>
              <a:t>Contact Info</a:t>
            </a:r>
            <a:endParaRPr lang="da-DK"/>
          </a:p>
        </p:txBody>
      </p:sp>
      <p:sp>
        <p:nvSpPr>
          <p:cNvPr id="3" name="Pladsholder til indhold 2">
            <a:extLst>
              <a:ext uri="{FF2B5EF4-FFF2-40B4-BE49-F238E27FC236}">
                <a16:creationId xmlns:a16="http://schemas.microsoft.com/office/drawing/2014/main" id="{0E762D90-9F37-4CC4-80DF-47C06D781B7D}"/>
              </a:ext>
            </a:extLst>
          </p:cNvPr>
          <p:cNvSpPr>
            <a:spLocks noGrp="1"/>
          </p:cNvSpPr>
          <p:nvPr>
            <p:ph idx="1"/>
          </p:nvPr>
        </p:nvSpPr>
        <p:spPr/>
        <p:txBody>
          <a:bodyPr/>
          <a:lstStyle/>
          <a:p>
            <a:pPr marL="188595" indent="-188595">
              <a:spcAft>
                <a:spcPts val="1500"/>
              </a:spcAft>
            </a:pPr>
            <a:r>
              <a:rPr lang="da-DK" sz="2000">
                <a:ea typeface="Verdana"/>
                <a:cs typeface="Verdana"/>
              </a:rPr>
              <a:t>Teresa Anna Steiner - </a:t>
            </a:r>
            <a:r>
              <a:rPr lang="da-DK" sz="2000">
                <a:ea typeface="Verdana"/>
                <a:cs typeface="Verdana"/>
                <a:hlinkClick r:id="rId3"/>
              </a:rPr>
              <a:t>s170063@student.dtu.dk</a:t>
            </a:r>
            <a:endParaRPr lang="da-DK" sz="2000">
              <a:ea typeface="Verdana"/>
              <a:cs typeface="Verdana"/>
            </a:endParaRPr>
          </a:p>
          <a:p>
            <a:pPr marL="188595" indent="-188595">
              <a:spcAft>
                <a:spcPts val="1500"/>
              </a:spcAft>
            </a:pPr>
            <a:r>
              <a:rPr lang="da-DK" sz="2000">
                <a:ea typeface="Verdana"/>
                <a:cs typeface="Verdana"/>
              </a:rPr>
              <a:t>David Enslev Nyrnberg - </a:t>
            </a:r>
            <a:r>
              <a:rPr lang="da-DK" sz="2000">
                <a:ea typeface="Verdana"/>
                <a:cs typeface="Verdana"/>
                <a:hlinkClick r:id="rId4"/>
              </a:rPr>
              <a:t>s123997@student.dtu.dk</a:t>
            </a:r>
            <a:endParaRPr lang="da-DK" sz="2000">
              <a:ea typeface="Verdana"/>
              <a:cs typeface="Verdana"/>
            </a:endParaRPr>
          </a:p>
          <a:p>
            <a:pPr marL="188595" indent="-188595">
              <a:spcAft>
                <a:spcPts val="1500"/>
              </a:spcAft>
            </a:pPr>
            <a:r>
              <a:rPr lang="da-DK" sz="2000">
                <a:ea typeface="Verdana"/>
                <a:cs typeface="Verdana"/>
              </a:rPr>
              <a:t>Lars Kai Hansen - </a:t>
            </a:r>
            <a:r>
              <a:rPr lang="da-DK" sz="2000">
                <a:ea typeface="Verdana"/>
                <a:cs typeface="Verdana"/>
                <a:hlinkClick r:id="rId5"/>
              </a:rPr>
              <a:t>lkai@dtu.dk</a:t>
            </a:r>
            <a:r>
              <a:rPr lang="da-DK" sz="2000">
                <a:ea typeface="Verdana"/>
                <a:cs typeface="Verdana"/>
              </a:rPr>
              <a:t> </a:t>
            </a:r>
          </a:p>
          <a:p>
            <a:pPr marL="188595" indent="-188595"/>
            <a:endParaRPr lang="da-DK">
              <a:ea typeface="Verdana"/>
              <a:cs typeface="Verdana"/>
            </a:endParaRPr>
          </a:p>
          <a:p>
            <a:pPr marL="188595" indent="-188595"/>
            <a:endParaRPr lang="da-DK">
              <a:ea typeface="Verdana"/>
              <a:cs typeface="Verdana"/>
            </a:endParaRPr>
          </a:p>
          <a:p>
            <a:pPr marL="0" indent="0">
              <a:buNone/>
            </a:pPr>
            <a:r>
              <a:rPr lang="da-DK" sz="2400">
                <a:ea typeface="Verdana"/>
                <a:cs typeface="Verdana"/>
              </a:rPr>
              <a:t>Codes and Slides </a:t>
            </a:r>
            <a:r>
              <a:rPr lang="da-DK" sz="2400" err="1">
                <a:ea typeface="Verdana"/>
                <a:cs typeface="Verdana"/>
              </a:rPr>
              <a:t>available</a:t>
            </a:r>
            <a:r>
              <a:rPr lang="da-DK" sz="2400">
                <a:ea typeface="Verdana"/>
                <a:cs typeface="Verdana"/>
              </a:rPr>
              <a:t> at:</a:t>
            </a:r>
            <a:endParaRPr lang="da-DK">
              <a:ea typeface="Verdana"/>
              <a:cs typeface="Verdana"/>
            </a:endParaRPr>
          </a:p>
          <a:p>
            <a:pPr marL="0" indent="0">
              <a:buNone/>
            </a:pPr>
            <a:r>
              <a:rPr lang="da-DK" sz="2400">
                <a:ea typeface="Verdana"/>
                <a:cs typeface="Verdana"/>
                <a:hlinkClick r:id="rId6"/>
              </a:rPr>
              <a:t>https://github.com/DavidEnslevNyrnberg/PrivRaschPuplish</a:t>
            </a:r>
            <a:r>
              <a:rPr lang="da-DK" sz="2400">
                <a:ea typeface="Verdana"/>
                <a:cs typeface="Verdana"/>
              </a:rPr>
              <a:t> </a:t>
            </a:r>
            <a:endParaRPr lang="da-DK">
              <a:ea typeface="Verdana"/>
              <a:cs typeface="Verdana"/>
            </a:endParaRPr>
          </a:p>
        </p:txBody>
      </p:sp>
      <p:sp>
        <p:nvSpPr>
          <p:cNvPr id="4" name="Pladsholder til dato 3">
            <a:extLst>
              <a:ext uri="{FF2B5EF4-FFF2-40B4-BE49-F238E27FC236}">
                <a16:creationId xmlns:a16="http://schemas.microsoft.com/office/drawing/2014/main" id="{BD3345E3-8F4B-40C9-8DE5-F9121D041AFF}"/>
              </a:ext>
            </a:extLst>
          </p:cNvPr>
          <p:cNvSpPr>
            <a:spLocks noGrp="1"/>
          </p:cNvSpPr>
          <p:nvPr>
            <p:ph type="dt" sz="half" idx="10"/>
          </p:nvPr>
        </p:nvSpPr>
        <p:spPr/>
        <p:txBody>
          <a:bodyPr/>
          <a:lstStyle/>
          <a:p>
            <a:r>
              <a:rPr lang="da-DK"/>
              <a:t>20. august 2018</a:t>
            </a:r>
          </a:p>
        </p:txBody>
      </p:sp>
      <p:sp>
        <p:nvSpPr>
          <p:cNvPr id="5" name="Pladsholder til sidefod 4">
            <a:extLst>
              <a:ext uri="{FF2B5EF4-FFF2-40B4-BE49-F238E27FC236}">
                <a16:creationId xmlns:a16="http://schemas.microsoft.com/office/drawing/2014/main" id="{BC32A548-7E0B-4B8A-8541-2FD09F4B612B}"/>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558F04FE-8CE2-46EC-AEA4-D95E25332E22}"/>
              </a:ext>
            </a:extLst>
          </p:cNvPr>
          <p:cNvSpPr>
            <a:spLocks noGrp="1"/>
          </p:cNvSpPr>
          <p:nvPr>
            <p:ph type="sldNum" sz="quarter" idx="12"/>
          </p:nvPr>
        </p:nvSpPr>
        <p:spPr/>
        <p:txBody>
          <a:bodyPr/>
          <a:lstStyle/>
          <a:p>
            <a:fld id="{103EA872-A674-449B-A120-B97244F8E91D}" type="slidenum">
              <a:rPr lang="da-DK" smtClean="0"/>
              <a:pPr/>
              <a:t>16</a:t>
            </a:fld>
            <a:endParaRPr lang="da-DK"/>
          </a:p>
        </p:txBody>
      </p:sp>
    </p:spTree>
    <p:extLst>
      <p:ext uri="{BB962C8B-B14F-4D97-AF65-F5344CB8AC3E}">
        <p14:creationId xmlns:p14="http://schemas.microsoft.com/office/powerpoint/2010/main" val="2483741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735E2C-5B04-488B-B114-DC77CD215F24}"/>
              </a:ext>
            </a:extLst>
          </p:cNvPr>
          <p:cNvSpPr>
            <a:spLocks noGrp="1"/>
          </p:cNvSpPr>
          <p:nvPr>
            <p:ph type="title"/>
          </p:nvPr>
        </p:nvSpPr>
        <p:spPr/>
        <p:txBody>
          <a:bodyPr/>
          <a:lstStyle/>
          <a:p>
            <a:r>
              <a:rPr lang="da-DK">
                <a:ea typeface="Verdana"/>
                <a:cs typeface="Verdana"/>
              </a:rPr>
              <a:t>Attributions for Graphics</a:t>
            </a:r>
            <a:endParaRPr lang="da-DK"/>
          </a:p>
        </p:txBody>
      </p:sp>
      <p:sp>
        <p:nvSpPr>
          <p:cNvPr id="3" name="Pladsholder til indhold 2">
            <a:extLst>
              <a:ext uri="{FF2B5EF4-FFF2-40B4-BE49-F238E27FC236}">
                <a16:creationId xmlns:a16="http://schemas.microsoft.com/office/drawing/2014/main" id="{65E13EB2-4845-48D9-8694-EEFBE4A240F2}"/>
              </a:ext>
            </a:extLst>
          </p:cNvPr>
          <p:cNvSpPr>
            <a:spLocks noGrp="1"/>
          </p:cNvSpPr>
          <p:nvPr>
            <p:ph idx="1"/>
          </p:nvPr>
        </p:nvSpPr>
        <p:spPr/>
        <p:txBody>
          <a:bodyPr/>
          <a:lstStyle/>
          <a:p>
            <a:pPr marL="0" indent="0">
              <a:spcAft>
                <a:spcPts val="1500"/>
              </a:spcAft>
              <a:buNone/>
            </a:pPr>
            <a:r>
              <a:rPr lang="de-DE">
                <a:ea typeface="Verdana"/>
                <a:cs typeface="Verdana"/>
              </a:rPr>
              <a:t>Differential Privacy: Wang, Hao, </a:t>
            </a:r>
            <a:r>
              <a:rPr lang="de-DE" err="1">
                <a:ea typeface="Verdana"/>
                <a:cs typeface="Verdana"/>
              </a:rPr>
              <a:t>Zhengquan</a:t>
            </a:r>
            <a:r>
              <a:rPr lang="de-DE">
                <a:ea typeface="Verdana"/>
                <a:cs typeface="Verdana"/>
              </a:rPr>
              <a:t> </a:t>
            </a:r>
            <a:r>
              <a:rPr lang="de-DE" err="1">
                <a:ea typeface="Verdana"/>
                <a:cs typeface="Verdana"/>
              </a:rPr>
              <a:t>Xu</a:t>
            </a:r>
            <a:r>
              <a:rPr lang="de-DE">
                <a:ea typeface="Verdana"/>
                <a:cs typeface="Verdana"/>
              </a:rPr>
              <a:t>, and Shan Jia. "Cluster-</a:t>
            </a:r>
            <a:r>
              <a:rPr lang="de-DE" err="1">
                <a:ea typeface="Verdana"/>
                <a:cs typeface="Verdana"/>
              </a:rPr>
              <a:t>Indistinguishability</a:t>
            </a:r>
            <a:r>
              <a:rPr lang="de-DE">
                <a:ea typeface="Verdana"/>
                <a:cs typeface="Verdana"/>
              </a:rPr>
              <a:t>: A </a:t>
            </a:r>
            <a:r>
              <a:rPr lang="de-DE" err="1">
                <a:ea typeface="Verdana"/>
                <a:cs typeface="Verdana"/>
              </a:rPr>
              <a:t>practical</a:t>
            </a:r>
            <a:r>
              <a:rPr lang="de-DE">
                <a:ea typeface="Verdana"/>
                <a:cs typeface="Verdana"/>
              </a:rPr>
              <a:t> differential </a:t>
            </a:r>
            <a:r>
              <a:rPr lang="de-DE" err="1">
                <a:ea typeface="Verdana"/>
                <a:cs typeface="Verdana"/>
              </a:rPr>
              <a:t>privacy</a:t>
            </a:r>
            <a:r>
              <a:rPr lang="de-DE">
                <a:ea typeface="Verdana"/>
                <a:cs typeface="Verdana"/>
              </a:rPr>
              <a:t> </a:t>
            </a:r>
            <a:r>
              <a:rPr lang="de-DE" err="1">
                <a:ea typeface="Verdana"/>
                <a:cs typeface="Verdana"/>
              </a:rPr>
              <a:t>mechanism</a:t>
            </a:r>
            <a:r>
              <a:rPr lang="de-DE">
                <a:ea typeface="Verdana"/>
                <a:cs typeface="Verdana"/>
              </a:rPr>
              <a:t> </a:t>
            </a:r>
            <a:r>
              <a:rPr lang="de-DE" err="1">
                <a:ea typeface="Verdana"/>
                <a:cs typeface="Verdana"/>
              </a:rPr>
              <a:t>for</a:t>
            </a:r>
            <a:r>
              <a:rPr lang="de-DE">
                <a:ea typeface="Verdana"/>
                <a:cs typeface="Verdana"/>
              </a:rPr>
              <a:t> </a:t>
            </a:r>
            <a:r>
              <a:rPr lang="de-DE" err="1">
                <a:ea typeface="Verdana"/>
                <a:cs typeface="Verdana"/>
              </a:rPr>
              <a:t>trajectory</a:t>
            </a:r>
            <a:r>
              <a:rPr lang="de-DE">
                <a:ea typeface="Verdana"/>
                <a:cs typeface="Verdana"/>
              </a:rPr>
              <a:t> </a:t>
            </a:r>
            <a:r>
              <a:rPr lang="de-DE" err="1">
                <a:ea typeface="Verdana"/>
                <a:cs typeface="Verdana"/>
              </a:rPr>
              <a:t>clustering</a:t>
            </a:r>
            <a:r>
              <a:rPr lang="de-DE">
                <a:ea typeface="Verdana"/>
                <a:cs typeface="Verdana"/>
              </a:rPr>
              <a:t>." </a:t>
            </a:r>
            <a:r>
              <a:rPr lang="de-DE" i="1">
                <a:ea typeface="Verdana"/>
                <a:cs typeface="Verdana"/>
              </a:rPr>
              <a:t>Intelligent Data Analysis</a:t>
            </a:r>
            <a:r>
              <a:rPr lang="de-DE">
                <a:ea typeface="Verdana"/>
                <a:cs typeface="Verdana"/>
              </a:rPr>
              <a:t> 21.6 (2017): 1305-1326.</a:t>
            </a:r>
            <a:endParaRPr lang="en-US">
              <a:ea typeface="Verdana"/>
              <a:cs typeface="Verdana"/>
            </a:endParaRPr>
          </a:p>
          <a:p>
            <a:pPr marL="0" indent="0">
              <a:spcAft>
                <a:spcPts val="1500"/>
              </a:spcAft>
              <a:buNone/>
            </a:pPr>
            <a:r>
              <a:rPr lang="de-DE" err="1">
                <a:ea typeface="Verdana"/>
                <a:cs typeface="Verdana"/>
              </a:rPr>
              <a:t>Good</a:t>
            </a:r>
            <a:r>
              <a:rPr lang="de-DE">
                <a:ea typeface="Verdana"/>
                <a:cs typeface="Verdana"/>
              </a:rPr>
              <a:t> </a:t>
            </a:r>
            <a:r>
              <a:rPr lang="de-DE" err="1">
                <a:ea typeface="Verdana"/>
                <a:cs typeface="Verdana"/>
              </a:rPr>
              <a:t>job</a:t>
            </a:r>
            <a:r>
              <a:rPr lang="de-DE">
                <a:ea typeface="Verdana"/>
                <a:cs typeface="Verdana"/>
              </a:rPr>
              <a:t>! </a:t>
            </a:r>
            <a:r>
              <a:rPr lang="de-DE" u="sng">
                <a:ea typeface="Verdana"/>
                <a:cs typeface="Verdana"/>
                <a:hlinkClick r:id="rId3"/>
              </a:rPr>
              <a:t>https://www.flickr.com/photos/albertogp123/5843148207</a:t>
            </a:r>
            <a:endParaRPr lang="de-DE">
              <a:ea typeface="Verdana"/>
              <a:cs typeface="Verdana"/>
            </a:endParaRPr>
          </a:p>
          <a:p>
            <a:pPr marL="0" indent="0">
              <a:spcAft>
                <a:spcPts val="1500"/>
              </a:spcAft>
              <a:buNone/>
            </a:pPr>
            <a:r>
              <a:rPr lang="de-DE">
                <a:ea typeface="Verdana"/>
                <a:cs typeface="Verdana"/>
              </a:rPr>
              <a:t>Speed_ballonicon2 </a:t>
            </a:r>
            <a:r>
              <a:rPr lang="de-DE" u="sng">
                <a:ea typeface="Verdana"/>
                <a:cs typeface="Verdana"/>
                <a:hlinkClick r:id="rId4"/>
              </a:rPr>
              <a:t>https://commons.wikimedia.org/wiki/File:Speed_ballonicon2.svg</a:t>
            </a:r>
            <a:endParaRPr lang="en-US">
              <a:ea typeface="Verdana"/>
              <a:cs typeface="Verdana"/>
            </a:endParaRPr>
          </a:p>
          <a:p>
            <a:pPr marL="0" indent="0">
              <a:spcAft>
                <a:spcPts val="1500"/>
              </a:spcAft>
              <a:buNone/>
            </a:pPr>
            <a:r>
              <a:rPr lang="de-DE">
                <a:ea typeface="Verdana"/>
                <a:cs typeface="Verdana"/>
              </a:rPr>
              <a:t>Creative </a:t>
            </a:r>
            <a:r>
              <a:rPr lang="de-DE" err="1">
                <a:ea typeface="Verdana"/>
                <a:cs typeface="Verdana"/>
              </a:rPr>
              <a:t>Tail</a:t>
            </a:r>
            <a:r>
              <a:rPr lang="de-DE">
                <a:ea typeface="Verdana"/>
                <a:cs typeface="Verdana"/>
              </a:rPr>
              <a:t> </a:t>
            </a:r>
            <a:r>
              <a:rPr lang="de-DE" err="1">
                <a:ea typeface="Verdana"/>
                <a:cs typeface="Verdana"/>
              </a:rPr>
              <a:t>medicine</a:t>
            </a:r>
            <a:r>
              <a:rPr lang="de-DE">
                <a:ea typeface="Verdana"/>
                <a:cs typeface="Verdana"/>
              </a:rPr>
              <a:t> </a:t>
            </a:r>
            <a:r>
              <a:rPr lang="de-DE" u="sng">
                <a:ea typeface="Verdana"/>
                <a:cs typeface="Verdana"/>
                <a:hlinkClick r:id="rId5"/>
              </a:rPr>
              <a:t>https://commons.wikimedia.org/wiki/File:Creative-Tail-medicine.svg</a:t>
            </a:r>
            <a:endParaRPr lang="da-DK">
              <a:ea typeface="Verdana"/>
              <a:cs typeface="Verdana"/>
            </a:endParaRPr>
          </a:p>
          <a:p>
            <a:pPr marL="0" indent="0">
              <a:spcAft>
                <a:spcPts val="1500"/>
              </a:spcAft>
              <a:buNone/>
            </a:pPr>
            <a:r>
              <a:rPr lang="de-DE">
                <a:ea typeface="Verdana"/>
                <a:cs typeface="Verdana"/>
              </a:rPr>
              <a:t>Digital Marketing </a:t>
            </a:r>
            <a:r>
              <a:rPr lang="de-DE" u="sng">
                <a:ea typeface="Verdana"/>
                <a:cs typeface="Verdana"/>
                <a:hlinkClick r:id="rId6"/>
              </a:rPr>
              <a:t>https://fangdigital.com/what-is-digital-marketing/</a:t>
            </a:r>
            <a:r>
              <a:rPr lang="de-DE" u="sng">
                <a:ea typeface="Verdana"/>
                <a:cs typeface="Verdana"/>
              </a:rPr>
              <a:t> </a:t>
            </a:r>
            <a:endParaRPr lang="da-DK">
              <a:ea typeface="Verdana"/>
              <a:cs typeface="Verdana"/>
            </a:endParaRPr>
          </a:p>
        </p:txBody>
      </p:sp>
      <p:sp>
        <p:nvSpPr>
          <p:cNvPr id="4" name="Pladsholder til dato 3">
            <a:extLst>
              <a:ext uri="{FF2B5EF4-FFF2-40B4-BE49-F238E27FC236}">
                <a16:creationId xmlns:a16="http://schemas.microsoft.com/office/drawing/2014/main" id="{0092009F-2FAB-4B01-AC4E-61406A3FCADD}"/>
              </a:ext>
            </a:extLst>
          </p:cNvPr>
          <p:cNvSpPr>
            <a:spLocks noGrp="1"/>
          </p:cNvSpPr>
          <p:nvPr>
            <p:ph type="dt" sz="half" idx="10"/>
          </p:nvPr>
        </p:nvSpPr>
        <p:spPr/>
        <p:txBody>
          <a:bodyPr/>
          <a:lstStyle/>
          <a:p>
            <a:r>
              <a:rPr lang="da-DK"/>
              <a:t>20. august 2018</a:t>
            </a:r>
          </a:p>
        </p:txBody>
      </p:sp>
      <p:sp>
        <p:nvSpPr>
          <p:cNvPr id="5" name="Pladsholder til sidefod 4">
            <a:extLst>
              <a:ext uri="{FF2B5EF4-FFF2-40B4-BE49-F238E27FC236}">
                <a16:creationId xmlns:a16="http://schemas.microsoft.com/office/drawing/2014/main" id="{36D58014-6711-4A0F-BA05-9F2DBA654FC3}"/>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2C8C8489-9CE9-4525-822A-3BCF64F2B001}"/>
              </a:ext>
            </a:extLst>
          </p:cNvPr>
          <p:cNvSpPr>
            <a:spLocks noGrp="1"/>
          </p:cNvSpPr>
          <p:nvPr>
            <p:ph type="sldNum" sz="quarter" idx="12"/>
          </p:nvPr>
        </p:nvSpPr>
        <p:spPr/>
        <p:txBody>
          <a:bodyPr/>
          <a:lstStyle/>
          <a:p>
            <a:fld id="{103EA872-A674-449B-A120-B97244F8E91D}" type="slidenum">
              <a:rPr lang="da-DK" smtClean="0"/>
              <a:pPr/>
              <a:t>17</a:t>
            </a:fld>
            <a:endParaRPr lang="da-DK"/>
          </a:p>
        </p:txBody>
      </p:sp>
    </p:spTree>
    <p:extLst>
      <p:ext uri="{BB962C8B-B14F-4D97-AF65-F5344CB8AC3E}">
        <p14:creationId xmlns:p14="http://schemas.microsoft.com/office/powerpoint/2010/main" val="3754742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a-DK"/>
              <a:t>Overview</a:t>
            </a:r>
          </a:p>
        </p:txBody>
      </p:sp>
      <p:sp>
        <p:nvSpPr>
          <p:cNvPr id="9" name="Content Placeholder 8"/>
          <p:cNvSpPr>
            <a:spLocks noGrp="1"/>
          </p:cNvSpPr>
          <p:nvPr>
            <p:ph idx="1"/>
          </p:nvPr>
        </p:nvSpPr>
        <p:spPr/>
        <p:txBody>
          <a:bodyPr/>
          <a:lstStyle/>
          <a:p>
            <a:pPr marL="188595" indent="-188595">
              <a:spcAft>
                <a:spcPts val="1500"/>
              </a:spcAft>
            </a:pPr>
            <a:r>
              <a:rPr lang="en-US" sz="2000"/>
              <a:t>Motivation</a:t>
            </a:r>
            <a:endParaRPr lang="en-US" sz="2000">
              <a:ea typeface="Verdana"/>
              <a:cs typeface="Verdana"/>
            </a:endParaRPr>
          </a:p>
          <a:p>
            <a:pPr marL="188595" indent="-188595">
              <a:spcAft>
                <a:spcPts val="1500"/>
              </a:spcAft>
            </a:pPr>
            <a:r>
              <a:rPr lang="en-US" sz="2000"/>
              <a:t>Differential Privacy</a:t>
            </a:r>
            <a:endParaRPr lang="en-US" sz="2000">
              <a:ea typeface="Verdana"/>
              <a:cs typeface="Verdana"/>
            </a:endParaRPr>
          </a:p>
          <a:p>
            <a:pPr marL="188595" indent="-188595">
              <a:spcAft>
                <a:spcPts val="1500"/>
              </a:spcAft>
            </a:pPr>
            <a:r>
              <a:rPr lang="en-US" sz="2000"/>
              <a:t>Rasch Model</a:t>
            </a:r>
            <a:endParaRPr lang="en-US" sz="2000">
              <a:ea typeface="Verdana"/>
              <a:cs typeface="Verdana"/>
            </a:endParaRPr>
          </a:p>
          <a:p>
            <a:pPr marL="188595" indent="-188595">
              <a:spcAft>
                <a:spcPts val="1500"/>
              </a:spcAft>
            </a:pPr>
            <a:r>
              <a:rPr lang="en-US" sz="2000"/>
              <a:t>Our Contribution: Private Workflow</a:t>
            </a:r>
            <a:endParaRPr lang="en-US" sz="2000">
              <a:ea typeface="Verdana"/>
              <a:cs typeface="Verdana"/>
            </a:endParaRPr>
          </a:p>
          <a:p>
            <a:pPr marL="188595" indent="-188595">
              <a:spcAft>
                <a:spcPts val="1500"/>
              </a:spcAft>
            </a:pPr>
            <a:r>
              <a:rPr lang="en-US" sz="2000"/>
              <a:t>Two Differentially Private Methods</a:t>
            </a:r>
            <a:endParaRPr lang="en-US" sz="2000">
              <a:ea typeface="Verdana"/>
              <a:cs typeface="Verdana"/>
            </a:endParaRPr>
          </a:p>
          <a:p>
            <a:pPr marL="188595" indent="-188595">
              <a:spcAft>
                <a:spcPts val="1500"/>
              </a:spcAft>
            </a:pPr>
            <a:r>
              <a:rPr lang="en-US" sz="2000"/>
              <a:t>Experimental Results</a:t>
            </a:r>
            <a:endParaRPr lang="en-US" sz="2000">
              <a:ea typeface="Verdana"/>
              <a:cs typeface="Verdana"/>
            </a:endParaRPr>
          </a:p>
          <a:p>
            <a:pPr marL="188595" indent="-188595">
              <a:spcAft>
                <a:spcPts val="1500"/>
              </a:spcAft>
            </a:pPr>
            <a:r>
              <a:rPr lang="en-US" sz="2000"/>
              <a:t>Conclusion</a:t>
            </a:r>
            <a:endParaRPr lang="en-US" sz="2000">
              <a:ea typeface="Verdana"/>
              <a:cs typeface="Verdana"/>
            </a:endParaRPr>
          </a:p>
          <a:p>
            <a:pPr marL="188595" indent="-188595"/>
            <a:endParaRPr lang="da-DK">
              <a:ea typeface="Verdana"/>
              <a:cs typeface="Verdana"/>
            </a:endParaRPr>
          </a:p>
        </p:txBody>
      </p:sp>
      <p:sp>
        <p:nvSpPr>
          <p:cNvPr id="5" name="Date_CustomB"/>
          <p:cNvSpPr>
            <a:spLocks noGrp="1"/>
          </p:cNvSpPr>
          <p:nvPr>
            <p:ph type="dt" sz="half" idx="10"/>
          </p:nvPr>
        </p:nvSpPr>
        <p:spPr/>
        <p:txBody>
          <a:bodyPr/>
          <a:lstStyle/>
          <a:p>
            <a:r>
              <a:rPr lang="da-DK"/>
              <a:t>20. august 2018</a:t>
            </a:r>
          </a:p>
        </p:txBody>
      </p:sp>
      <p:sp>
        <p:nvSpPr>
          <p:cNvPr id="4" name="Slide Number Placeholder 3"/>
          <p:cNvSpPr>
            <a:spLocks noGrp="1"/>
          </p:cNvSpPr>
          <p:nvPr>
            <p:ph type="sldNum" sz="quarter" idx="12"/>
          </p:nvPr>
        </p:nvSpPr>
        <p:spPr/>
        <p:txBody>
          <a:bodyPr/>
          <a:lstStyle/>
          <a:p>
            <a:fld id="{103EA872-A674-449B-A120-B97244F8E91D}" type="slidenum">
              <a:rPr lang="da-DK" smtClean="0"/>
              <a:pPr/>
              <a:t>2</a:t>
            </a:fld>
            <a:endParaRPr lang="da-DK"/>
          </a:p>
        </p:txBody>
      </p:sp>
      <p:sp>
        <p:nvSpPr>
          <p:cNvPr id="10" name="FLD_Presentation Title"/>
          <p:cNvSpPr>
            <a:spLocks noGrp="1"/>
          </p:cNvSpPr>
          <p:nvPr>
            <p:ph type="ftr" sz="quarter" idx="11"/>
          </p:nvPr>
        </p:nvSpPr>
        <p:spPr/>
        <p:txBody>
          <a:bodyPr/>
          <a:lstStyle/>
          <a:p>
            <a:endParaRPr lang="da-DK"/>
          </a:p>
        </p:txBody>
      </p:sp>
      <p:pic>
        <p:nvPicPr>
          <p:cNvPr id="15" name="Billede 15">
            <a:extLst>
              <a:ext uri="{FF2B5EF4-FFF2-40B4-BE49-F238E27FC236}">
                <a16:creationId xmlns:a16="http://schemas.microsoft.com/office/drawing/2014/main" id="{E5AE6569-1F6A-4640-B896-2E5CADBB2C50}"/>
              </a:ext>
            </a:extLst>
          </p:cNvPr>
          <p:cNvPicPr>
            <a:picLocks noChangeAspect="1"/>
          </p:cNvPicPr>
          <p:nvPr/>
        </p:nvPicPr>
        <p:blipFill>
          <a:blip r:embed="rId4"/>
          <a:stretch>
            <a:fillRect/>
          </a:stretch>
        </p:blipFill>
        <p:spPr>
          <a:xfrm>
            <a:off x="5880713" y="1411929"/>
            <a:ext cx="3160089" cy="2426455"/>
          </a:xfrm>
          <a:prstGeom prst="rect">
            <a:avLst/>
          </a:prstGeom>
        </p:spPr>
      </p:pic>
      <p:pic>
        <p:nvPicPr>
          <p:cNvPr id="17" name="Billede 17">
            <a:extLst>
              <a:ext uri="{FF2B5EF4-FFF2-40B4-BE49-F238E27FC236}">
                <a16:creationId xmlns:a16="http://schemas.microsoft.com/office/drawing/2014/main" id="{78C9DAB7-2475-47E0-B72C-1CA75DE2F243}"/>
              </a:ext>
            </a:extLst>
          </p:cNvPr>
          <p:cNvPicPr>
            <a:picLocks noChangeAspect="1"/>
          </p:cNvPicPr>
          <p:nvPr/>
        </p:nvPicPr>
        <p:blipFill>
          <a:blip r:embed="rId5"/>
          <a:stretch>
            <a:fillRect/>
          </a:stretch>
        </p:blipFill>
        <p:spPr>
          <a:xfrm>
            <a:off x="8587622" y="2608319"/>
            <a:ext cx="1520927" cy="1492371"/>
          </a:xfrm>
          <a:prstGeom prst="rect">
            <a:avLst/>
          </a:prstGeom>
        </p:spPr>
      </p:pic>
      <p:sp>
        <p:nvSpPr>
          <p:cNvPr id="19" name="Tekstfelt 18">
            <a:extLst>
              <a:ext uri="{FF2B5EF4-FFF2-40B4-BE49-F238E27FC236}">
                <a16:creationId xmlns:a16="http://schemas.microsoft.com/office/drawing/2014/main" id="{CE4AB924-A3D4-441C-9689-1B7F99AE6E42}"/>
              </a:ext>
            </a:extLst>
          </p:cNvPr>
          <p:cNvSpPr txBox="1"/>
          <p:nvPr/>
        </p:nvSpPr>
        <p:spPr>
          <a:xfrm>
            <a:off x="8248853" y="3199770"/>
            <a:ext cx="2225683" cy="101566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a-DK" sz="6000" b="1">
                <a:solidFill>
                  <a:schemeClr val="tx2">
                    <a:lumMod val="60000"/>
                    <a:lumOff val="40000"/>
                  </a:schemeClr>
                </a:solidFill>
                <a:latin typeface="Comic Sans MS"/>
              </a:rPr>
              <a:t>?</a:t>
            </a:r>
          </a:p>
        </p:txBody>
      </p:sp>
    </p:spTree>
    <p:custDataLst>
      <p:tags r:id="rId1"/>
    </p:custDataLst>
    <p:extLst>
      <p:ext uri="{BB962C8B-B14F-4D97-AF65-F5344CB8AC3E}">
        <p14:creationId xmlns:p14="http://schemas.microsoft.com/office/powerpoint/2010/main" val="1796381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B6AA71-DD0B-4243-B489-2C3DACED4BB5}"/>
              </a:ext>
            </a:extLst>
          </p:cNvPr>
          <p:cNvSpPr>
            <a:spLocks noGrp="1"/>
          </p:cNvSpPr>
          <p:nvPr>
            <p:ph type="title"/>
          </p:nvPr>
        </p:nvSpPr>
        <p:spPr/>
        <p:txBody>
          <a:bodyPr/>
          <a:lstStyle/>
          <a:p>
            <a:r>
              <a:rPr lang="de-DE"/>
              <a:t>Motivation</a:t>
            </a:r>
          </a:p>
        </p:txBody>
      </p:sp>
      <p:sp>
        <p:nvSpPr>
          <p:cNvPr id="3" name="Inhaltsplatzhalter 2">
            <a:extLst>
              <a:ext uri="{FF2B5EF4-FFF2-40B4-BE49-F238E27FC236}">
                <a16:creationId xmlns:a16="http://schemas.microsoft.com/office/drawing/2014/main" id="{C944A8DF-05B6-4B27-88F1-67AC6EF41FF9}"/>
              </a:ext>
            </a:extLst>
          </p:cNvPr>
          <p:cNvSpPr>
            <a:spLocks noGrp="1"/>
          </p:cNvSpPr>
          <p:nvPr>
            <p:ph idx="1"/>
          </p:nvPr>
        </p:nvSpPr>
        <p:spPr>
          <a:xfrm>
            <a:off x="622300" y="1449388"/>
            <a:ext cx="11017250" cy="4795402"/>
          </a:xfrm>
        </p:spPr>
        <p:txBody>
          <a:bodyPr/>
          <a:lstStyle/>
          <a:p>
            <a:pPr marL="188595" indent="-188595">
              <a:spcAft>
                <a:spcPts val="1500"/>
              </a:spcAft>
            </a:pPr>
            <a:r>
              <a:rPr lang="en-US" sz="2000"/>
              <a:t>Benefits from analyzing educational data</a:t>
            </a:r>
            <a:endParaRPr lang="en-US" sz="2000">
              <a:ea typeface="Verdana"/>
              <a:cs typeface="Verdana"/>
            </a:endParaRPr>
          </a:p>
          <a:p>
            <a:pPr marL="188595" indent="-188595">
              <a:spcAft>
                <a:spcPts val="1500"/>
              </a:spcAft>
            </a:pPr>
            <a:r>
              <a:rPr lang="en-US" sz="2000"/>
              <a:t>Test results, </a:t>
            </a:r>
            <a:r>
              <a:rPr lang="en-US" sz="2000" err="1"/>
              <a:t>etc</a:t>
            </a:r>
            <a:r>
              <a:rPr lang="en-US" sz="2000"/>
              <a:t>, highly personal</a:t>
            </a:r>
            <a:endParaRPr lang="en-US" sz="2000">
              <a:ea typeface="Verdana"/>
              <a:cs typeface="Verdana"/>
            </a:endParaRPr>
          </a:p>
          <a:p>
            <a:pPr marL="188595" indent="-188595">
              <a:spcAft>
                <a:spcPts val="1500"/>
              </a:spcAft>
            </a:pPr>
            <a:r>
              <a:rPr lang="en-US" sz="2000"/>
              <a:t>Our Solution: Combining differential privacy and item response theory to provide detailed feedback while preserving privacy</a:t>
            </a:r>
            <a:endParaRPr lang="en-US" sz="2000">
              <a:ea typeface="Verdana"/>
              <a:cs typeface="Verdana"/>
            </a:endParaRPr>
          </a:p>
          <a:p>
            <a:pPr marL="0" indent="0">
              <a:spcAft>
                <a:spcPts val="1500"/>
              </a:spcAft>
              <a:buNone/>
            </a:pPr>
            <a:endParaRPr lang="en-US" sz="2000">
              <a:solidFill>
                <a:schemeClr val="accent1">
                  <a:lumMod val="60000"/>
                  <a:lumOff val="40000"/>
                </a:schemeClr>
              </a:solidFill>
              <a:ea typeface="Verdana"/>
              <a:cs typeface="Verdana"/>
            </a:endParaRPr>
          </a:p>
          <a:p>
            <a:pPr marL="188595" indent="-188595"/>
            <a:endParaRPr lang="de-DE">
              <a:ea typeface="Verdana"/>
              <a:cs typeface="Verdana"/>
            </a:endParaRPr>
          </a:p>
        </p:txBody>
      </p:sp>
      <p:sp>
        <p:nvSpPr>
          <p:cNvPr id="4" name="Datumsplatzhalter 3">
            <a:extLst>
              <a:ext uri="{FF2B5EF4-FFF2-40B4-BE49-F238E27FC236}">
                <a16:creationId xmlns:a16="http://schemas.microsoft.com/office/drawing/2014/main" id="{C8314DD1-A097-4D3E-BDB3-4B3E744311BE}"/>
              </a:ext>
            </a:extLst>
          </p:cNvPr>
          <p:cNvSpPr>
            <a:spLocks noGrp="1"/>
          </p:cNvSpPr>
          <p:nvPr>
            <p:ph type="dt" sz="half" idx="10"/>
          </p:nvPr>
        </p:nvSpPr>
        <p:spPr/>
        <p:txBody>
          <a:bodyPr/>
          <a:lstStyle/>
          <a:p>
            <a:r>
              <a:rPr lang="da-DK"/>
              <a:t>20. august 2018</a:t>
            </a:r>
          </a:p>
        </p:txBody>
      </p:sp>
      <p:sp>
        <p:nvSpPr>
          <p:cNvPr id="5" name="Fußzeilenplatzhalter 4">
            <a:extLst>
              <a:ext uri="{FF2B5EF4-FFF2-40B4-BE49-F238E27FC236}">
                <a16:creationId xmlns:a16="http://schemas.microsoft.com/office/drawing/2014/main" id="{CFE4C0E9-7AC3-44C0-B61B-C9117F67BBEB}"/>
              </a:ext>
            </a:extLst>
          </p:cNvPr>
          <p:cNvSpPr>
            <a:spLocks noGrp="1"/>
          </p:cNvSpPr>
          <p:nvPr>
            <p:ph type="ftr" sz="quarter" idx="11"/>
          </p:nvPr>
        </p:nvSpPr>
        <p:spPr/>
        <p:txBody>
          <a:bodyPr/>
          <a:lstStyle/>
          <a:p>
            <a:endParaRPr lang="da-DK"/>
          </a:p>
        </p:txBody>
      </p:sp>
      <p:sp>
        <p:nvSpPr>
          <p:cNvPr id="6" name="Foliennummernplatzhalter 5">
            <a:extLst>
              <a:ext uri="{FF2B5EF4-FFF2-40B4-BE49-F238E27FC236}">
                <a16:creationId xmlns:a16="http://schemas.microsoft.com/office/drawing/2014/main" id="{7F66E380-4F25-4DBE-9CE2-69530267CB98}"/>
              </a:ext>
            </a:extLst>
          </p:cNvPr>
          <p:cNvSpPr>
            <a:spLocks noGrp="1"/>
          </p:cNvSpPr>
          <p:nvPr>
            <p:ph type="sldNum" sz="quarter" idx="12"/>
          </p:nvPr>
        </p:nvSpPr>
        <p:spPr/>
        <p:txBody>
          <a:bodyPr/>
          <a:lstStyle/>
          <a:p>
            <a:fld id="{103EA872-A674-449B-A120-B97244F8E91D}" type="slidenum">
              <a:rPr lang="da-DK" smtClean="0"/>
              <a:pPr/>
              <a:t>3</a:t>
            </a:fld>
            <a:endParaRPr lang="da-DK"/>
          </a:p>
        </p:txBody>
      </p:sp>
      <p:pic>
        <p:nvPicPr>
          <p:cNvPr id="9" name="Billede 9">
            <a:extLst>
              <a:ext uri="{FF2B5EF4-FFF2-40B4-BE49-F238E27FC236}">
                <a16:creationId xmlns:a16="http://schemas.microsoft.com/office/drawing/2014/main" id="{0D1AD00B-BAAF-4115-8F9E-6D439790703C}"/>
              </a:ext>
            </a:extLst>
          </p:cNvPr>
          <p:cNvPicPr>
            <a:picLocks noChangeAspect="1"/>
          </p:cNvPicPr>
          <p:nvPr/>
        </p:nvPicPr>
        <p:blipFill>
          <a:blip r:embed="rId3"/>
          <a:stretch>
            <a:fillRect/>
          </a:stretch>
        </p:blipFill>
        <p:spPr>
          <a:xfrm>
            <a:off x="2183842" y="3309437"/>
            <a:ext cx="7328623" cy="2581868"/>
          </a:xfrm>
          <a:prstGeom prst="rect">
            <a:avLst/>
          </a:prstGeom>
        </p:spPr>
      </p:pic>
    </p:spTree>
    <p:extLst>
      <p:ext uri="{BB962C8B-B14F-4D97-AF65-F5344CB8AC3E}">
        <p14:creationId xmlns:p14="http://schemas.microsoft.com/office/powerpoint/2010/main" val="2034553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98D8E8-538C-47F4-AA64-866AFBB18A61}"/>
              </a:ext>
            </a:extLst>
          </p:cNvPr>
          <p:cNvSpPr>
            <a:spLocks noGrp="1"/>
          </p:cNvSpPr>
          <p:nvPr>
            <p:ph type="title"/>
          </p:nvPr>
        </p:nvSpPr>
        <p:spPr/>
        <p:txBody>
          <a:bodyPr/>
          <a:lstStyle/>
          <a:p>
            <a:r>
              <a:rPr lang="da-DK">
                <a:ea typeface="Verdana"/>
                <a:cs typeface="Verdana"/>
              </a:rPr>
              <a:t>Motivation</a:t>
            </a:r>
            <a:endParaRPr lang="da-DK"/>
          </a:p>
        </p:txBody>
      </p:sp>
      <p:pic>
        <p:nvPicPr>
          <p:cNvPr id="7" name="Billede 7">
            <a:extLst>
              <a:ext uri="{FF2B5EF4-FFF2-40B4-BE49-F238E27FC236}">
                <a16:creationId xmlns:a16="http://schemas.microsoft.com/office/drawing/2014/main" id="{A20FD987-7DD1-4980-B673-7D334F5D3E74}"/>
              </a:ext>
            </a:extLst>
          </p:cNvPr>
          <p:cNvPicPr>
            <a:picLocks noGrp="1" noChangeAspect="1"/>
          </p:cNvPicPr>
          <p:nvPr>
            <p:ph idx="1"/>
          </p:nvPr>
        </p:nvPicPr>
        <p:blipFill>
          <a:blip r:embed="rId3"/>
          <a:stretch>
            <a:fillRect/>
          </a:stretch>
        </p:blipFill>
        <p:spPr>
          <a:xfrm>
            <a:off x="1299386" y="2350903"/>
            <a:ext cx="2322194" cy="2322497"/>
          </a:xfrm>
          <a:prstGeom prst="rect">
            <a:avLst/>
          </a:prstGeom>
        </p:spPr>
      </p:pic>
      <p:sp>
        <p:nvSpPr>
          <p:cNvPr id="4" name="Pladsholder til dato 3">
            <a:extLst>
              <a:ext uri="{FF2B5EF4-FFF2-40B4-BE49-F238E27FC236}">
                <a16:creationId xmlns:a16="http://schemas.microsoft.com/office/drawing/2014/main" id="{430CDADC-84FA-4BB4-AED1-14A6167D4958}"/>
              </a:ext>
            </a:extLst>
          </p:cNvPr>
          <p:cNvSpPr>
            <a:spLocks noGrp="1"/>
          </p:cNvSpPr>
          <p:nvPr>
            <p:ph type="dt" sz="half" idx="10"/>
          </p:nvPr>
        </p:nvSpPr>
        <p:spPr/>
        <p:txBody>
          <a:bodyPr/>
          <a:lstStyle/>
          <a:p>
            <a:r>
              <a:rPr lang="da-DK"/>
              <a:t>20. august 2018</a:t>
            </a:r>
          </a:p>
        </p:txBody>
      </p:sp>
      <p:sp>
        <p:nvSpPr>
          <p:cNvPr id="5" name="Pladsholder til sidefod 4">
            <a:extLst>
              <a:ext uri="{FF2B5EF4-FFF2-40B4-BE49-F238E27FC236}">
                <a16:creationId xmlns:a16="http://schemas.microsoft.com/office/drawing/2014/main" id="{FD19CB92-E50A-4310-B4FD-CE8EC04F8076}"/>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6F051530-1A56-4505-AC7C-2E1AABF9D8AC}"/>
              </a:ext>
            </a:extLst>
          </p:cNvPr>
          <p:cNvSpPr>
            <a:spLocks noGrp="1"/>
          </p:cNvSpPr>
          <p:nvPr>
            <p:ph type="sldNum" sz="quarter" idx="12"/>
          </p:nvPr>
        </p:nvSpPr>
        <p:spPr/>
        <p:txBody>
          <a:bodyPr/>
          <a:lstStyle/>
          <a:p>
            <a:fld id="{103EA872-A674-449B-A120-B97244F8E91D}" type="slidenum">
              <a:rPr lang="da-DK" smtClean="0"/>
              <a:pPr/>
              <a:t>4</a:t>
            </a:fld>
            <a:endParaRPr lang="da-DK"/>
          </a:p>
        </p:txBody>
      </p:sp>
      <p:pic>
        <p:nvPicPr>
          <p:cNvPr id="3" name="Billede 7" descr="Et billede, der indeholder person, mand, væg, kulør&#10;&#10;Beskrivelse, der er oprettet med meget høj tiltro">
            <a:extLst>
              <a:ext uri="{FF2B5EF4-FFF2-40B4-BE49-F238E27FC236}">
                <a16:creationId xmlns:a16="http://schemas.microsoft.com/office/drawing/2014/main" id="{C8502BF9-3348-466A-B437-E031F53CB0A3}"/>
              </a:ext>
            </a:extLst>
          </p:cNvPr>
          <p:cNvPicPr>
            <a:picLocks noChangeAspect="1"/>
          </p:cNvPicPr>
          <p:nvPr/>
        </p:nvPicPr>
        <p:blipFill>
          <a:blip r:embed="rId4"/>
          <a:stretch>
            <a:fillRect/>
          </a:stretch>
        </p:blipFill>
        <p:spPr>
          <a:xfrm>
            <a:off x="4504114" y="1649532"/>
            <a:ext cx="2742843" cy="3730885"/>
          </a:xfrm>
          <a:prstGeom prst="rect">
            <a:avLst/>
          </a:prstGeom>
        </p:spPr>
      </p:pic>
      <p:pic>
        <p:nvPicPr>
          <p:cNvPr id="9" name="Billede 9">
            <a:extLst>
              <a:ext uri="{FF2B5EF4-FFF2-40B4-BE49-F238E27FC236}">
                <a16:creationId xmlns:a16="http://schemas.microsoft.com/office/drawing/2014/main" id="{BA833774-94C1-44AE-B8D1-5CEBB0C8C621}"/>
              </a:ext>
            </a:extLst>
          </p:cNvPr>
          <p:cNvPicPr>
            <a:picLocks noChangeAspect="1"/>
          </p:cNvPicPr>
          <p:nvPr/>
        </p:nvPicPr>
        <p:blipFill>
          <a:blip r:embed="rId5"/>
          <a:stretch>
            <a:fillRect/>
          </a:stretch>
        </p:blipFill>
        <p:spPr>
          <a:xfrm>
            <a:off x="7164159" y="2470947"/>
            <a:ext cx="4180391" cy="2090467"/>
          </a:xfrm>
          <a:prstGeom prst="rect">
            <a:avLst/>
          </a:prstGeom>
        </p:spPr>
      </p:pic>
    </p:spTree>
    <p:extLst>
      <p:ext uri="{BB962C8B-B14F-4D97-AF65-F5344CB8AC3E}">
        <p14:creationId xmlns:p14="http://schemas.microsoft.com/office/powerpoint/2010/main" val="2316086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96DB6B-64A4-4C8E-B78A-63A2148826C8}"/>
              </a:ext>
            </a:extLst>
          </p:cNvPr>
          <p:cNvSpPr>
            <a:spLocks noGrp="1"/>
          </p:cNvSpPr>
          <p:nvPr>
            <p:ph type="title"/>
          </p:nvPr>
        </p:nvSpPr>
        <p:spPr/>
        <p:txBody>
          <a:bodyPr/>
          <a:lstStyle/>
          <a:p>
            <a:r>
              <a:rPr lang="de-DE"/>
              <a:t>Differential Privacy</a:t>
            </a:r>
            <a:r>
              <a:rPr lang="de-DE">
                <a:ea typeface="Verdana"/>
                <a:cs typeface="Verdana"/>
              </a:rPr>
              <a:t> [</a:t>
            </a:r>
            <a:r>
              <a:rPr lang="de-DE" err="1">
                <a:ea typeface="Verdana"/>
                <a:cs typeface="Verdana"/>
              </a:rPr>
              <a:t>Dwork</a:t>
            </a:r>
            <a:r>
              <a:rPr lang="de-DE">
                <a:ea typeface="Verdana"/>
                <a:cs typeface="Verdana"/>
              </a:rPr>
              <a:t> 2006]</a:t>
            </a:r>
            <a:endParaRPr lang="de-DE"/>
          </a:p>
        </p:txBody>
      </p:sp>
      <p:sp>
        <p:nvSpPr>
          <p:cNvPr id="3" name="Inhaltsplatzhalter 2">
            <a:extLst>
              <a:ext uri="{FF2B5EF4-FFF2-40B4-BE49-F238E27FC236}">
                <a16:creationId xmlns:a16="http://schemas.microsoft.com/office/drawing/2014/main" id="{81671031-21CE-419E-8072-2C192DB667FB}"/>
              </a:ext>
            </a:extLst>
          </p:cNvPr>
          <p:cNvSpPr>
            <a:spLocks noGrp="1"/>
          </p:cNvSpPr>
          <p:nvPr>
            <p:ph idx="1"/>
          </p:nvPr>
        </p:nvSpPr>
        <p:spPr/>
        <p:txBody>
          <a:bodyPr/>
          <a:lstStyle/>
          <a:p>
            <a:pPr marL="188595" indent="-188595">
              <a:spcAft>
                <a:spcPts val="1500"/>
              </a:spcAft>
            </a:pPr>
            <a:r>
              <a:rPr lang="en-US" sz="2000"/>
              <a:t>Randomized algorithm </a:t>
            </a:r>
            <a:r>
              <a:rPr lang="en-US" sz="2000" i="1">
                <a:ea typeface="Verdana"/>
                <a:cs typeface="Verdana"/>
              </a:rPr>
              <a:t>M</a:t>
            </a:r>
            <a:endParaRPr lang="en-US" sz="2000">
              <a:ea typeface="Verdana"/>
              <a:cs typeface="Verdana"/>
            </a:endParaRPr>
          </a:p>
          <a:p>
            <a:pPr marL="188595" indent="-188595">
              <a:spcAft>
                <a:spcPts val="1500"/>
              </a:spcAft>
            </a:pPr>
            <a:r>
              <a:rPr lang="en-US" sz="2000"/>
              <a:t>Output distributions similar if data sets differ in one entry:</a:t>
            </a:r>
            <a:br>
              <a:rPr lang="en-US" sz="2000">
                <a:ea typeface="Verdana"/>
                <a:cs typeface="Verdana"/>
              </a:rPr>
            </a:br>
            <a:br>
              <a:rPr lang="en-US" sz="2000">
                <a:ea typeface="Verdana"/>
                <a:cs typeface="Verdana"/>
              </a:rPr>
            </a:br>
            <a:br>
              <a:rPr lang="en-US" sz="2000">
                <a:ea typeface="Verdana"/>
                <a:cs typeface="Verdana"/>
              </a:rPr>
            </a:br>
            <a:endParaRPr lang="en-US" sz="2000">
              <a:ea typeface="Verdana"/>
              <a:cs typeface="Verdana"/>
            </a:endParaRPr>
          </a:p>
          <a:p>
            <a:pPr marL="188595" indent="-188595">
              <a:spcAft>
                <a:spcPts val="1500"/>
              </a:spcAft>
            </a:pPr>
            <a:r>
              <a:rPr lang="en-US" sz="2000"/>
              <a:t>Add noise to the output scaled with the global sensitivity of a query </a:t>
            </a:r>
            <a:r>
              <a:rPr lang="en-US" sz="2000" i="1"/>
              <a:t>f</a:t>
            </a:r>
            <a:r>
              <a:rPr lang="en-US" sz="2000"/>
              <a:t>:</a:t>
            </a:r>
            <a:br>
              <a:rPr lang="en-US" sz="2000">
                <a:ea typeface="Verdana"/>
                <a:cs typeface="Verdana"/>
              </a:rPr>
            </a:br>
            <a:br>
              <a:rPr lang="en-US" sz="2000">
                <a:ea typeface="Verdana"/>
                <a:cs typeface="Verdana"/>
              </a:rPr>
            </a:br>
            <a:br>
              <a:rPr lang="en-US" sz="2000">
                <a:ea typeface="Verdana"/>
                <a:cs typeface="Verdana"/>
              </a:rPr>
            </a:br>
            <a:endParaRPr lang="en-US" sz="2000">
              <a:ea typeface="Verdana"/>
              <a:cs typeface="Verdana"/>
            </a:endParaRPr>
          </a:p>
          <a:p>
            <a:pPr marL="188595" indent="-188595">
              <a:spcAft>
                <a:spcPts val="1500"/>
              </a:spcAft>
            </a:pPr>
            <a:r>
              <a:rPr lang="en-US" sz="2000"/>
              <a:t>Laplace-mechanism: release </a:t>
            </a:r>
            <a:r>
              <a:rPr lang="en-US" sz="2000" i="1"/>
              <a:t>f + </a:t>
            </a:r>
            <a:r>
              <a:rPr lang="en-US" sz="2000"/>
              <a:t>Lap(</a:t>
            </a:r>
            <a:r>
              <a:rPr lang="en-US" sz="2000" err="1">
                <a:latin typeface="Verdana"/>
                <a:ea typeface="Verdana"/>
                <a:cs typeface="Verdana"/>
              </a:rPr>
              <a:t>Δ</a:t>
            </a:r>
            <a:r>
              <a:rPr lang="en-US" sz="2000" i="1" err="1"/>
              <a:t>f</a:t>
            </a:r>
            <a:r>
              <a:rPr lang="en-US" sz="2000" i="1"/>
              <a:t> </a:t>
            </a:r>
            <a:r>
              <a:rPr lang="en-US" sz="2000"/>
              <a:t>/</a:t>
            </a:r>
            <a:r>
              <a:rPr lang="en-US" sz="2000" i="1"/>
              <a:t> ε</a:t>
            </a:r>
            <a:r>
              <a:rPr lang="en-US" sz="2000"/>
              <a:t>)</a:t>
            </a:r>
            <a:r>
              <a:rPr lang="en-US" sz="2000" i="1"/>
              <a:t> </a:t>
            </a:r>
            <a:endParaRPr lang="en-US" sz="2000">
              <a:ea typeface="Verdana"/>
              <a:cs typeface="Verdana"/>
            </a:endParaRPr>
          </a:p>
          <a:p>
            <a:pPr marL="188595" indent="-188595"/>
            <a:endParaRPr lang="de-DE">
              <a:ea typeface="Verdana"/>
              <a:cs typeface="Verdana"/>
            </a:endParaRPr>
          </a:p>
        </p:txBody>
      </p:sp>
      <p:sp>
        <p:nvSpPr>
          <p:cNvPr id="4" name="Datumsplatzhalter 3">
            <a:extLst>
              <a:ext uri="{FF2B5EF4-FFF2-40B4-BE49-F238E27FC236}">
                <a16:creationId xmlns:a16="http://schemas.microsoft.com/office/drawing/2014/main" id="{51DE2B0A-16C2-4139-BA43-FD36FEB421AE}"/>
              </a:ext>
            </a:extLst>
          </p:cNvPr>
          <p:cNvSpPr>
            <a:spLocks noGrp="1"/>
          </p:cNvSpPr>
          <p:nvPr>
            <p:ph type="dt" sz="half" idx="10"/>
          </p:nvPr>
        </p:nvSpPr>
        <p:spPr/>
        <p:txBody>
          <a:bodyPr/>
          <a:lstStyle/>
          <a:p>
            <a:r>
              <a:rPr lang="da-DK"/>
              <a:t>20. august 2018</a:t>
            </a:r>
          </a:p>
        </p:txBody>
      </p:sp>
      <p:sp>
        <p:nvSpPr>
          <p:cNvPr id="5" name="Fußzeilenplatzhalter 4">
            <a:extLst>
              <a:ext uri="{FF2B5EF4-FFF2-40B4-BE49-F238E27FC236}">
                <a16:creationId xmlns:a16="http://schemas.microsoft.com/office/drawing/2014/main" id="{3FD76B63-A948-471F-B8B0-3658F03EE994}"/>
              </a:ext>
            </a:extLst>
          </p:cNvPr>
          <p:cNvSpPr>
            <a:spLocks noGrp="1"/>
          </p:cNvSpPr>
          <p:nvPr>
            <p:ph type="ftr" sz="quarter" idx="11"/>
          </p:nvPr>
        </p:nvSpPr>
        <p:spPr/>
        <p:txBody>
          <a:bodyPr/>
          <a:lstStyle/>
          <a:p>
            <a:endParaRPr lang="da-DK"/>
          </a:p>
        </p:txBody>
      </p:sp>
      <p:sp>
        <p:nvSpPr>
          <p:cNvPr id="6" name="Foliennummernplatzhalter 5">
            <a:extLst>
              <a:ext uri="{FF2B5EF4-FFF2-40B4-BE49-F238E27FC236}">
                <a16:creationId xmlns:a16="http://schemas.microsoft.com/office/drawing/2014/main" id="{1D7591EC-4457-4937-A73F-7668EE2BCD84}"/>
              </a:ext>
            </a:extLst>
          </p:cNvPr>
          <p:cNvSpPr>
            <a:spLocks noGrp="1"/>
          </p:cNvSpPr>
          <p:nvPr>
            <p:ph type="sldNum" sz="quarter" idx="12"/>
          </p:nvPr>
        </p:nvSpPr>
        <p:spPr/>
        <p:txBody>
          <a:bodyPr/>
          <a:lstStyle/>
          <a:p>
            <a:fld id="{103EA872-A674-449B-A120-B97244F8E91D}" type="slidenum">
              <a:rPr lang="da-DK" smtClean="0"/>
              <a:pPr/>
              <a:t>5</a:t>
            </a:fld>
            <a:endParaRPr lang="da-DK"/>
          </a:p>
        </p:txBody>
      </p:sp>
      <p:pic>
        <p:nvPicPr>
          <p:cNvPr id="9" name="Billede 9" descr="Et billede, der indeholder objekt&#10;&#10;Beskrivelse, der er oprettet med meget høj tiltro">
            <a:extLst>
              <a:ext uri="{FF2B5EF4-FFF2-40B4-BE49-F238E27FC236}">
                <a16:creationId xmlns:a16="http://schemas.microsoft.com/office/drawing/2014/main" id="{7668F730-3BD7-468F-B173-96013C0C4A76}"/>
              </a:ext>
            </a:extLst>
          </p:cNvPr>
          <p:cNvPicPr>
            <a:picLocks noChangeAspect="1"/>
          </p:cNvPicPr>
          <p:nvPr/>
        </p:nvPicPr>
        <p:blipFill>
          <a:blip r:embed="rId3"/>
          <a:stretch>
            <a:fillRect/>
          </a:stretch>
        </p:blipFill>
        <p:spPr>
          <a:xfrm>
            <a:off x="1254757" y="3899109"/>
            <a:ext cx="5402309" cy="814133"/>
          </a:xfrm>
          <a:prstGeom prst="rect">
            <a:avLst/>
          </a:prstGeom>
        </p:spPr>
      </p:pic>
      <p:pic>
        <p:nvPicPr>
          <p:cNvPr id="8" name="Billede 9">
            <a:extLst>
              <a:ext uri="{FF2B5EF4-FFF2-40B4-BE49-F238E27FC236}">
                <a16:creationId xmlns:a16="http://schemas.microsoft.com/office/drawing/2014/main" id="{A002EEEE-5F8A-48AA-AE68-B4DCA851F042}"/>
              </a:ext>
            </a:extLst>
          </p:cNvPr>
          <p:cNvPicPr>
            <a:picLocks noChangeAspect="1"/>
          </p:cNvPicPr>
          <p:nvPr/>
        </p:nvPicPr>
        <p:blipFill>
          <a:blip r:embed="rId4"/>
          <a:stretch>
            <a:fillRect/>
          </a:stretch>
        </p:blipFill>
        <p:spPr>
          <a:xfrm>
            <a:off x="8471411" y="1454596"/>
            <a:ext cx="3145356" cy="1999180"/>
          </a:xfrm>
          <a:prstGeom prst="rect">
            <a:avLst/>
          </a:prstGeom>
        </p:spPr>
      </p:pic>
      <p:pic>
        <p:nvPicPr>
          <p:cNvPr id="10" name="Billede 10">
            <a:extLst>
              <a:ext uri="{FF2B5EF4-FFF2-40B4-BE49-F238E27FC236}">
                <a16:creationId xmlns:a16="http://schemas.microsoft.com/office/drawing/2014/main" id="{BAA3B388-D8D5-4CD1-A1A3-FFBE94E68506}"/>
              </a:ext>
            </a:extLst>
          </p:cNvPr>
          <p:cNvPicPr>
            <a:picLocks noChangeAspect="1"/>
          </p:cNvPicPr>
          <p:nvPr/>
        </p:nvPicPr>
        <p:blipFill>
          <a:blip r:embed="rId5"/>
          <a:stretch>
            <a:fillRect/>
          </a:stretch>
        </p:blipFill>
        <p:spPr>
          <a:xfrm>
            <a:off x="1253681" y="2454539"/>
            <a:ext cx="7143913" cy="793222"/>
          </a:xfrm>
          <a:prstGeom prst="rect">
            <a:avLst/>
          </a:prstGeom>
        </p:spPr>
      </p:pic>
    </p:spTree>
    <p:extLst>
      <p:ext uri="{BB962C8B-B14F-4D97-AF65-F5344CB8AC3E}">
        <p14:creationId xmlns:p14="http://schemas.microsoft.com/office/powerpoint/2010/main" val="2640597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786062-00F2-4D63-9005-42B1311BC9E8}"/>
              </a:ext>
            </a:extLst>
          </p:cNvPr>
          <p:cNvSpPr>
            <a:spLocks noGrp="1"/>
          </p:cNvSpPr>
          <p:nvPr>
            <p:ph type="title"/>
          </p:nvPr>
        </p:nvSpPr>
        <p:spPr/>
        <p:txBody>
          <a:bodyPr/>
          <a:lstStyle/>
          <a:p>
            <a:r>
              <a:rPr lang="de-DE"/>
              <a:t>Rasch Model</a:t>
            </a:r>
            <a:r>
              <a:rPr lang="de-DE">
                <a:ea typeface="Verdana"/>
                <a:cs typeface="Verdana"/>
              </a:rPr>
              <a:t> [Rasch1960]</a:t>
            </a:r>
            <a:endParaRPr lang="de-DE"/>
          </a:p>
        </p:txBody>
      </p:sp>
      <p:sp>
        <p:nvSpPr>
          <p:cNvPr id="3" name="Inhaltsplatzhalter 2">
            <a:extLst>
              <a:ext uri="{FF2B5EF4-FFF2-40B4-BE49-F238E27FC236}">
                <a16:creationId xmlns:a16="http://schemas.microsoft.com/office/drawing/2014/main" id="{D7902227-9E37-4ECA-B06E-D551BF27365F}"/>
              </a:ext>
            </a:extLst>
          </p:cNvPr>
          <p:cNvSpPr>
            <a:spLocks noGrp="1"/>
          </p:cNvSpPr>
          <p:nvPr>
            <p:ph idx="1"/>
          </p:nvPr>
        </p:nvSpPr>
        <p:spPr/>
        <p:txBody>
          <a:bodyPr/>
          <a:lstStyle/>
          <a:p>
            <a:pPr marL="188595" indent="-188595">
              <a:spcAft>
                <a:spcPts val="1500"/>
              </a:spcAft>
            </a:pPr>
            <a:r>
              <a:rPr lang="en-US" sz="2000"/>
              <a:t>Input Data: Results of a multiple-choice test of </a:t>
            </a:r>
            <a:r>
              <a:rPr lang="en-US" sz="2000" i="1"/>
              <a:t>I</a:t>
            </a:r>
            <a:r>
              <a:rPr lang="en-US" sz="2000"/>
              <a:t> items and </a:t>
            </a:r>
            <a:r>
              <a:rPr lang="en-US" sz="2000" i="1"/>
              <a:t>N</a:t>
            </a:r>
            <a:r>
              <a:rPr lang="en-US" sz="2000"/>
              <a:t> students</a:t>
            </a:r>
            <a:endParaRPr lang="da-DK" sz="2000">
              <a:ea typeface="Verdana"/>
              <a:cs typeface="Verdana"/>
            </a:endParaRPr>
          </a:p>
          <a:p>
            <a:pPr marL="188595" indent="-188595">
              <a:spcAft>
                <a:spcPts val="1500"/>
              </a:spcAft>
            </a:pPr>
            <a:r>
              <a:rPr lang="en-US" sz="2000"/>
              <a:t>Represented by a matrix: </a:t>
            </a:r>
            <a:r>
              <a:rPr lang="en-US" sz="2000" i="1"/>
              <a:t>X(</a:t>
            </a:r>
            <a:r>
              <a:rPr lang="en-US" sz="2000" i="1" err="1"/>
              <a:t>n,i</a:t>
            </a:r>
            <a:r>
              <a:rPr lang="en-US" sz="2000" i="1"/>
              <a:t>) = 1</a:t>
            </a:r>
            <a:r>
              <a:rPr lang="en-US" sz="2000"/>
              <a:t> </a:t>
            </a:r>
            <a:r>
              <a:rPr lang="en-US" sz="2000" err="1"/>
              <a:t>iff</a:t>
            </a:r>
            <a:r>
              <a:rPr lang="en-US" sz="2000"/>
              <a:t> student </a:t>
            </a:r>
            <a:r>
              <a:rPr lang="en-US" sz="2000" i="1"/>
              <a:t>n</a:t>
            </a:r>
            <a:r>
              <a:rPr lang="en-US" sz="2000"/>
              <a:t> answered item </a:t>
            </a:r>
            <a:r>
              <a:rPr lang="en-US" sz="2000" i="1" err="1"/>
              <a:t>i</a:t>
            </a:r>
            <a:r>
              <a:rPr lang="en-US" sz="2000" i="1"/>
              <a:t> </a:t>
            </a:r>
            <a:r>
              <a:rPr lang="en-US" sz="2000"/>
              <a:t>correctly</a:t>
            </a:r>
            <a:endParaRPr lang="en-US" sz="2000">
              <a:ea typeface="Verdana"/>
              <a:cs typeface="Verdana"/>
            </a:endParaRPr>
          </a:p>
          <a:p>
            <a:pPr marL="188595" indent="-188595">
              <a:spcAft>
                <a:spcPts val="1500"/>
              </a:spcAft>
            </a:pPr>
            <a:r>
              <a:rPr lang="en-US" sz="2000"/>
              <a:t>Estimates parameters for item difficulty (</a:t>
            </a:r>
            <a:r>
              <a:rPr lang="en-US" sz="2000" i="1"/>
              <a:t>δ</a:t>
            </a:r>
            <a:r>
              <a:rPr lang="en-US" sz="2000"/>
              <a:t>) and student ability (</a:t>
            </a:r>
            <a:r>
              <a:rPr lang="en-US" sz="2000" i="1"/>
              <a:t>β</a:t>
            </a:r>
            <a:r>
              <a:rPr lang="en-US" sz="2000"/>
              <a:t>)</a:t>
            </a:r>
            <a:endParaRPr lang="en-US" sz="2000">
              <a:ea typeface="Verdana"/>
              <a:cs typeface="Verdana"/>
            </a:endParaRPr>
          </a:p>
          <a:p>
            <a:pPr marL="188595" indent="-188595">
              <a:spcAft>
                <a:spcPts val="1500"/>
              </a:spcAft>
            </a:pPr>
            <a:r>
              <a:rPr lang="en-US" sz="2000"/>
              <a:t>Defines probability for student </a:t>
            </a:r>
            <a:r>
              <a:rPr lang="en-US" sz="2000" i="1"/>
              <a:t>n</a:t>
            </a:r>
            <a:r>
              <a:rPr lang="en-US" sz="2000"/>
              <a:t> passing test </a:t>
            </a:r>
            <a:r>
              <a:rPr lang="en-US" sz="2000" i="1" err="1"/>
              <a:t>i</a:t>
            </a:r>
            <a:r>
              <a:rPr lang="en-US" sz="2000" i="1"/>
              <a:t> </a:t>
            </a:r>
            <a:r>
              <a:rPr lang="en-US" sz="2000"/>
              <a:t>by</a:t>
            </a:r>
            <a:endParaRPr lang="en-US" sz="2000">
              <a:ea typeface="Verdana"/>
              <a:cs typeface="Verdana"/>
            </a:endParaRPr>
          </a:p>
          <a:p>
            <a:pPr marL="188595" indent="-188595"/>
            <a:endParaRPr lang="de-DE">
              <a:ea typeface="Verdana"/>
              <a:cs typeface="Verdana"/>
            </a:endParaRPr>
          </a:p>
        </p:txBody>
      </p:sp>
      <p:sp>
        <p:nvSpPr>
          <p:cNvPr id="4" name="Datumsplatzhalter 3">
            <a:extLst>
              <a:ext uri="{FF2B5EF4-FFF2-40B4-BE49-F238E27FC236}">
                <a16:creationId xmlns:a16="http://schemas.microsoft.com/office/drawing/2014/main" id="{31946CAF-7463-4935-A642-CC4EC57BE42B}"/>
              </a:ext>
            </a:extLst>
          </p:cNvPr>
          <p:cNvSpPr>
            <a:spLocks noGrp="1"/>
          </p:cNvSpPr>
          <p:nvPr>
            <p:ph type="dt" sz="half" idx="10"/>
          </p:nvPr>
        </p:nvSpPr>
        <p:spPr/>
        <p:txBody>
          <a:bodyPr/>
          <a:lstStyle/>
          <a:p>
            <a:r>
              <a:rPr lang="da-DK"/>
              <a:t>20. august 2018</a:t>
            </a:r>
          </a:p>
        </p:txBody>
      </p:sp>
      <p:sp>
        <p:nvSpPr>
          <p:cNvPr id="5" name="Fußzeilenplatzhalter 4">
            <a:extLst>
              <a:ext uri="{FF2B5EF4-FFF2-40B4-BE49-F238E27FC236}">
                <a16:creationId xmlns:a16="http://schemas.microsoft.com/office/drawing/2014/main" id="{42CF4C8C-3AC3-4B18-AC2D-5650EE9AB0DA}"/>
              </a:ext>
            </a:extLst>
          </p:cNvPr>
          <p:cNvSpPr>
            <a:spLocks noGrp="1"/>
          </p:cNvSpPr>
          <p:nvPr>
            <p:ph type="ftr" sz="quarter" idx="11"/>
          </p:nvPr>
        </p:nvSpPr>
        <p:spPr/>
        <p:txBody>
          <a:bodyPr/>
          <a:lstStyle/>
          <a:p>
            <a:endParaRPr lang="da-DK"/>
          </a:p>
        </p:txBody>
      </p:sp>
      <p:sp>
        <p:nvSpPr>
          <p:cNvPr id="6" name="Foliennummernplatzhalter 5">
            <a:extLst>
              <a:ext uri="{FF2B5EF4-FFF2-40B4-BE49-F238E27FC236}">
                <a16:creationId xmlns:a16="http://schemas.microsoft.com/office/drawing/2014/main" id="{CC9E2954-FD2B-41EF-A7A6-733645ECF40F}"/>
              </a:ext>
            </a:extLst>
          </p:cNvPr>
          <p:cNvSpPr>
            <a:spLocks noGrp="1"/>
          </p:cNvSpPr>
          <p:nvPr>
            <p:ph type="sldNum" sz="quarter" idx="12"/>
          </p:nvPr>
        </p:nvSpPr>
        <p:spPr/>
        <p:txBody>
          <a:bodyPr/>
          <a:lstStyle/>
          <a:p>
            <a:fld id="{103EA872-A674-449B-A120-B97244F8E91D}" type="slidenum">
              <a:rPr lang="da-DK" smtClean="0"/>
              <a:pPr/>
              <a:t>6</a:t>
            </a:fld>
            <a:endParaRPr lang="da-DK"/>
          </a:p>
        </p:txBody>
      </p:sp>
      <p:pic>
        <p:nvPicPr>
          <p:cNvPr id="7" name="Billede 7">
            <a:extLst>
              <a:ext uri="{FF2B5EF4-FFF2-40B4-BE49-F238E27FC236}">
                <a16:creationId xmlns:a16="http://schemas.microsoft.com/office/drawing/2014/main" id="{F7FDEE2B-1010-4E2A-9D9D-EE5CB4D56D08}"/>
              </a:ext>
            </a:extLst>
          </p:cNvPr>
          <p:cNvPicPr>
            <a:picLocks noChangeAspect="1"/>
          </p:cNvPicPr>
          <p:nvPr/>
        </p:nvPicPr>
        <p:blipFill>
          <a:blip r:embed="rId3"/>
          <a:stretch>
            <a:fillRect/>
          </a:stretch>
        </p:blipFill>
        <p:spPr>
          <a:xfrm>
            <a:off x="981397" y="4059831"/>
            <a:ext cx="6480469" cy="1331541"/>
          </a:xfrm>
          <a:prstGeom prst="rect">
            <a:avLst/>
          </a:prstGeom>
        </p:spPr>
      </p:pic>
    </p:spTree>
    <p:extLst>
      <p:ext uri="{BB962C8B-B14F-4D97-AF65-F5344CB8AC3E}">
        <p14:creationId xmlns:p14="http://schemas.microsoft.com/office/powerpoint/2010/main" val="3380430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54F0FB-3541-4226-A503-D1C39B16BC5A}"/>
              </a:ext>
            </a:extLst>
          </p:cNvPr>
          <p:cNvSpPr>
            <a:spLocks noGrp="1"/>
          </p:cNvSpPr>
          <p:nvPr>
            <p:ph type="title"/>
          </p:nvPr>
        </p:nvSpPr>
        <p:spPr/>
        <p:txBody>
          <a:bodyPr/>
          <a:lstStyle/>
          <a:p>
            <a:r>
              <a:rPr lang="de-DE" err="1"/>
              <a:t>Our</a:t>
            </a:r>
            <a:r>
              <a:rPr lang="de-DE"/>
              <a:t> </a:t>
            </a:r>
            <a:r>
              <a:rPr lang="de-DE" err="1"/>
              <a:t>Contribution</a:t>
            </a:r>
            <a:r>
              <a:rPr lang="de-DE"/>
              <a:t>: Private Workflow</a:t>
            </a:r>
          </a:p>
        </p:txBody>
      </p:sp>
      <p:sp>
        <p:nvSpPr>
          <p:cNvPr id="3" name="Inhaltsplatzhalter 2">
            <a:extLst>
              <a:ext uri="{FF2B5EF4-FFF2-40B4-BE49-F238E27FC236}">
                <a16:creationId xmlns:a16="http://schemas.microsoft.com/office/drawing/2014/main" id="{ADBBFB0A-1E32-4504-82F5-07C123AEC3B6}"/>
              </a:ext>
            </a:extLst>
          </p:cNvPr>
          <p:cNvSpPr>
            <a:spLocks noGrp="1"/>
          </p:cNvSpPr>
          <p:nvPr>
            <p:ph idx="1"/>
          </p:nvPr>
        </p:nvSpPr>
        <p:spPr/>
        <p:txBody>
          <a:bodyPr/>
          <a:lstStyle/>
          <a:p>
            <a:pPr marL="188595" indent="-188595">
              <a:spcAft>
                <a:spcPts val="1500"/>
              </a:spcAft>
            </a:pPr>
            <a:r>
              <a:rPr lang="en-US" sz="2000"/>
              <a:t>Differential Privacy aims at hiding an </a:t>
            </a:r>
            <a:r>
              <a:rPr lang="en-US" sz="2000" i="1"/>
              <a:t>individual’s </a:t>
            </a:r>
            <a:r>
              <a:rPr lang="en-US" sz="2000"/>
              <a:t>data</a:t>
            </a:r>
            <a:endParaRPr lang="en-US" sz="2000">
              <a:ea typeface="Verdana"/>
              <a:cs typeface="Verdana"/>
            </a:endParaRPr>
          </a:p>
          <a:p>
            <a:pPr marL="188595" indent="-188595">
              <a:spcAft>
                <a:spcPts val="1500"/>
              </a:spcAft>
            </a:pPr>
            <a:r>
              <a:rPr lang="en-US" sz="2000"/>
              <a:t>Yet, we want to provide </a:t>
            </a:r>
            <a:r>
              <a:rPr lang="en-US" sz="2000" i="1"/>
              <a:t>individual</a:t>
            </a:r>
            <a:r>
              <a:rPr lang="en-US" sz="2000"/>
              <a:t> feedback, while keeping </a:t>
            </a:r>
            <a:r>
              <a:rPr lang="en-US" sz="2000" i="1"/>
              <a:t>everyone else’s </a:t>
            </a:r>
            <a:r>
              <a:rPr lang="en-US" sz="2000"/>
              <a:t>data hidden</a:t>
            </a:r>
            <a:endParaRPr lang="en-US" sz="2000">
              <a:ea typeface="Verdana"/>
              <a:cs typeface="Verdana"/>
            </a:endParaRPr>
          </a:p>
          <a:p>
            <a:pPr marL="188595" indent="-188595">
              <a:spcAft>
                <a:spcPts val="1500"/>
              </a:spcAft>
            </a:pPr>
            <a:r>
              <a:rPr lang="en-US" sz="2000"/>
              <a:t>Solution: estimating difficulty parameters privately; then re-estimating ability parameters [Choppin1983]</a:t>
            </a:r>
            <a:endParaRPr lang="en-US" sz="2000">
              <a:ea typeface="Verdana"/>
              <a:cs typeface="Verdana"/>
            </a:endParaRPr>
          </a:p>
          <a:p>
            <a:pPr marL="0" indent="0">
              <a:spcAft>
                <a:spcPts val="1500"/>
              </a:spcAft>
              <a:buNone/>
            </a:pPr>
            <a:endParaRPr lang="en-US" sz="2000">
              <a:solidFill>
                <a:schemeClr val="accent1">
                  <a:lumMod val="60000"/>
                  <a:lumOff val="40000"/>
                </a:schemeClr>
              </a:solidFill>
              <a:ea typeface="Verdana"/>
              <a:cs typeface="Verdana"/>
            </a:endParaRPr>
          </a:p>
          <a:p>
            <a:pPr marL="188595" indent="-188595"/>
            <a:endParaRPr lang="de-DE">
              <a:ea typeface="Verdana"/>
              <a:cs typeface="Verdana"/>
            </a:endParaRPr>
          </a:p>
        </p:txBody>
      </p:sp>
      <p:sp>
        <p:nvSpPr>
          <p:cNvPr id="4" name="Datumsplatzhalter 3">
            <a:extLst>
              <a:ext uri="{FF2B5EF4-FFF2-40B4-BE49-F238E27FC236}">
                <a16:creationId xmlns:a16="http://schemas.microsoft.com/office/drawing/2014/main" id="{276007D0-5D43-45E0-954C-7C313BFE8BFA}"/>
              </a:ext>
            </a:extLst>
          </p:cNvPr>
          <p:cNvSpPr>
            <a:spLocks noGrp="1"/>
          </p:cNvSpPr>
          <p:nvPr>
            <p:ph type="dt" sz="half" idx="10"/>
          </p:nvPr>
        </p:nvSpPr>
        <p:spPr/>
        <p:txBody>
          <a:bodyPr/>
          <a:lstStyle/>
          <a:p>
            <a:r>
              <a:rPr lang="da-DK"/>
              <a:t>20. august 2018</a:t>
            </a:r>
          </a:p>
        </p:txBody>
      </p:sp>
      <p:sp>
        <p:nvSpPr>
          <p:cNvPr id="5" name="Fußzeilenplatzhalter 4">
            <a:extLst>
              <a:ext uri="{FF2B5EF4-FFF2-40B4-BE49-F238E27FC236}">
                <a16:creationId xmlns:a16="http://schemas.microsoft.com/office/drawing/2014/main" id="{6204D44F-FF1D-4A6F-977A-30A30235C250}"/>
              </a:ext>
            </a:extLst>
          </p:cNvPr>
          <p:cNvSpPr>
            <a:spLocks noGrp="1"/>
          </p:cNvSpPr>
          <p:nvPr>
            <p:ph type="ftr" sz="quarter" idx="11"/>
          </p:nvPr>
        </p:nvSpPr>
        <p:spPr/>
        <p:txBody>
          <a:bodyPr/>
          <a:lstStyle/>
          <a:p>
            <a:endParaRPr lang="da-DK"/>
          </a:p>
        </p:txBody>
      </p:sp>
      <p:sp>
        <p:nvSpPr>
          <p:cNvPr id="6" name="Foliennummernplatzhalter 5">
            <a:extLst>
              <a:ext uri="{FF2B5EF4-FFF2-40B4-BE49-F238E27FC236}">
                <a16:creationId xmlns:a16="http://schemas.microsoft.com/office/drawing/2014/main" id="{D9073E0E-CC4B-49B4-8706-95F5E07B7C3C}"/>
              </a:ext>
            </a:extLst>
          </p:cNvPr>
          <p:cNvSpPr>
            <a:spLocks noGrp="1"/>
          </p:cNvSpPr>
          <p:nvPr>
            <p:ph type="sldNum" sz="quarter" idx="12"/>
          </p:nvPr>
        </p:nvSpPr>
        <p:spPr/>
        <p:txBody>
          <a:bodyPr/>
          <a:lstStyle/>
          <a:p>
            <a:fld id="{103EA872-A674-449B-A120-B97244F8E91D}" type="slidenum">
              <a:rPr lang="da-DK" smtClean="0"/>
              <a:pPr/>
              <a:t>7</a:t>
            </a:fld>
            <a:endParaRPr lang="da-DK"/>
          </a:p>
        </p:txBody>
      </p:sp>
      <p:pic>
        <p:nvPicPr>
          <p:cNvPr id="9" name="Billede 9" descr="Et billede, der indeholder objekt, ur&#10;&#10;Beskrivelse, der er oprettet med højt tillidsniveau">
            <a:extLst>
              <a:ext uri="{FF2B5EF4-FFF2-40B4-BE49-F238E27FC236}">
                <a16:creationId xmlns:a16="http://schemas.microsoft.com/office/drawing/2014/main" id="{F77BBA2B-5FF1-45C8-A2E0-31765A4D9F7E}"/>
              </a:ext>
            </a:extLst>
          </p:cNvPr>
          <p:cNvPicPr>
            <a:picLocks noChangeAspect="1"/>
          </p:cNvPicPr>
          <p:nvPr/>
        </p:nvPicPr>
        <p:blipFill>
          <a:blip r:embed="rId3"/>
          <a:stretch>
            <a:fillRect/>
          </a:stretch>
        </p:blipFill>
        <p:spPr>
          <a:xfrm>
            <a:off x="2197428" y="3720912"/>
            <a:ext cx="7357373" cy="2660150"/>
          </a:xfrm>
          <a:prstGeom prst="rect">
            <a:avLst/>
          </a:prstGeom>
        </p:spPr>
      </p:pic>
    </p:spTree>
    <p:extLst>
      <p:ext uri="{BB962C8B-B14F-4D97-AF65-F5344CB8AC3E}">
        <p14:creationId xmlns:p14="http://schemas.microsoft.com/office/powerpoint/2010/main" val="2838349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0CE338-B162-4A3F-949A-7CDE5C28FE25}"/>
              </a:ext>
            </a:extLst>
          </p:cNvPr>
          <p:cNvSpPr>
            <a:spLocks noGrp="1"/>
          </p:cNvSpPr>
          <p:nvPr>
            <p:ph type="title"/>
          </p:nvPr>
        </p:nvSpPr>
        <p:spPr/>
        <p:txBody>
          <a:bodyPr/>
          <a:lstStyle/>
          <a:p>
            <a:r>
              <a:rPr lang="de-DE" err="1"/>
              <a:t>Two</a:t>
            </a:r>
            <a:r>
              <a:rPr lang="de-DE"/>
              <a:t> </a:t>
            </a:r>
            <a:r>
              <a:rPr lang="de-DE" err="1"/>
              <a:t>Differentially</a:t>
            </a:r>
            <a:r>
              <a:rPr lang="de-DE"/>
              <a:t> Private Methods</a:t>
            </a:r>
          </a:p>
        </p:txBody>
      </p:sp>
      <p:sp>
        <p:nvSpPr>
          <p:cNvPr id="3" name="Inhaltsplatzhalter 2">
            <a:extLst>
              <a:ext uri="{FF2B5EF4-FFF2-40B4-BE49-F238E27FC236}">
                <a16:creationId xmlns:a16="http://schemas.microsoft.com/office/drawing/2014/main" id="{AB8F751E-B3B0-44ED-ABC3-CBB4EB3D4FF9}"/>
              </a:ext>
            </a:extLst>
          </p:cNvPr>
          <p:cNvSpPr>
            <a:spLocks noGrp="1"/>
          </p:cNvSpPr>
          <p:nvPr>
            <p:ph idx="1"/>
          </p:nvPr>
        </p:nvSpPr>
        <p:spPr/>
        <p:txBody>
          <a:bodyPr/>
          <a:lstStyle/>
          <a:p>
            <a:pPr marL="188595" indent="-188595">
              <a:spcAft>
                <a:spcPts val="1500"/>
              </a:spcAft>
            </a:pPr>
            <a:r>
              <a:rPr lang="en-US" sz="2000"/>
              <a:t>The parameters for the Rasch model are estimated by minimizing the (regularized) negative log-likelihood:</a:t>
            </a:r>
            <a:br>
              <a:rPr lang="en-US" sz="2000">
                <a:ea typeface="Verdana"/>
                <a:cs typeface="Verdana"/>
              </a:rPr>
            </a:br>
            <a:endParaRPr lang="en-US" sz="2000">
              <a:ea typeface="Verdana"/>
              <a:cs typeface="Verdana"/>
            </a:endParaRPr>
          </a:p>
          <a:p>
            <a:pPr marL="0" indent="0">
              <a:spcAft>
                <a:spcPts val="1500"/>
              </a:spcAft>
              <a:buNone/>
            </a:pPr>
            <a:br>
              <a:rPr lang="en-US">
                <a:ea typeface="+mn-lt"/>
                <a:cs typeface="+mn-lt"/>
              </a:rPr>
            </a:br>
            <a:br>
              <a:rPr lang="en-US">
                <a:ea typeface="+mn-lt"/>
                <a:cs typeface="+mn-lt"/>
              </a:rPr>
            </a:br>
            <a:endParaRPr lang="en-US" sz="2000">
              <a:ea typeface="Verdana"/>
              <a:cs typeface="Verdana"/>
            </a:endParaRPr>
          </a:p>
          <a:p>
            <a:pPr marL="188595" indent="-188595">
              <a:spcAft>
                <a:spcPts val="1500"/>
              </a:spcAft>
            </a:pPr>
            <a:endParaRPr lang="en-US" sz="2000"/>
          </a:p>
          <a:p>
            <a:pPr marL="188595" indent="-188595">
              <a:spcAft>
                <a:spcPts val="1500"/>
              </a:spcAft>
            </a:pPr>
            <a:r>
              <a:rPr lang="en-US" sz="2000"/>
              <a:t> Sufficient statistic approach:  noise scaled with (</a:t>
            </a:r>
            <a:r>
              <a:rPr lang="en-US" sz="2000" i="1"/>
              <a:t>I / ε</a:t>
            </a:r>
            <a:r>
              <a:rPr lang="en-US" sz="2000"/>
              <a:t>)</a:t>
            </a:r>
            <a:r>
              <a:rPr lang="en-US" sz="2000">
                <a:ea typeface="Verdana"/>
                <a:cs typeface="Verdana"/>
              </a:rPr>
              <a:t> </a:t>
            </a:r>
            <a:endParaRPr lang="en-US"/>
          </a:p>
          <a:p>
            <a:pPr marL="188595" indent="-188595">
              <a:spcAft>
                <a:spcPts val="1500"/>
              </a:spcAft>
            </a:pPr>
            <a:r>
              <a:rPr lang="en-US" sz="2000"/>
              <a:t> Objective perturbation:  noise scaled with (</a:t>
            </a:r>
            <a:r>
              <a:rPr lang="en-US" sz="2000" i="1">
                <a:latin typeface="Verdana"/>
                <a:ea typeface="Verdana"/>
                <a:cs typeface="Verdana"/>
              </a:rPr>
              <a:t>√I / ε</a:t>
            </a:r>
            <a:r>
              <a:rPr lang="en-US" sz="2000"/>
              <a:t>)</a:t>
            </a:r>
            <a:endParaRPr lang="en-US" sz="2000">
              <a:ea typeface="Verdana"/>
              <a:cs typeface="Verdana"/>
            </a:endParaRPr>
          </a:p>
          <a:p>
            <a:pPr marL="188595" indent="-188595">
              <a:spcAft>
                <a:spcPts val="1500"/>
              </a:spcAft>
            </a:pPr>
            <a:endParaRPr lang="de-DE" sz="2000">
              <a:ea typeface="Verdana"/>
              <a:cs typeface="Verdana"/>
            </a:endParaRPr>
          </a:p>
        </p:txBody>
      </p:sp>
      <p:sp>
        <p:nvSpPr>
          <p:cNvPr id="4" name="Datumsplatzhalter 3">
            <a:extLst>
              <a:ext uri="{FF2B5EF4-FFF2-40B4-BE49-F238E27FC236}">
                <a16:creationId xmlns:a16="http://schemas.microsoft.com/office/drawing/2014/main" id="{0AAE34BB-ED2E-4AF4-B131-370EBE01B646}"/>
              </a:ext>
            </a:extLst>
          </p:cNvPr>
          <p:cNvSpPr>
            <a:spLocks noGrp="1"/>
          </p:cNvSpPr>
          <p:nvPr>
            <p:ph type="dt" sz="half" idx="10"/>
          </p:nvPr>
        </p:nvSpPr>
        <p:spPr/>
        <p:txBody>
          <a:bodyPr/>
          <a:lstStyle/>
          <a:p>
            <a:r>
              <a:rPr lang="da-DK"/>
              <a:t>20. august 2018</a:t>
            </a:r>
          </a:p>
        </p:txBody>
      </p:sp>
      <p:sp>
        <p:nvSpPr>
          <p:cNvPr id="5" name="Fußzeilenplatzhalter 4">
            <a:extLst>
              <a:ext uri="{FF2B5EF4-FFF2-40B4-BE49-F238E27FC236}">
                <a16:creationId xmlns:a16="http://schemas.microsoft.com/office/drawing/2014/main" id="{B693D09A-6009-4B2B-A9CD-DD4E791BD410}"/>
              </a:ext>
            </a:extLst>
          </p:cNvPr>
          <p:cNvSpPr>
            <a:spLocks noGrp="1"/>
          </p:cNvSpPr>
          <p:nvPr>
            <p:ph type="ftr" sz="quarter" idx="11"/>
          </p:nvPr>
        </p:nvSpPr>
        <p:spPr/>
        <p:txBody>
          <a:bodyPr/>
          <a:lstStyle/>
          <a:p>
            <a:endParaRPr lang="da-DK"/>
          </a:p>
        </p:txBody>
      </p:sp>
      <p:sp>
        <p:nvSpPr>
          <p:cNvPr id="6" name="Foliennummernplatzhalter 5">
            <a:extLst>
              <a:ext uri="{FF2B5EF4-FFF2-40B4-BE49-F238E27FC236}">
                <a16:creationId xmlns:a16="http://schemas.microsoft.com/office/drawing/2014/main" id="{F18975FF-9EB8-46EB-AF20-1FA5EC50DB3A}"/>
              </a:ext>
            </a:extLst>
          </p:cNvPr>
          <p:cNvSpPr>
            <a:spLocks noGrp="1"/>
          </p:cNvSpPr>
          <p:nvPr>
            <p:ph type="sldNum" sz="quarter" idx="12"/>
          </p:nvPr>
        </p:nvSpPr>
        <p:spPr/>
        <p:txBody>
          <a:bodyPr/>
          <a:lstStyle/>
          <a:p>
            <a:fld id="{103EA872-A674-449B-A120-B97244F8E91D}" type="slidenum">
              <a:rPr lang="da-DK" smtClean="0"/>
              <a:pPr/>
              <a:t>8</a:t>
            </a:fld>
            <a:endParaRPr lang="da-DK"/>
          </a:p>
        </p:txBody>
      </p:sp>
      <p:pic>
        <p:nvPicPr>
          <p:cNvPr id="7" name="Billede 7">
            <a:extLst>
              <a:ext uri="{FF2B5EF4-FFF2-40B4-BE49-F238E27FC236}">
                <a16:creationId xmlns:a16="http://schemas.microsoft.com/office/drawing/2014/main" id="{F7D1F0C6-B189-46E3-8170-149478184765}"/>
              </a:ext>
            </a:extLst>
          </p:cNvPr>
          <p:cNvPicPr>
            <a:picLocks noChangeAspect="1"/>
          </p:cNvPicPr>
          <p:nvPr/>
        </p:nvPicPr>
        <p:blipFill>
          <a:blip r:embed="rId3"/>
          <a:stretch>
            <a:fillRect/>
          </a:stretch>
        </p:blipFill>
        <p:spPr>
          <a:xfrm>
            <a:off x="721801" y="3078574"/>
            <a:ext cx="10146218" cy="1126925"/>
          </a:xfrm>
          <a:prstGeom prst="rect">
            <a:avLst/>
          </a:prstGeom>
        </p:spPr>
      </p:pic>
      <p:pic>
        <p:nvPicPr>
          <p:cNvPr id="9" name="Billede 9" descr="Et billede, der indeholder objekt, ur&#10;&#10;Beskrivelse, der er oprettet med meget høj tiltro">
            <a:extLst>
              <a:ext uri="{FF2B5EF4-FFF2-40B4-BE49-F238E27FC236}">
                <a16:creationId xmlns:a16="http://schemas.microsoft.com/office/drawing/2014/main" id="{DA346DFE-91DA-464A-AE5F-57B8D6DE25BA}"/>
              </a:ext>
            </a:extLst>
          </p:cNvPr>
          <p:cNvPicPr>
            <a:picLocks noChangeAspect="1"/>
          </p:cNvPicPr>
          <p:nvPr/>
        </p:nvPicPr>
        <p:blipFill>
          <a:blip r:embed="rId4"/>
          <a:stretch>
            <a:fillRect/>
          </a:stretch>
        </p:blipFill>
        <p:spPr>
          <a:xfrm>
            <a:off x="721721" y="2169937"/>
            <a:ext cx="8205527" cy="911239"/>
          </a:xfrm>
          <a:prstGeom prst="rect">
            <a:avLst/>
          </a:prstGeom>
        </p:spPr>
      </p:pic>
    </p:spTree>
    <p:extLst>
      <p:ext uri="{BB962C8B-B14F-4D97-AF65-F5344CB8AC3E}">
        <p14:creationId xmlns:p14="http://schemas.microsoft.com/office/powerpoint/2010/main" val="545765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0CE338-B162-4A3F-949A-7CDE5C28FE25}"/>
              </a:ext>
            </a:extLst>
          </p:cNvPr>
          <p:cNvSpPr>
            <a:spLocks noGrp="1"/>
          </p:cNvSpPr>
          <p:nvPr>
            <p:ph type="title"/>
          </p:nvPr>
        </p:nvSpPr>
        <p:spPr/>
        <p:txBody>
          <a:bodyPr/>
          <a:lstStyle/>
          <a:p>
            <a:r>
              <a:rPr lang="de-DE" err="1"/>
              <a:t>Two</a:t>
            </a:r>
            <a:r>
              <a:rPr lang="de-DE"/>
              <a:t> </a:t>
            </a:r>
            <a:r>
              <a:rPr lang="de-DE" err="1"/>
              <a:t>Differentially</a:t>
            </a:r>
            <a:r>
              <a:rPr lang="de-DE"/>
              <a:t> Private Methods</a:t>
            </a:r>
          </a:p>
        </p:txBody>
      </p:sp>
      <p:sp>
        <p:nvSpPr>
          <p:cNvPr id="3" name="Inhaltsplatzhalter 2">
            <a:extLst>
              <a:ext uri="{FF2B5EF4-FFF2-40B4-BE49-F238E27FC236}">
                <a16:creationId xmlns:a16="http://schemas.microsoft.com/office/drawing/2014/main" id="{AB8F751E-B3B0-44ED-ABC3-CBB4EB3D4FF9}"/>
              </a:ext>
            </a:extLst>
          </p:cNvPr>
          <p:cNvSpPr>
            <a:spLocks noGrp="1"/>
          </p:cNvSpPr>
          <p:nvPr>
            <p:ph idx="1"/>
          </p:nvPr>
        </p:nvSpPr>
        <p:spPr>
          <a:xfrm>
            <a:off x="622300" y="1449388"/>
            <a:ext cx="11017250" cy="4795402"/>
          </a:xfrm>
        </p:spPr>
        <p:txBody>
          <a:bodyPr/>
          <a:lstStyle/>
          <a:p>
            <a:pPr marL="188595" indent="-188595">
              <a:spcAft>
                <a:spcPts val="1500"/>
              </a:spcAft>
            </a:pPr>
            <a:r>
              <a:rPr lang="en-US" sz="2000"/>
              <a:t>The parameters for the Rasch model are estimated by minimizing the (regularized) negative log-likelihood:</a:t>
            </a:r>
            <a:br>
              <a:rPr lang="en-US" sz="2000">
                <a:ea typeface="Verdana"/>
                <a:cs typeface="Verdana"/>
              </a:rPr>
            </a:br>
            <a:endParaRPr lang="en-US" sz="2000">
              <a:ea typeface="Verdana"/>
              <a:cs typeface="Verdana"/>
            </a:endParaRPr>
          </a:p>
          <a:p>
            <a:pPr marL="0" indent="0">
              <a:spcAft>
                <a:spcPts val="1500"/>
              </a:spcAft>
              <a:buNone/>
            </a:pPr>
            <a:br>
              <a:rPr lang="en-US">
                <a:ea typeface="+mn-lt"/>
                <a:cs typeface="+mn-lt"/>
              </a:rPr>
            </a:br>
            <a:br>
              <a:rPr lang="en-US">
                <a:ea typeface="+mn-lt"/>
                <a:cs typeface="+mn-lt"/>
              </a:rPr>
            </a:br>
            <a:endParaRPr lang="en-US" sz="2000">
              <a:ea typeface="Verdana"/>
              <a:cs typeface="Verdana"/>
            </a:endParaRPr>
          </a:p>
          <a:p>
            <a:pPr marL="188595" indent="-188595">
              <a:spcAft>
                <a:spcPts val="1500"/>
              </a:spcAft>
            </a:pPr>
            <a:endParaRPr lang="en-US" sz="2000">
              <a:solidFill>
                <a:schemeClr val="tx1"/>
              </a:solidFill>
            </a:endParaRPr>
          </a:p>
          <a:p>
            <a:pPr marL="188595" indent="-188595">
              <a:spcAft>
                <a:spcPts val="1500"/>
              </a:spcAft>
            </a:pPr>
            <a:r>
              <a:rPr lang="en-US" sz="2000">
                <a:solidFill>
                  <a:schemeClr val="tx1"/>
                </a:solidFill>
              </a:rPr>
              <a:t> </a:t>
            </a:r>
            <a:r>
              <a:rPr lang="en-US" sz="2000">
                <a:solidFill>
                  <a:schemeClr val="accent5">
                    <a:lumMod val="60000"/>
                    <a:lumOff val="40000"/>
                  </a:schemeClr>
                </a:solidFill>
              </a:rPr>
              <a:t>Sufficient statistic</a:t>
            </a:r>
            <a:r>
              <a:rPr lang="en-US" sz="2000"/>
              <a:t> approach </a:t>
            </a:r>
            <a:r>
              <a:rPr lang="de-DE" sz="2000"/>
              <a:t>[Foulds2016]</a:t>
            </a:r>
            <a:r>
              <a:rPr lang="en-US" sz="2000"/>
              <a:t>:  noise scaled with (</a:t>
            </a:r>
            <a:r>
              <a:rPr lang="en-US" sz="2000" i="1"/>
              <a:t>I / ε</a:t>
            </a:r>
            <a:r>
              <a:rPr lang="en-US" sz="2000"/>
              <a:t>)</a:t>
            </a:r>
            <a:endParaRPr lang="en-US" sz="2000">
              <a:ea typeface="Verdana"/>
              <a:cs typeface="Verdana"/>
            </a:endParaRPr>
          </a:p>
          <a:p>
            <a:pPr marL="188595" indent="-188595">
              <a:spcAft>
                <a:spcPts val="1500"/>
              </a:spcAft>
            </a:pPr>
            <a:r>
              <a:rPr lang="en-US" sz="2000"/>
              <a:t> Objective perturbation:  noise scaled with (</a:t>
            </a:r>
            <a:r>
              <a:rPr lang="en-US" sz="2000" i="1">
                <a:latin typeface="Verdana"/>
                <a:ea typeface="Verdana"/>
                <a:cs typeface="Verdana"/>
              </a:rPr>
              <a:t>√I / ε</a:t>
            </a:r>
            <a:r>
              <a:rPr lang="en-US" sz="2000"/>
              <a:t>)</a:t>
            </a:r>
            <a:endParaRPr lang="en-US" sz="2000">
              <a:ea typeface="Verdana"/>
              <a:cs typeface="Verdana"/>
            </a:endParaRPr>
          </a:p>
          <a:p>
            <a:pPr marL="188595" indent="-188595"/>
            <a:endParaRPr lang="de-DE">
              <a:ea typeface="Verdana"/>
              <a:cs typeface="Verdana"/>
            </a:endParaRPr>
          </a:p>
        </p:txBody>
      </p:sp>
      <p:sp>
        <p:nvSpPr>
          <p:cNvPr id="4" name="Datumsplatzhalter 3">
            <a:extLst>
              <a:ext uri="{FF2B5EF4-FFF2-40B4-BE49-F238E27FC236}">
                <a16:creationId xmlns:a16="http://schemas.microsoft.com/office/drawing/2014/main" id="{0AAE34BB-ED2E-4AF4-B131-370EBE01B646}"/>
              </a:ext>
            </a:extLst>
          </p:cNvPr>
          <p:cNvSpPr>
            <a:spLocks noGrp="1"/>
          </p:cNvSpPr>
          <p:nvPr>
            <p:ph type="dt" sz="half" idx="10"/>
          </p:nvPr>
        </p:nvSpPr>
        <p:spPr/>
        <p:txBody>
          <a:bodyPr/>
          <a:lstStyle/>
          <a:p>
            <a:r>
              <a:rPr lang="da-DK"/>
              <a:t>20. august 2018</a:t>
            </a:r>
          </a:p>
        </p:txBody>
      </p:sp>
      <p:sp>
        <p:nvSpPr>
          <p:cNvPr id="5" name="Fußzeilenplatzhalter 4">
            <a:extLst>
              <a:ext uri="{FF2B5EF4-FFF2-40B4-BE49-F238E27FC236}">
                <a16:creationId xmlns:a16="http://schemas.microsoft.com/office/drawing/2014/main" id="{B693D09A-6009-4B2B-A9CD-DD4E791BD410}"/>
              </a:ext>
            </a:extLst>
          </p:cNvPr>
          <p:cNvSpPr>
            <a:spLocks noGrp="1"/>
          </p:cNvSpPr>
          <p:nvPr>
            <p:ph type="ftr" sz="quarter" idx="11"/>
          </p:nvPr>
        </p:nvSpPr>
        <p:spPr/>
        <p:txBody>
          <a:bodyPr/>
          <a:lstStyle/>
          <a:p>
            <a:endParaRPr lang="da-DK"/>
          </a:p>
        </p:txBody>
      </p:sp>
      <p:sp>
        <p:nvSpPr>
          <p:cNvPr id="6" name="Foliennummernplatzhalter 5">
            <a:extLst>
              <a:ext uri="{FF2B5EF4-FFF2-40B4-BE49-F238E27FC236}">
                <a16:creationId xmlns:a16="http://schemas.microsoft.com/office/drawing/2014/main" id="{F18975FF-9EB8-46EB-AF20-1FA5EC50DB3A}"/>
              </a:ext>
            </a:extLst>
          </p:cNvPr>
          <p:cNvSpPr>
            <a:spLocks noGrp="1"/>
          </p:cNvSpPr>
          <p:nvPr>
            <p:ph type="sldNum" sz="quarter" idx="12"/>
          </p:nvPr>
        </p:nvSpPr>
        <p:spPr/>
        <p:txBody>
          <a:bodyPr/>
          <a:lstStyle/>
          <a:p>
            <a:fld id="{103EA872-A674-449B-A120-B97244F8E91D}" type="slidenum">
              <a:rPr lang="da-DK" smtClean="0"/>
              <a:pPr/>
              <a:t>9</a:t>
            </a:fld>
            <a:endParaRPr lang="da-DK"/>
          </a:p>
        </p:txBody>
      </p:sp>
      <p:pic>
        <p:nvPicPr>
          <p:cNvPr id="7" name="Billede 7">
            <a:extLst>
              <a:ext uri="{FF2B5EF4-FFF2-40B4-BE49-F238E27FC236}">
                <a16:creationId xmlns:a16="http://schemas.microsoft.com/office/drawing/2014/main" id="{F7D1F0C6-B189-46E3-8170-149478184765}"/>
              </a:ext>
            </a:extLst>
          </p:cNvPr>
          <p:cNvPicPr>
            <a:picLocks noChangeAspect="1"/>
          </p:cNvPicPr>
          <p:nvPr/>
        </p:nvPicPr>
        <p:blipFill>
          <a:blip r:embed="rId3"/>
          <a:stretch>
            <a:fillRect/>
          </a:stretch>
        </p:blipFill>
        <p:spPr>
          <a:xfrm>
            <a:off x="721801" y="3078574"/>
            <a:ext cx="10146218" cy="1126925"/>
          </a:xfrm>
          <a:prstGeom prst="rect">
            <a:avLst/>
          </a:prstGeom>
        </p:spPr>
      </p:pic>
      <p:sp>
        <p:nvSpPr>
          <p:cNvPr id="8" name="Ellipse 7">
            <a:extLst>
              <a:ext uri="{FF2B5EF4-FFF2-40B4-BE49-F238E27FC236}">
                <a16:creationId xmlns:a16="http://schemas.microsoft.com/office/drawing/2014/main" id="{4B9AABF6-A14C-472C-BC14-DCAEA64D401C}"/>
              </a:ext>
            </a:extLst>
          </p:cNvPr>
          <p:cNvSpPr/>
          <p:nvPr/>
        </p:nvSpPr>
        <p:spPr bwMode="auto">
          <a:xfrm>
            <a:off x="6039491" y="3176393"/>
            <a:ext cx="949806" cy="1015041"/>
          </a:xfrm>
          <a:prstGeom prst="ellipse">
            <a:avLst/>
          </a:prstGeom>
          <a:noFill/>
          <a:ln w="12700"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a-DK" sz="1600" b="0" i="0" u="none" strike="noStrike" cap="none" normalizeH="0" baseline="0">
              <a:ln>
                <a:noFill/>
              </a:ln>
              <a:solidFill>
                <a:schemeClr val="tx1"/>
              </a:solidFill>
              <a:effectLst/>
              <a:latin typeface="Verdana" pitchFamily="34" charset="0"/>
              <a:ea typeface="ＭＳ Ｐゴシック" pitchFamily="-80" charset="-128"/>
            </a:endParaRPr>
          </a:p>
        </p:txBody>
      </p:sp>
      <p:sp>
        <p:nvSpPr>
          <p:cNvPr id="10" name="Ellipse 9">
            <a:extLst>
              <a:ext uri="{FF2B5EF4-FFF2-40B4-BE49-F238E27FC236}">
                <a16:creationId xmlns:a16="http://schemas.microsoft.com/office/drawing/2014/main" id="{941A29BD-25F0-4C10-97AA-4AD971243FF3}"/>
              </a:ext>
            </a:extLst>
          </p:cNvPr>
          <p:cNvSpPr/>
          <p:nvPr/>
        </p:nvSpPr>
        <p:spPr bwMode="auto">
          <a:xfrm>
            <a:off x="7957754" y="3176392"/>
            <a:ext cx="949806" cy="1015041"/>
          </a:xfrm>
          <a:prstGeom prst="ellipse">
            <a:avLst/>
          </a:prstGeom>
          <a:noFill/>
          <a:ln w="12700"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a-DK" sz="1600" b="0" i="0" u="none" strike="noStrike" cap="none" normalizeH="0" baseline="0">
              <a:ln>
                <a:noFill/>
              </a:ln>
              <a:solidFill>
                <a:schemeClr val="tx1"/>
              </a:solidFill>
              <a:effectLst/>
              <a:latin typeface="Verdana" pitchFamily="34" charset="0"/>
              <a:ea typeface="ＭＳ Ｐゴシック" pitchFamily="-80" charset="-128"/>
            </a:endParaRPr>
          </a:p>
        </p:txBody>
      </p:sp>
      <p:pic>
        <p:nvPicPr>
          <p:cNvPr id="9" name="Billede 9" descr="Et billede, der indeholder objekt, ur&#10;&#10;Beskrivelse, der er oprettet med meget høj tiltro">
            <a:extLst>
              <a:ext uri="{FF2B5EF4-FFF2-40B4-BE49-F238E27FC236}">
                <a16:creationId xmlns:a16="http://schemas.microsoft.com/office/drawing/2014/main" id="{4D12C2FD-0125-4C5C-8983-0F8109A29F90}"/>
              </a:ext>
            </a:extLst>
          </p:cNvPr>
          <p:cNvPicPr>
            <a:picLocks noChangeAspect="1"/>
          </p:cNvPicPr>
          <p:nvPr/>
        </p:nvPicPr>
        <p:blipFill>
          <a:blip r:embed="rId4"/>
          <a:stretch>
            <a:fillRect/>
          </a:stretch>
        </p:blipFill>
        <p:spPr>
          <a:xfrm>
            <a:off x="721721" y="2169937"/>
            <a:ext cx="8205527" cy="911239"/>
          </a:xfrm>
          <a:prstGeom prst="rect">
            <a:avLst/>
          </a:prstGeom>
        </p:spPr>
      </p:pic>
      <p:sp>
        <p:nvSpPr>
          <p:cNvPr id="11" name="Ellipse 10">
            <a:extLst>
              <a:ext uri="{FF2B5EF4-FFF2-40B4-BE49-F238E27FC236}">
                <a16:creationId xmlns:a16="http://schemas.microsoft.com/office/drawing/2014/main" id="{097C3978-AF6F-4D0D-89B4-1FD17CB6BDBE}"/>
              </a:ext>
            </a:extLst>
          </p:cNvPr>
          <p:cNvSpPr/>
          <p:nvPr/>
        </p:nvSpPr>
        <p:spPr bwMode="auto">
          <a:xfrm>
            <a:off x="6040665" y="2059092"/>
            <a:ext cx="949806" cy="1015041"/>
          </a:xfrm>
          <a:prstGeom prst="ellipse">
            <a:avLst/>
          </a:prstGeom>
          <a:noFill/>
          <a:ln w="12700"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a-DK" sz="1600" b="0" i="0" u="none" strike="noStrike" cap="none" normalizeH="0" baseline="0">
              <a:ln>
                <a:noFill/>
              </a:ln>
              <a:solidFill>
                <a:schemeClr val="tx1"/>
              </a:solidFill>
              <a:effectLst/>
              <a:latin typeface="Verdana" pitchFamily="34" charset="0"/>
              <a:ea typeface="ＭＳ Ｐゴシック" pitchFamily="-80" charset="-128"/>
            </a:endParaRPr>
          </a:p>
        </p:txBody>
      </p:sp>
      <p:sp>
        <p:nvSpPr>
          <p:cNvPr id="12" name="Ellipse 11">
            <a:extLst>
              <a:ext uri="{FF2B5EF4-FFF2-40B4-BE49-F238E27FC236}">
                <a16:creationId xmlns:a16="http://schemas.microsoft.com/office/drawing/2014/main" id="{815D53A7-9DF4-4F5B-A8BE-0625B8884D98}"/>
              </a:ext>
            </a:extLst>
          </p:cNvPr>
          <p:cNvSpPr/>
          <p:nvPr/>
        </p:nvSpPr>
        <p:spPr bwMode="auto">
          <a:xfrm>
            <a:off x="7959178" y="2059091"/>
            <a:ext cx="949806" cy="1015041"/>
          </a:xfrm>
          <a:prstGeom prst="ellipse">
            <a:avLst/>
          </a:prstGeom>
          <a:noFill/>
          <a:ln w="12700"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a-DK" sz="1600" b="0" i="0" u="none" strike="noStrike" cap="none" normalizeH="0" baseline="0">
              <a:ln>
                <a:noFill/>
              </a:ln>
              <a:solidFill>
                <a:schemeClr val="tx1"/>
              </a:solidFill>
              <a:effectLst/>
              <a:latin typeface="Verdana" pitchFamily="34" charset="0"/>
              <a:ea typeface="ＭＳ Ｐゴシック" pitchFamily="-80" charset="-128"/>
            </a:endParaRPr>
          </a:p>
        </p:txBody>
      </p:sp>
    </p:spTree>
    <p:extLst>
      <p:ext uri="{BB962C8B-B14F-4D97-AF65-F5344CB8AC3E}">
        <p14:creationId xmlns:p14="http://schemas.microsoft.com/office/powerpoint/2010/main" val="16309247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DNEW" val="False"/>
</p:tagLst>
</file>

<file path=ppt/tags/tag2.xml><?xml version="1.0" encoding="utf-8"?>
<p:tagLst xmlns:a="http://schemas.openxmlformats.org/drawingml/2006/main" xmlns:r="http://schemas.openxmlformats.org/officeDocument/2006/relationships" xmlns:p="http://schemas.openxmlformats.org/presentationml/2006/main">
  <p:tag name="TEMPLAFYSLIDEID" val="636440089736204341"/>
</p:tagLst>
</file>

<file path=ppt/tags/tag3.xml><?xml version="1.0" encoding="utf-8"?>
<p:tagLst xmlns:a="http://schemas.openxmlformats.org/drawingml/2006/main" xmlns:r="http://schemas.openxmlformats.org/officeDocument/2006/relationships" xmlns:p="http://schemas.openxmlformats.org/presentationml/2006/main">
  <p:tag name="TEMPLAFYSLIDEID" val="636440089736388410"/>
</p:tagLst>
</file>

<file path=ppt/theme/theme1.xml><?xml version="1.0" encoding="utf-8"?>
<a:theme xmlns:a="http://schemas.openxmlformats.org/drawingml/2006/main" name="Institute">
  <a:themeElements>
    <a:clrScheme name="DTU">
      <a:dk1>
        <a:srgbClr val="000000"/>
      </a:dk1>
      <a:lt1>
        <a:srgbClr val="FFFFFF"/>
      </a:lt1>
      <a:dk2>
        <a:srgbClr val="990000"/>
      </a:dk2>
      <a:lt2>
        <a:srgbClr val="999999"/>
      </a:lt2>
      <a:accent1>
        <a:srgbClr val="FF9900"/>
      </a:accent1>
      <a:accent2>
        <a:srgbClr val="99CC33"/>
      </a:accent2>
      <a:accent3>
        <a:srgbClr val="990066"/>
      </a:accent3>
      <a:accent4>
        <a:srgbClr val="3366CC"/>
      </a:accent4>
      <a:accent5>
        <a:srgbClr val="990000"/>
      </a:accent5>
      <a:accent6>
        <a:srgbClr val="999999"/>
      </a:accent6>
      <a:hlink>
        <a:srgbClr val="3366CC"/>
      </a:hlink>
      <a:folHlink>
        <a:srgbClr val="999999"/>
      </a:folHlink>
    </a:clrScheme>
    <a:fontScheme name="DTU Corporate UK">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a-DK" sz="1600" b="0" i="0" u="none" strike="noStrike" cap="none" normalizeH="0" baseline="0" smtClean="0">
            <a:ln>
              <a:noFill/>
            </a:ln>
            <a:solidFill>
              <a:schemeClr val="tx1"/>
            </a:solidFill>
            <a:effectLst/>
            <a:latin typeface="Verdana" pitchFamily="34" charset="0"/>
            <a:ea typeface="ＭＳ Ｐゴシック" pitchFamily="-8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a-DK" sz="1600" b="0" i="0" u="none" strike="noStrike" cap="none" normalizeH="0" baseline="0" smtClean="0">
            <a:ln>
              <a:noFill/>
            </a:ln>
            <a:solidFill>
              <a:schemeClr val="tx1"/>
            </a:solidFill>
            <a:effectLst/>
            <a:latin typeface="Verdana" pitchFamily="34" charset="0"/>
            <a:ea typeface="ＭＳ Ｐゴシック" pitchFamily="-80" charset="-128"/>
          </a:defRPr>
        </a:defPPr>
      </a:lstStyle>
    </a:lnDef>
  </a:objectDefaults>
  <a:extraClrSchemeLst/>
  <a:extLst>
    <a:ext uri="{05A4C25C-085E-4340-85A3-A5531E510DB2}">
      <thm15:themeFamily xmlns:thm15="http://schemas.microsoft.com/office/thememl/2012/main" name="1 DTU Template.potx" id="{DCBB0D47-5BC6-435C-9126-D3D343B0B928}" vid="{2DC669D5-2566-4482-AB47-A5699F5A435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17</Slides>
  <Notes>14</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Institute</vt:lpstr>
      <vt:lpstr>A differential privacy workflow for inference of parameters in the Rasch model</vt:lpstr>
      <vt:lpstr>Overview</vt:lpstr>
      <vt:lpstr>Motivation</vt:lpstr>
      <vt:lpstr>Motivation</vt:lpstr>
      <vt:lpstr>Differential Privacy [Dwork 2006]</vt:lpstr>
      <vt:lpstr>Rasch Model [Rasch1960]</vt:lpstr>
      <vt:lpstr>Our Contribution: Private Workflow</vt:lpstr>
      <vt:lpstr>Two Differentially Private Methods</vt:lpstr>
      <vt:lpstr>Two Differentially Private Methods</vt:lpstr>
      <vt:lpstr>Two Differentially Private Methods</vt:lpstr>
      <vt:lpstr>Experimental Results (1 / 3)</vt:lpstr>
      <vt:lpstr>Experimental Results (2 / 3)</vt:lpstr>
      <vt:lpstr>Experimental Results (3 / 3)</vt:lpstr>
      <vt:lpstr>Conclusion</vt:lpstr>
      <vt:lpstr>References</vt:lpstr>
      <vt:lpstr>Contact Info</vt:lpstr>
      <vt:lpstr>Attributions for Graphics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Tanja Weikop</dc:creator>
  <cp:revision>1</cp:revision>
  <dcterms:created xsi:type="dcterms:W3CDTF">1601-01-01T00:00:00Z</dcterms:created>
  <dcterms:modified xsi:type="dcterms:W3CDTF">2018-09-09T20:04:07Z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ustomerId">
    <vt:lpwstr>dtu</vt:lpwstr>
  </property>
  <property fmtid="{D5CDD505-2E9C-101B-9397-08002B2CF9AE}" pid="3" name="TemplateId">
    <vt:lpwstr>636371721948069465</vt:lpwstr>
  </property>
  <property fmtid="{D5CDD505-2E9C-101B-9397-08002B2CF9AE}" pid="4" name="UserProfileId">
    <vt:lpwstr>636703492772005945</vt:lpwstr>
  </property>
</Properties>
</file>