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53D1D9-3114-4DC5-BBDA-F63E810CE6F7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131B404-7C5A-4241-8526-E832153D0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38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Status, country, religion, gender, kosher, </a:t>
            </a:r>
            <a:r>
              <a:rPr lang="en-US"/>
              <a:t>nagish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862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944F6C-CE68-30CF-C212-CB40F70D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877DB1-C4A8-22FD-D91C-3D33D8F83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153051-153D-5807-917D-AF22D52A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28E9F7-0220-B3CD-1525-EE1282E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EF800A-78EE-182C-A522-648EFD7A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6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F0E6E-AC2C-755B-F85E-8519A02A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5C44DD0-4A2D-B3EC-C598-EF08A19C0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E09F22-942A-4E0B-2F72-3EB4AF90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F6143C-2979-E8B6-E365-293AEC42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8BF3C3-9352-085C-C4E6-D41B7255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167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6B570C8-0592-74A4-425C-E445CEAC4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527B62-8C62-5563-B704-CD60EAFD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36D365-E00D-40D8-00D2-12BC5E0D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B0B0B4-2CF8-F6C2-75D5-6B0D1C39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A28956-3FBA-6F64-1DCF-1FB0DD8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4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253466-3CBB-693B-D8C1-9CD454D9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B2615B-74F1-5284-F919-E430169B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72DCA2-09FE-B6EC-F78F-94E7F9E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F5E089-620A-8A22-D288-26D71109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C5464C-406F-7C8D-98E9-AF5E3C6E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1A9A28-EFC7-FE1B-2E7A-74B037DF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1DA70A-5ACC-7EE5-D6A8-586A5AEE2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81B07B-05C1-AD43-41DC-AB1B799C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1701D0-B270-5FDE-81D8-A051299A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9E601D-A75E-2207-39A9-37C02CB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9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569A51-1D1A-266C-870C-173A113C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A444D2-77B1-FCA1-8798-2DB022BFF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D4CBD4-BF48-6077-67C8-2686F5D95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8C3263-E94D-937D-A76D-67C96261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BC422E-1C97-2BA0-6870-CBDFD255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BD2A050-660B-70B9-4C88-89D7E93A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23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045906-2F22-9A12-08B8-D81EDB88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C89DBA4-00CB-DA28-DAD9-ED8ACD27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7C2C46-ED15-91AC-94E2-7C1B2583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146817C-8A34-56D3-CC15-E7F352A1B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8BEEA12-D291-1D4C-FEDC-CF60715D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B67C8F-A16D-BF30-EC88-A6F5C7C3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FF4CB2-E3E3-D077-3AC0-DCFB779E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4970F4B-4BE8-3779-4026-5BA4EA53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83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41188C-F102-BDCE-35EA-489A7453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27B8765-157B-DC00-8F63-197E761A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5DE20B-457D-6697-326A-FE95D5DD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CDB9172-74B1-6428-A8CF-705E38E8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84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616FE2F-CCBE-7738-794C-F611CFB8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FF3A17F-CBCA-79E5-FD85-F05B901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83B093B-6C40-FD06-6911-9FCF7CBD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9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BE0874-7AF2-BF3B-831C-167273D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0D7EA2-F962-2F22-60A9-8B4EDB88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906D38-07AC-0E12-A5E8-BFAD2AEF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81B107F-4D6F-A96F-4847-3755E9F3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9EA0231-DA00-4193-2F98-50E26FF5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0D755CB-E6D2-EDB6-F57C-B49EAEAF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3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180D65-053C-4E5E-3F10-83C02E13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5F419A4-FD83-740B-9CA0-1953A8B03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EE097C-E499-DDB0-19A7-DD3EF8A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A1D26B-B071-5707-9910-30F3B419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2D5C2CF-7D1F-F215-1956-B009FF76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44833D6-CF98-10CE-3DCC-51A9E629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B0C3B8B-A4C2-33C3-34F1-5AFC46A5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4A15114-5836-1A27-1941-C6C6F94B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C181DD-BA38-635A-82C4-F8C00D082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B320F-CF4E-4810-BB21-DD237AF95B4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AD065B-F65F-09E6-5A3B-A37B3718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3C1630-C6A5-D731-C847-041E1B42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22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E98D09CD-C98A-3736-3383-51E87329A664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AA0504C-EF8D-486D-2217-EBD78FE33EE0}"/>
                </a:ext>
              </a:extLst>
            </p:cNvPr>
            <p:cNvSpPr txBox="1"/>
            <p:nvPr/>
          </p:nvSpPr>
          <p:spPr>
            <a:xfrm>
              <a:off x="9794449" y="253680"/>
              <a:ext cx="6693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login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E2BD43EA-2890-E99F-3E86-AA17F236990A}"/>
                </a:ext>
              </a:extLst>
            </p:cNvPr>
            <p:cNvSpPr txBox="1"/>
            <p:nvPr/>
          </p:nvSpPr>
          <p:spPr>
            <a:xfrm>
              <a:off x="10463752" y="253680"/>
              <a:ext cx="9709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up</a:t>
              </a:r>
              <a:endParaRPr lang="he-IL" dirty="0"/>
            </a:p>
          </p:txBody>
        </p:sp>
        <p:pic>
          <p:nvPicPr>
            <p:cNvPr id="8" name="גרפיקה 7">
              <a:extLst>
                <a:ext uri="{FF2B5EF4-FFF2-40B4-BE49-F238E27FC236}">
                  <a16:creationId xmlns:a16="http://schemas.microsoft.com/office/drawing/2014/main" id="{2CB6CDE0-5832-54F0-D03F-6CB84E58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712" y="103694"/>
              <a:ext cx="669303" cy="669303"/>
            </a:xfrm>
            <a:prstGeom prst="rect">
              <a:avLst/>
            </a:prstGeom>
          </p:spPr>
        </p:pic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</p:grpSp>
      <p:pic>
        <p:nvPicPr>
          <p:cNvPr id="1026" name="Picture 2" descr="שמורת תל דן">
            <a:extLst>
              <a:ext uri="{FF2B5EF4-FFF2-40B4-BE49-F238E27FC236}">
                <a16:creationId xmlns:a16="http://schemas.microsoft.com/office/drawing/2014/main" id="{7E595D77-CF54-76A7-6A98-86807BAC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58" y="1951348"/>
            <a:ext cx="6645897" cy="443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3963236" y="1090855"/>
            <a:ext cx="426552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Welcome to </a:t>
            </a:r>
            <a:r>
              <a:rPr lang="en-US" sz="3600" dirty="0" err="1"/>
              <a:t>vacapp</a:t>
            </a:r>
            <a:r>
              <a:rPr lang="en-US" sz="3600" dirty="0"/>
              <a:t>!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12955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7629253" y="1237975"/>
            <a:ext cx="1847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0ACBF88-0CFE-78C9-43F5-1D477C55EC25}"/>
              </a:ext>
            </a:extLst>
          </p:cNvPr>
          <p:cNvGrpSpPr/>
          <p:nvPr/>
        </p:nvGrpSpPr>
        <p:grpSpPr>
          <a:xfrm>
            <a:off x="2757124" y="993379"/>
            <a:ext cx="7216435" cy="5864621"/>
            <a:chOff x="276774" y="3429000"/>
            <a:chExt cx="3733754" cy="3255579"/>
          </a:xfrm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BCD0F45B-FAEE-E680-EE12-FC86CCFEC465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314F3DD-465F-354E-BAEA-09AFFE89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456331" y="3616486"/>
              <a:ext cx="1510471" cy="1007484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7A2F5BE-4495-197D-75B5-6F1D505BD7FA}"/>
                </a:ext>
              </a:extLst>
            </p:cNvPr>
            <p:cNvSpPr txBox="1"/>
            <p:nvPr/>
          </p:nvSpPr>
          <p:spPr>
            <a:xfrm>
              <a:off x="276774" y="4688745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61B9377-A5A1-558D-2C25-573D8994EAD3}"/>
                </a:ext>
              </a:extLst>
            </p:cNvPr>
            <p:cNvSpPr txBox="1"/>
            <p:nvPr/>
          </p:nvSpPr>
          <p:spPr>
            <a:xfrm>
              <a:off x="672010" y="4949521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8" name="כוכב: 5 פינות 7">
              <a:extLst>
                <a:ext uri="{FF2B5EF4-FFF2-40B4-BE49-F238E27FC236}">
                  <a16:creationId xmlns:a16="http://schemas.microsoft.com/office/drawing/2014/main" id="{CBD472AB-0EF7-0771-B35E-82DEC64FF0EF}"/>
                </a:ext>
              </a:extLst>
            </p:cNvPr>
            <p:cNvSpPr/>
            <p:nvPr/>
          </p:nvSpPr>
          <p:spPr>
            <a:xfrm>
              <a:off x="631745" y="5573315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E09CDC4-C4DD-6DA1-BF3F-E06F3C86A463}"/>
                </a:ext>
              </a:extLst>
            </p:cNvPr>
            <p:cNvSpPr txBox="1"/>
            <p:nvPr/>
          </p:nvSpPr>
          <p:spPr>
            <a:xfrm>
              <a:off x="1058167" y="5612873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6B49AF2-B0B5-1F2A-D056-9EB460EA9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851" y="1237975"/>
            <a:ext cx="646331" cy="646331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245B15FD-614A-E368-7B90-674A45028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500" y="1322135"/>
            <a:ext cx="573199" cy="5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7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7629253" y="1237975"/>
            <a:ext cx="1847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0ACBF88-0CFE-78C9-43F5-1D477C55EC25}"/>
              </a:ext>
            </a:extLst>
          </p:cNvPr>
          <p:cNvGrpSpPr/>
          <p:nvPr/>
        </p:nvGrpSpPr>
        <p:grpSpPr>
          <a:xfrm>
            <a:off x="2811295" y="993379"/>
            <a:ext cx="7162264" cy="5864621"/>
            <a:chOff x="304802" y="3429000"/>
            <a:chExt cx="3705726" cy="3255579"/>
          </a:xfrm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BCD0F45B-FAEE-E680-EE12-FC86CCFEC465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314F3DD-465F-354E-BAEA-09AFFE89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441232" y="3746086"/>
              <a:ext cx="1510471" cy="1007484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7A2F5BE-4495-197D-75B5-6F1D505BD7FA}"/>
                </a:ext>
              </a:extLst>
            </p:cNvPr>
            <p:cNvSpPr txBox="1"/>
            <p:nvPr/>
          </p:nvSpPr>
          <p:spPr>
            <a:xfrm>
              <a:off x="304802" y="4760610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61B9377-A5A1-558D-2C25-573D8994EAD3}"/>
                </a:ext>
              </a:extLst>
            </p:cNvPr>
            <p:cNvSpPr txBox="1"/>
            <p:nvPr/>
          </p:nvSpPr>
          <p:spPr>
            <a:xfrm>
              <a:off x="618651" y="5028739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8" name="כוכב: 5 פינות 7">
              <a:extLst>
                <a:ext uri="{FF2B5EF4-FFF2-40B4-BE49-F238E27FC236}">
                  <a16:creationId xmlns:a16="http://schemas.microsoft.com/office/drawing/2014/main" id="{CBD472AB-0EF7-0771-B35E-82DEC64FF0EF}"/>
                </a:ext>
              </a:extLst>
            </p:cNvPr>
            <p:cNvSpPr/>
            <p:nvPr/>
          </p:nvSpPr>
          <p:spPr>
            <a:xfrm>
              <a:off x="631745" y="5573315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E09CDC4-C4DD-6DA1-BF3F-E06F3C86A463}"/>
                </a:ext>
              </a:extLst>
            </p:cNvPr>
            <p:cNvSpPr txBox="1"/>
            <p:nvPr/>
          </p:nvSpPr>
          <p:spPr>
            <a:xfrm>
              <a:off x="1058167" y="5612873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3585FFA-BA1B-A127-45BA-90E365EA1529}"/>
              </a:ext>
            </a:extLst>
          </p:cNvPr>
          <p:cNvSpPr/>
          <p:nvPr/>
        </p:nvSpPr>
        <p:spPr>
          <a:xfrm>
            <a:off x="3557922" y="5795155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C39BD656-EA81-7F9E-9750-DE0457052558}"/>
              </a:ext>
            </a:extLst>
          </p:cNvPr>
          <p:cNvSpPr/>
          <p:nvPr/>
        </p:nvSpPr>
        <p:spPr>
          <a:xfrm>
            <a:off x="6096000" y="5783308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40B70F3-F892-18BA-48D4-E9F08D5E3283}"/>
              </a:ext>
            </a:extLst>
          </p:cNvPr>
          <p:cNvSpPr txBox="1"/>
          <p:nvPr/>
        </p:nvSpPr>
        <p:spPr>
          <a:xfrm>
            <a:off x="2811295" y="1064372"/>
            <a:ext cx="45595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Update post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6962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4598039" y="1237975"/>
            <a:ext cx="32159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Hello someone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21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E98D09CD-C98A-3736-3383-51E87329A664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AA0504C-EF8D-486D-2217-EBD78FE33EE0}"/>
                </a:ext>
              </a:extLst>
            </p:cNvPr>
            <p:cNvSpPr txBox="1"/>
            <p:nvPr/>
          </p:nvSpPr>
          <p:spPr>
            <a:xfrm>
              <a:off x="9794449" y="253680"/>
              <a:ext cx="6693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login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E2BD43EA-2890-E99F-3E86-AA17F236990A}"/>
                </a:ext>
              </a:extLst>
            </p:cNvPr>
            <p:cNvSpPr txBox="1"/>
            <p:nvPr/>
          </p:nvSpPr>
          <p:spPr>
            <a:xfrm>
              <a:off x="10463752" y="253680"/>
              <a:ext cx="9709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up</a:t>
              </a:r>
              <a:endParaRPr lang="he-IL" dirty="0"/>
            </a:p>
          </p:txBody>
        </p:sp>
        <p:pic>
          <p:nvPicPr>
            <p:cNvPr id="8" name="גרפיקה 7">
              <a:extLst>
                <a:ext uri="{FF2B5EF4-FFF2-40B4-BE49-F238E27FC236}">
                  <a16:creationId xmlns:a16="http://schemas.microsoft.com/office/drawing/2014/main" id="{2CB6CDE0-5832-54F0-D03F-6CB84E58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712" y="103694"/>
              <a:ext cx="669303" cy="669303"/>
            </a:xfrm>
            <a:prstGeom prst="rect">
              <a:avLst/>
            </a:prstGeom>
          </p:spPr>
        </p:pic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</p:grp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3963236" y="1090855"/>
            <a:ext cx="426552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Welcome to </a:t>
            </a:r>
            <a:r>
              <a:rPr lang="en-US" sz="3600" dirty="0" err="1"/>
              <a:t>vacapp</a:t>
            </a:r>
            <a:r>
              <a:rPr lang="en-US" sz="3600" dirty="0"/>
              <a:t>!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A22B666-CF01-B6F1-CA3D-156B25C42B31}"/>
              </a:ext>
            </a:extLst>
          </p:cNvPr>
          <p:cNvGrpSpPr/>
          <p:nvPr/>
        </p:nvGrpSpPr>
        <p:grpSpPr>
          <a:xfrm>
            <a:off x="3487918" y="1868631"/>
            <a:ext cx="4901938" cy="4796120"/>
            <a:chOff x="3487918" y="1868631"/>
            <a:chExt cx="4901938" cy="4796120"/>
          </a:xfrm>
        </p:grpSpPr>
        <p:sp>
          <p:nvSpPr>
            <p:cNvPr id="2" name="מלבן: פינות מעוגלות 1">
              <a:extLst>
                <a:ext uri="{FF2B5EF4-FFF2-40B4-BE49-F238E27FC236}">
                  <a16:creationId xmlns:a16="http://schemas.microsoft.com/office/drawing/2014/main" id="{64E69CBD-166A-7DBF-AC5C-BCF93EB27E19}"/>
                </a:ext>
              </a:extLst>
            </p:cNvPr>
            <p:cNvSpPr/>
            <p:nvPr/>
          </p:nvSpPr>
          <p:spPr>
            <a:xfrm>
              <a:off x="3864990" y="1868631"/>
              <a:ext cx="4524866" cy="47961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331D5970-84A4-FF31-5F5C-B11786202B66}"/>
                </a:ext>
              </a:extLst>
            </p:cNvPr>
            <p:cNvSpPr txBox="1"/>
            <p:nvPr/>
          </p:nvSpPr>
          <p:spPr>
            <a:xfrm>
              <a:off x="4628560" y="2058664"/>
              <a:ext cx="2168166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/>
                <a:t>Sign up</a:t>
              </a:r>
              <a:endParaRPr lang="he-IL" sz="2800" dirty="0"/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CD239071-F696-0F14-8780-90D37CE0FE95}"/>
                </a:ext>
              </a:extLst>
            </p:cNvPr>
            <p:cNvSpPr/>
            <p:nvPr/>
          </p:nvSpPr>
          <p:spPr>
            <a:xfrm>
              <a:off x="5425123" y="4734060"/>
              <a:ext cx="1253764" cy="44541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Sign up</a:t>
              </a:r>
              <a:endParaRPr lang="he-IL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B1FD28C6-D2ED-1235-343F-68EA7D1B6A98}"/>
                </a:ext>
              </a:extLst>
            </p:cNvPr>
            <p:cNvSpPr txBox="1"/>
            <p:nvPr/>
          </p:nvSpPr>
          <p:spPr>
            <a:xfrm>
              <a:off x="3487918" y="3280748"/>
              <a:ext cx="1725105" cy="36764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Email: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42E7DA42-11FC-E2F2-1DE8-7A0B04004068}"/>
                </a:ext>
              </a:extLst>
            </p:cNvPr>
            <p:cNvSpPr txBox="1"/>
            <p:nvPr/>
          </p:nvSpPr>
          <p:spPr>
            <a:xfrm>
              <a:off x="3582186" y="3967380"/>
              <a:ext cx="16685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Password:</a:t>
              </a:r>
              <a:endParaRPr lang="he-IL" dirty="0"/>
            </a:p>
          </p:txBody>
        </p:sp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BEB1B68-1451-E737-8541-FB4CD4AA7A15}"/>
                </a:ext>
              </a:extLst>
            </p:cNvPr>
            <p:cNvSpPr/>
            <p:nvPr/>
          </p:nvSpPr>
          <p:spPr>
            <a:xfrm>
              <a:off x="5425123" y="3922065"/>
              <a:ext cx="2472965" cy="4613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312628D9-9C22-2CB9-3941-503D10BFEA95}"/>
                </a:ext>
              </a:extLst>
            </p:cNvPr>
            <p:cNvSpPr/>
            <p:nvPr/>
          </p:nvSpPr>
          <p:spPr>
            <a:xfrm>
              <a:off x="5410979" y="3271079"/>
              <a:ext cx="2472965" cy="4613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ד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example@mail.com</a:t>
              </a:r>
              <a:endParaRPr lang="he-IL" dirty="0"/>
            </a:p>
          </p:txBody>
        </p:sp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C0517624-DA9C-8D9E-8CD2-BA9628852EFE}"/>
                </a:ext>
              </a:extLst>
            </p:cNvPr>
            <p:cNvSpPr/>
            <p:nvPr/>
          </p:nvSpPr>
          <p:spPr>
            <a:xfrm>
              <a:off x="4710258" y="5883092"/>
              <a:ext cx="2771481" cy="4370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Continue with google</a:t>
              </a:r>
              <a:endParaRPr lang="he-IL" dirty="0"/>
            </a:p>
          </p:txBody>
        </p: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65FA366-1062-33E2-13AB-718A837E94FB}"/>
                </a:ext>
              </a:extLst>
            </p:cNvPr>
            <p:cNvCxnSpPr/>
            <p:nvPr/>
          </p:nvCxnSpPr>
          <p:spPr>
            <a:xfrm>
              <a:off x="4176074" y="5524107"/>
              <a:ext cx="13951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43BBE1B2-8CA0-B3E8-59AF-C90860BF1A71}"/>
                </a:ext>
              </a:extLst>
            </p:cNvPr>
            <p:cNvCxnSpPr/>
            <p:nvPr/>
          </p:nvCxnSpPr>
          <p:spPr>
            <a:xfrm>
              <a:off x="6638039" y="5524107"/>
              <a:ext cx="13951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FA2B31A6-3035-8265-3521-CF6C37B769C9}"/>
                </a:ext>
              </a:extLst>
            </p:cNvPr>
            <p:cNvSpPr txBox="1"/>
            <p:nvPr/>
          </p:nvSpPr>
          <p:spPr>
            <a:xfrm>
              <a:off x="5462832" y="5334268"/>
              <a:ext cx="7824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or</a:t>
              </a:r>
              <a:endParaRPr lang="he-IL" dirty="0"/>
            </a:p>
          </p:txBody>
        </p:sp>
      </p:grp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BF9862C-5170-3BC3-C307-DE2C99A35B10}"/>
              </a:ext>
            </a:extLst>
          </p:cNvPr>
          <p:cNvSpPr txBox="1"/>
          <p:nvPr/>
        </p:nvSpPr>
        <p:spPr>
          <a:xfrm>
            <a:off x="4157212" y="2657973"/>
            <a:ext cx="10463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Name:</a:t>
            </a:r>
            <a:endParaRPr lang="he-IL" dirty="0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BE279E0A-9CBD-8A20-B2BD-BEDF6892020F}"/>
              </a:ext>
            </a:extLst>
          </p:cNvPr>
          <p:cNvSpPr/>
          <p:nvPr/>
        </p:nvSpPr>
        <p:spPr>
          <a:xfrm>
            <a:off x="5392130" y="2654888"/>
            <a:ext cx="2472965" cy="4613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974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E98D09CD-C98A-3736-3383-51E87329A664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AA0504C-EF8D-486D-2217-EBD78FE33EE0}"/>
                </a:ext>
              </a:extLst>
            </p:cNvPr>
            <p:cNvSpPr txBox="1"/>
            <p:nvPr/>
          </p:nvSpPr>
          <p:spPr>
            <a:xfrm>
              <a:off x="9794449" y="253680"/>
              <a:ext cx="6693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login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E2BD43EA-2890-E99F-3E86-AA17F236990A}"/>
                </a:ext>
              </a:extLst>
            </p:cNvPr>
            <p:cNvSpPr txBox="1"/>
            <p:nvPr/>
          </p:nvSpPr>
          <p:spPr>
            <a:xfrm>
              <a:off x="10463752" y="253680"/>
              <a:ext cx="9709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up</a:t>
              </a:r>
              <a:endParaRPr lang="he-IL" dirty="0"/>
            </a:p>
          </p:txBody>
        </p:sp>
        <p:pic>
          <p:nvPicPr>
            <p:cNvPr id="8" name="גרפיקה 7">
              <a:extLst>
                <a:ext uri="{FF2B5EF4-FFF2-40B4-BE49-F238E27FC236}">
                  <a16:creationId xmlns:a16="http://schemas.microsoft.com/office/drawing/2014/main" id="{2CB6CDE0-5832-54F0-D03F-6CB84E58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712" y="103694"/>
              <a:ext cx="669303" cy="669303"/>
            </a:xfrm>
            <a:prstGeom prst="rect">
              <a:avLst/>
            </a:prstGeom>
          </p:spPr>
        </p:pic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</p:grp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3963236" y="1090855"/>
            <a:ext cx="426552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Welcome to </a:t>
            </a:r>
            <a:r>
              <a:rPr lang="en-US" sz="3600" dirty="0" err="1"/>
              <a:t>vacapp</a:t>
            </a:r>
            <a:r>
              <a:rPr lang="en-US" sz="3600" dirty="0"/>
              <a:t>!</a:t>
            </a:r>
            <a:endParaRPr lang="he-IL" sz="3600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E284C62C-BFA9-46BD-9BB4-8D5CFDA34456}"/>
              </a:ext>
            </a:extLst>
          </p:cNvPr>
          <p:cNvGrpSpPr/>
          <p:nvPr/>
        </p:nvGrpSpPr>
        <p:grpSpPr>
          <a:xfrm>
            <a:off x="3487918" y="1868631"/>
            <a:ext cx="4901938" cy="4796120"/>
            <a:chOff x="3487918" y="1868631"/>
            <a:chExt cx="4901938" cy="4796120"/>
          </a:xfrm>
        </p:grpSpPr>
        <p:sp>
          <p:nvSpPr>
            <p:cNvPr id="2" name="מלבן: פינות מעוגלות 1">
              <a:extLst>
                <a:ext uri="{FF2B5EF4-FFF2-40B4-BE49-F238E27FC236}">
                  <a16:creationId xmlns:a16="http://schemas.microsoft.com/office/drawing/2014/main" id="{64E69CBD-166A-7DBF-AC5C-BCF93EB27E19}"/>
                </a:ext>
              </a:extLst>
            </p:cNvPr>
            <p:cNvSpPr/>
            <p:nvPr/>
          </p:nvSpPr>
          <p:spPr>
            <a:xfrm>
              <a:off x="3864990" y="1868631"/>
              <a:ext cx="4524866" cy="47961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331D5970-84A4-FF31-5F5C-B11786202B66}"/>
                </a:ext>
              </a:extLst>
            </p:cNvPr>
            <p:cNvSpPr txBox="1"/>
            <p:nvPr/>
          </p:nvSpPr>
          <p:spPr>
            <a:xfrm>
              <a:off x="4628560" y="2058664"/>
              <a:ext cx="2168166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/>
                <a:t>Login</a:t>
              </a:r>
              <a:endParaRPr lang="he-IL" sz="2800" dirty="0"/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CD239071-F696-0F14-8780-90D37CE0FE95}"/>
                </a:ext>
              </a:extLst>
            </p:cNvPr>
            <p:cNvSpPr/>
            <p:nvPr/>
          </p:nvSpPr>
          <p:spPr>
            <a:xfrm>
              <a:off x="5425123" y="4734060"/>
              <a:ext cx="1253764" cy="44541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Login</a:t>
              </a:r>
              <a:endParaRPr lang="he-IL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B1FD28C6-D2ED-1235-343F-68EA7D1B6A98}"/>
                </a:ext>
              </a:extLst>
            </p:cNvPr>
            <p:cNvSpPr txBox="1"/>
            <p:nvPr/>
          </p:nvSpPr>
          <p:spPr>
            <a:xfrm>
              <a:off x="3487918" y="3280748"/>
              <a:ext cx="1725105" cy="36764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Email: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42E7DA42-11FC-E2F2-1DE8-7A0B04004068}"/>
                </a:ext>
              </a:extLst>
            </p:cNvPr>
            <p:cNvSpPr txBox="1"/>
            <p:nvPr/>
          </p:nvSpPr>
          <p:spPr>
            <a:xfrm>
              <a:off x="3582186" y="3967380"/>
              <a:ext cx="16685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Password:</a:t>
              </a:r>
              <a:endParaRPr lang="he-IL" dirty="0"/>
            </a:p>
          </p:txBody>
        </p:sp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BEB1B68-1451-E737-8541-FB4CD4AA7A15}"/>
                </a:ext>
              </a:extLst>
            </p:cNvPr>
            <p:cNvSpPr/>
            <p:nvPr/>
          </p:nvSpPr>
          <p:spPr>
            <a:xfrm>
              <a:off x="5425123" y="3922065"/>
              <a:ext cx="2472965" cy="4613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312628D9-9C22-2CB9-3941-503D10BFEA95}"/>
                </a:ext>
              </a:extLst>
            </p:cNvPr>
            <p:cNvSpPr/>
            <p:nvPr/>
          </p:nvSpPr>
          <p:spPr>
            <a:xfrm>
              <a:off x="5410979" y="3271079"/>
              <a:ext cx="2472965" cy="4613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ד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example@mail.com</a:t>
              </a:r>
              <a:endParaRPr lang="he-IL" dirty="0"/>
            </a:p>
          </p:txBody>
        </p:sp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C0517624-DA9C-8D9E-8CD2-BA9628852EFE}"/>
                </a:ext>
              </a:extLst>
            </p:cNvPr>
            <p:cNvSpPr/>
            <p:nvPr/>
          </p:nvSpPr>
          <p:spPr>
            <a:xfrm>
              <a:off x="4710258" y="5883092"/>
              <a:ext cx="2771481" cy="4370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Continue with google</a:t>
              </a:r>
              <a:endParaRPr lang="he-IL" dirty="0"/>
            </a:p>
          </p:txBody>
        </p: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65FA366-1062-33E2-13AB-718A837E94FB}"/>
                </a:ext>
              </a:extLst>
            </p:cNvPr>
            <p:cNvCxnSpPr/>
            <p:nvPr/>
          </p:nvCxnSpPr>
          <p:spPr>
            <a:xfrm>
              <a:off x="4176074" y="5524107"/>
              <a:ext cx="13951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43BBE1B2-8CA0-B3E8-59AF-C90860BF1A71}"/>
                </a:ext>
              </a:extLst>
            </p:cNvPr>
            <p:cNvCxnSpPr/>
            <p:nvPr/>
          </p:nvCxnSpPr>
          <p:spPr>
            <a:xfrm>
              <a:off x="6638039" y="5524107"/>
              <a:ext cx="13951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FA2B31A6-3035-8265-3521-CF6C37B769C9}"/>
                </a:ext>
              </a:extLst>
            </p:cNvPr>
            <p:cNvSpPr txBox="1"/>
            <p:nvPr/>
          </p:nvSpPr>
          <p:spPr>
            <a:xfrm>
              <a:off x="5462832" y="5334268"/>
              <a:ext cx="7824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or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9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6FA65A8D-858C-6547-15C3-F13A4B060D8D}"/>
              </a:ext>
            </a:extLst>
          </p:cNvPr>
          <p:cNvSpPr/>
          <p:nvPr/>
        </p:nvSpPr>
        <p:spPr>
          <a:xfrm>
            <a:off x="1819373" y="1395167"/>
            <a:ext cx="8748074" cy="48548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1F6A84D-5A4C-39C7-D4B6-FD087A897514}"/>
              </a:ext>
            </a:extLst>
          </p:cNvPr>
          <p:cNvSpPr txBox="1"/>
          <p:nvPr/>
        </p:nvSpPr>
        <p:spPr>
          <a:xfrm>
            <a:off x="2837468" y="1583703"/>
            <a:ext cx="23755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Your profile</a:t>
            </a:r>
            <a:endParaRPr lang="he-IL" sz="3200" dirty="0"/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9F731932-6ADD-34E4-9A06-5EFAEAFF7D45}"/>
              </a:ext>
            </a:extLst>
          </p:cNvPr>
          <p:cNvGrpSpPr/>
          <p:nvPr/>
        </p:nvGrpSpPr>
        <p:grpSpPr>
          <a:xfrm>
            <a:off x="2055044" y="2347118"/>
            <a:ext cx="3550859" cy="537327"/>
            <a:chOff x="2055044" y="2347118"/>
            <a:chExt cx="3550859" cy="537327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C388777-E44F-E9CD-D834-F25FF87488F6}"/>
                </a:ext>
              </a:extLst>
            </p:cNvPr>
            <p:cNvSpPr txBox="1"/>
            <p:nvPr/>
          </p:nvSpPr>
          <p:spPr>
            <a:xfrm>
              <a:off x="2055044" y="2429773"/>
              <a:ext cx="1684352" cy="38238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country:</a:t>
              </a:r>
              <a:endParaRPr lang="he-IL" dirty="0"/>
            </a:p>
          </p:txBody>
        </p:sp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684C4092-7F02-2F68-C904-35D2445E84AD}"/>
                </a:ext>
              </a:extLst>
            </p:cNvPr>
            <p:cNvSpPr/>
            <p:nvPr/>
          </p:nvSpPr>
          <p:spPr>
            <a:xfrm>
              <a:off x="3814810" y="2347118"/>
              <a:ext cx="1791093" cy="5373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A0EE822-DF4B-D544-F883-2A6B9001CDA9}"/>
              </a:ext>
            </a:extLst>
          </p:cNvPr>
          <p:cNvSpPr txBox="1"/>
          <p:nvPr/>
        </p:nvSpPr>
        <p:spPr>
          <a:xfrm>
            <a:off x="1423448" y="3145740"/>
            <a:ext cx="23159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Year of birth:</a:t>
            </a:r>
            <a:endParaRPr lang="he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56BF5A7A-895D-16C9-D720-F67B72A56A84}"/>
              </a:ext>
            </a:extLst>
          </p:cNvPr>
          <p:cNvSpPr/>
          <p:nvPr/>
        </p:nvSpPr>
        <p:spPr>
          <a:xfrm>
            <a:off x="3814810" y="3068267"/>
            <a:ext cx="1791093" cy="537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4206DE8-3E02-6F10-F049-ED016793716E}"/>
              </a:ext>
            </a:extLst>
          </p:cNvPr>
          <p:cNvSpPr/>
          <p:nvPr/>
        </p:nvSpPr>
        <p:spPr>
          <a:xfrm>
            <a:off x="3814810" y="3911890"/>
            <a:ext cx="1791093" cy="537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F1196309-5696-C444-4285-2295E45002A5}"/>
              </a:ext>
            </a:extLst>
          </p:cNvPr>
          <p:cNvSpPr/>
          <p:nvPr/>
        </p:nvSpPr>
        <p:spPr>
          <a:xfrm>
            <a:off x="3814810" y="4699027"/>
            <a:ext cx="1791093" cy="537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D59734E-57E2-EFAD-4DE8-6BF014174AA0}"/>
              </a:ext>
            </a:extLst>
          </p:cNvPr>
          <p:cNvSpPr txBox="1"/>
          <p:nvPr/>
        </p:nvSpPr>
        <p:spPr>
          <a:xfrm>
            <a:off x="2558000" y="3947570"/>
            <a:ext cx="11437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Status:</a:t>
            </a:r>
            <a:endParaRPr lang="he-IL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AC1C81BB-6C0B-2EDB-0FDF-87DE1B588005}"/>
              </a:ext>
            </a:extLst>
          </p:cNvPr>
          <p:cNvSpPr/>
          <p:nvPr/>
        </p:nvSpPr>
        <p:spPr>
          <a:xfrm>
            <a:off x="5519393" y="5486164"/>
            <a:ext cx="1348034" cy="537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363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4598039" y="1237975"/>
            <a:ext cx="32159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Hello someone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3AEF8FA2-FF0F-65B6-5E54-22AA3C433D3E}"/>
              </a:ext>
            </a:extLst>
          </p:cNvPr>
          <p:cNvGrpSpPr/>
          <p:nvPr/>
        </p:nvGrpSpPr>
        <p:grpSpPr>
          <a:xfrm>
            <a:off x="2139346" y="2476046"/>
            <a:ext cx="7972005" cy="686795"/>
            <a:chOff x="2989580" y="2476046"/>
            <a:chExt cx="7972005" cy="686795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3DCE1B40-4572-B2E9-25D4-D75F53061C3A}"/>
                </a:ext>
              </a:extLst>
            </p:cNvPr>
            <p:cNvGrpSpPr/>
            <p:nvPr/>
          </p:nvGrpSpPr>
          <p:grpSpPr>
            <a:xfrm>
              <a:off x="2989580" y="2476047"/>
              <a:ext cx="5050643" cy="686794"/>
              <a:chOff x="4716379" y="2389883"/>
              <a:chExt cx="5050643" cy="658943"/>
            </a:xfrm>
          </p:grpSpPr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D93DC1BC-EE81-39C6-F576-0718CD8BA33A}"/>
                  </a:ext>
                </a:extLst>
              </p:cNvPr>
              <p:cNvSpPr txBox="1"/>
              <p:nvPr/>
            </p:nvSpPr>
            <p:spPr>
              <a:xfrm>
                <a:off x="5293895" y="2402495"/>
                <a:ext cx="3339005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600" dirty="0"/>
                  <a:t>Find vacation</a:t>
                </a:r>
                <a:endParaRPr lang="he-IL" sz="3600" dirty="0"/>
              </a:p>
            </p:txBody>
          </p:sp>
          <p:sp>
            <p:nvSpPr>
              <p:cNvPr id="3" name="מלבן: פינות מעוגלות 2">
                <a:extLst>
                  <a:ext uri="{FF2B5EF4-FFF2-40B4-BE49-F238E27FC236}">
                    <a16:creationId xmlns:a16="http://schemas.microsoft.com/office/drawing/2014/main" id="{DBCB17A5-6E35-CFB3-0806-34BBA9B42436}"/>
                  </a:ext>
                </a:extLst>
              </p:cNvPr>
              <p:cNvSpPr/>
              <p:nvPr/>
            </p:nvSpPr>
            <p:spPr>
              <a:xfrm>
                <a:off x="4716379" y="2389883"/>
                <a:ext cx="5050643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FAFB4452-141B-29E6-8707-298E40C7BB5D}"/>
                </a:ext>
              </a:extLst>
            </p:cNvPr>
            <p:cNvGrpSpPr/>
            <p:nvPr/>
          </p:nvGrpSpPr>
          <p:grpSpPr>
            <a:xfrm>
              <a:off x="10173309" y="2476046"/>
              <a:ext cx="788276" cy="646331"/>
              <a:chOff x="9803305" y="2440832"/>
              <a:chExt cx="788276" cy="646331"/>
            </a:xfrm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77CE720-122A-82E8-96B9-A8B1D7270327}"/>
                  </a:ext>
                </a:extLst>
              </p:cNvPr>
              <p:cNvSpPr/>
              <p:nvPr/>
            </p:nvSpPr>
            <p:spPr>
              <a:xfrm>
                <a:off x="9803305" y="2440832"/>
                <a:ext cx="788276" cy="6463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pic>
            <p:nvPicPr>
              <p:cNvPr id="1026" name="Picture 2" descr="Magnifying glass free icon">
                <a:extLst>
                  <a:ext uri="{FF2B5EF4-FFF2-40B4-BE49-F238E27FC236}">
                    <a16:creationId xmlns:a16="http://schemas.microsoft.com/office/drawing/2014/main" id="{E9262262-BEBF-5DE8-110F-5B8EB9C1D6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73559" y="2555602"/>
                <a:ext cx="442015" cy="442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62CB1105-6D4E-8A26-20F3-06F6A5656217}"/>
                </a:ext>
              </a:extLst>
            </p:cNvPr>
            <p:cNvSpPr/>
            <p:nvPr/>
          </p:nvSpPr>
          <p:spPr>
            <a:xfrm>
              <a:off x="8186343" y="2488657"/>
              <a:ext cx="1787216" cy="6463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Advanced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A5672B4-0AB7-37DB-6EFF-42FB4C6EE42A}"/>
              </a:ext>
            </a:extLst>
          </p:cNvPr>
          <p:cNvSpPr/>
          <p:nvPr/>
        </p:nvSpPr>
        <p:spPr>
          <a:xfrm>
            <a:off x="2059140" y="3429000"/>
            <a:ext cx="8171756" cy="19943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66A8ACED-6C2A-42A2-42B8-B25C3B1D64EE}"/>
              </a:ext>
            </a:extLst>
          </p:cNvPr>
          <p:cNvGrpSpPr/>
          <p:nvPr/>
        </p:nvGrpSpPr>
        <p:grpSpPr>
          <a:xfrm>
            <a:off x="2260553" y="3736000"/>
            <a:ext cx="2180306" cy="631287"/>
            <a:chOff x="2281335" y="3768876"/>
            <a:chExt cx="2180306" cy="631287"/>
          </a:xfrm>
        </p:grpSpPr>
        <p:sp>
          <p:nvSpPr>
            <p:cNvPr id="13" name="מלבן: פינות מעוגלות 12">
              <a:extLst>
                <a:ext uri="{FF2B5EF4-FFF2-40B4-BE49-F238E27FC236}">
                  <a16:creationId xmlns:a16="http://schemas.microsoft.com/office/drawing/2014/main" id="{4ECFF684-5947-4749-1D71-19D7048A392C}"/>
                </a:ext>
              </a:extLst>
            </p:cNvPr>
            <p:cNvSpPr/>
            <p:nvPr/>
          </p:nvSpPr>
          <p:spPr>
            <a:xfrm>
              <a:off x="2534654" y="3768876"/>
              <a:ext cx="1926987" cy="6312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8BEA2D0-E946-FEAA-28F6-7DBC7209EEBA}"/>
                </a:ext>
              </a:extLst>
            </p:cNvPr>
            <p:cNvSpPr txBox="1"/>
            <p:nvPr/>
          </p:nvSpPr>
          <p:spPr>
            <a:xfrm>
              <a:off x="2281335" y="3895514"/>
              <a:ext cx="180700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Vac type</a:t>
              </a:r>
              <a:endParaRPr lang="he-IL" dirty="0"/>
            </a:p>
          </p:txBody>
        </p:sp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D3AC6232-DCE4-4DFD-4778-EC96CFB1B4FD}"/>
              </a:ext>
            </a:extLst>
          </p:cNvPr>
          <p:cNvGrpSpPr/>
          <p:nvPr/>
        </p:nvGrpSpPr>
        <p:grpSpPr>
          <a:xfrm>
            <a:off x="1626579" y="4633446"/>
            <a:ext cx="2814280" cy="631287"/>
            <a:chOff x="4088342" y="3774780"/>
            <a:chExt cx="2814280" cy="631287"/>
          </a:xfrm>
        </p:grpSpPr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C70AE04D-EDC7-311D-DB91-98E6F1200CC1}"/>
                </a:ext>
              </a:extLst>
            </p:cNvPr>
            <p:cNvSpPr/>
            <p:nvPr/>
          </p:nvSpPr>
          <p:spPr>
            <a:xfrm>
              <a:off x="4975635" y="3774780"/>
              <a:ext cx="1926987" cy="6312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8539133-D39D-C9D4-E255-DC689327762F}"/>
                </a:ext>
              </a:extLst>
            </p:cNvPr>
            <p:cNvSpPr txBox="1"/>
            <p:nvPr/>
          </p:nvSpPr>
          <p:spPr>
            <a:xfrm>
              <a:off x="4088342" y="3937002"/>
              <a:ext cx="22438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Country</a:t>
              </a:r>
              <a:endParaRPr lang="he-IL" dirty="0"/>
            </a:p>
          </p:txBody>
        </p:sp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7C96899-620C-666B-42B3-E0DBAEC38954}"/>
              </a:ext>
            </a:extLst>
          </p:cNvPr>
          <p:cNvGrpSpPr/>
          <p:nvPr/>
        </p:nvGrpSpPr>
        <p:grpSpPr>
          <a:xfrm>
            <a:off x="4095933" y="3707545"/>
            <a:ext cx="2814280" cy="631287"/>
            <a:chOff x="4088342" y="3774780"/>
            <a:chExt cx="2814280" cy="631287"/>
          </a:xfrm>
        </p:grpSpPr>
        <p:sp>
          <p:nvSpPr>
            <p:cNvPr id="27" name="מלבן: פינות מעוגלות 26">
              <a:extLst>
                <a:ext uri="{FF2B5EF4-FFF2-40B4-BE49-F238E27FC236}">
                  <a16:creationId xmlns:a16="http://schemas.microsoft.com/office/drawing/2014/main" id="{EE6E79B7-5737-05B4-06B3-5CABEA39C60A}"/>
                </a:ext>
              </a:extLst>
            </p:cNvPr>
            <p:cNvSpPr/>
            <p:nvPr/>
          </p:nvSpPr>
          <p:spPr>
            <a:xfrm>
              <a:off x="4975635" y="3774780"/>
              <a:ext cx="1926987" cy="6312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BF1E1A27-C7FB-C76E-ECB1-20D1150A2D57}"/>
                </a:ext>
              </a:extLst>
            </p:cNvPr>
            <p:cNvSpPr txBox="1"/>
            <p:nvPr/>
          </p:nvSpPr>
          <p:spPr>
            <a:xfrm>
              <a:off x="4088342" y="3937002"/>
              <a:ext cx="22438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from</a:t>
              </a:r>
              <a:endParaRPr lang="he-IL" dirty="0"/>
            </a:p>
          </p:txBody>
        </p:sp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9BE4DEB3-8451-523E-0F1D-579ED147178A}"/>
              </a:ext>
            </a:extLst>
          </p:cNvPr>
          <p:cNvGrpSpPr/>
          <p:nvPr/>
        </p:nvGrpSpPr>
        <p:grpSpPr>
          <a:xfrm>
            <a:off x="6449586" y="3718374"/>
            <a:ext cx="2814280" cy="631287"/>
            <a:chOff x="4088342" y="3774780"/>
            <a:chExt cx="2814280" cy="631287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3CCB642B-8070-2EB1-CF6E-9035BCC55E76}"/>
                </a:ext>
              </a:extLst>
            </p:cNvPr>
            <p:cNvSpPr/>
            <p:nvPr/>
          </p:nvSpPr>
          <p:spPr>
            <a:xfrm>
              <a:off x="4975635" y="3774780"/>
              <a:ext cx="1926987" cy="6312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C52A2281-B238-5A8D-6A9F-14BF2372F01C}"/>
                </a:ext>
              </a:extLst>
            </p:cNvPr>
            <p:cNvSpPr txBox="1"/>
            <p:nvPr/>
          </p:nvSpPr>
          <p:spPr>
            <a:xfrm>
              <a:off x="4088342" y="3937002"/>
              <a:ext cx="22438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to</a:t>
              </a:r>
              <a:endParaRPr lang="he-IL" dirty="0"/>
            </a:p>
          </p:txBody>
        </p:sp>
      </p:grpSp>
      <p:sp>
        <p:nvSpPr>
          <p:cNvPr id="32" name="מלבן 31">
            <a:extLst>
              <a:ext uri="{FF2B5EF4-FFF2-40B4-BE49-F238E27FC236}">
                <a16:creationId xmlns:a16="http://schemas.microsoft.com/office/drawing/2014/main" id="{1B1D3ABB-8B02-7A74-564D-2CA2AC2ACA44}"/>
              </a:ext>
            </a:extLst>
          </p:cNvPr>
          <p:cNvSpPr/>
          <p:nvPr/>
        </p:nvSpPr>
        <p:spPr>
          <a:xfrm>
            <a:off x="10239063" y="876687"/>
            <a:ext cx="1926987" cy="1856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My posts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post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logout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872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4598039" y="1237975"/>
            <a:ext cx="32159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Hello someone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3AEF8FA2-FF0F-65B6-5E54-22AA3C433D3E}"/>
              </a:ext>
            </a:extLst>
          </p:cNvPr>
          <p:cNvGrpSpPr/>
          <p:nvPr/>
        </p:nvGrpSpPr>
        <p:grpSpPr>
          <a:xfrm>
            <a:off x="2139346" y="2476046"/>
            <a:ext cx="7972005" cy="686795"/>
            <a:chOff x="2989580" y="2476046"/>
            <a:chExt cx="7972005" cy="686795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3DCE1B40-4572-B2E9-25D4-D75F53061C3A}"/>
                </a:ext>
              </a:extLst>
            </p:cNvPr>
            <p:cNvGrpSpPr/>
            <p:nvPr/>
          </p:nvGrpSpPr>
          <p:grpSpPr>
            <a:xfrm>
              <a:off x="2989580" y="2476047"/>
              <a:ext cx="5050643" cy="686794"/>
              <a:chOff x="4716379" y="2389883"/>
              <a:chExt cx="5050643" cy="658943"/>
            </a:xfrm>
          </p:grpSpPr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D93DC1BC-EE81-39C6-F576-0718CD8BA33A}"/>
                  </a:ext>
                </a:extLst>
              </p:cNvPr>
              <p:cNvSpPr txBox="1"/>
              <p:nvPr/>
            </p:nvSpPr>
            <p:spPr>
              <a:xfrm>
                <a:off x="5293895" y="2402495"/>
                <a:ext cx="3339005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600" dirty="0"/>
                  <a:t>Find vacation</a:t>
                </a:r>
                <a:endParaRPr lang="he-IL" sz="3600" dirty="0"/>
              </a:p>
            </p:txBody>
          </p:sp>
          <p:sp>
            <p:nvSpPr>
              <p:cNvPr id="3" name="מלבן: פינות מעוגלות 2">
                <a:extLst>
                  <a:ext uri="{FF2B5EF4-FFF2-40B4-BE49-F238E27FC236}">
                    <a16:creationId xmlns:a16="http://schemas.microsoft.com/office/drawing/2014/main" id="{DBCB17A5-6E35-CFB3-0806-34BBA9B42436}"/>
                  </a:ext>
                </a:extLst>
              </p:cNvPr>
              <p:cNvSpPr/>
              <p:nvPr/>
            </p:nvSpPr>
            <p:spPr>
              <a:xfrm>
                <a:off x="4716379" y="2389883"/>
                <a:ext cx="5050643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FAFB4452-141B-29E6-8707-298E40C7BB5D}"/>
                </a:ext>
              </a:extLst>
            </p:cNvPr>
            <p:cNvGrpSpPr/>
            <p:nvPr/>
          </p:nvGrpSpPr>
          <p:grpSpPr>
            <a:xfrm>
              <a:off x="10173309" y="2476046"/>
              <a:ext cx="788276" cy="646331"/>
              <a:chOff x="9803305" y="2440832"/>
              <a:chExt cx="788276" cy="646331"/>
            </a:xfrm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77CE720-122A-82E8-96B9-A8B1D7270327}"/>
                  </a:ext>
                </a:extLst>
              </p:cNvPr>
              <p:cNvSpPr/>
              <p:nvPr/>
            </p:nvSpPr>
            <p:spPr>
              <a:xfrm>
                <a:off x="9803305" y="2440832"/>
                <a:ext cx="788276" cy="6463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pic>
            <p:nvPicPr>
              <p:cNvPr id="1026" name="Picture 2" descr="Magnifying glass free icon">
                <a:extLst>
                  <a:ext uri="{FF2B5EF4-FFF2-40B4-BE49-F238E27FC236}">
                    <a16:creationId xmlns:a16="http://schemas.microsoft.com/office/drawing/2014/main" id="{E9262262-BEBF-5DE8-110F-5B8EB9C1D6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73559" y="2555602"/>
                <a:ext cx="442015" cy="442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62CB1105-6D4E-8A26-20F3-06F6A5656217}"/>
                </a:ext>
              </a:extLst>
            </p:cNvPr>
            <p:cNvSpPr/>
            <p:nvPr/>
          </p:nvSpPr>
          <p:spPr>
            <a:xfrm>
              <a:off x="8186343" y="2488657"/>
              <a:ext cx="1787216" cy="6463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Advanced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22BC616-5213-C1E4-F47D-0246250EEFA8}"/>
              </a:ext>
            </a:extLst>
          </p:cNvPr>
          <p:cNvGrpSpPr/>
          <p:nvPr/>
        </p:nvGrpSpPr>
        <p:grpSpPr>
          <a:xfrm>
            <a:off x="304802" y="3429000"/>
            <a:ext cx="3705726" cy="3255579"/>
            <a:chOff x="304802" y="3429000"/>
            <a:chExt cx="3705726" cy="3255579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BE1BC5B1-42DE-FF29-68AA-6A8560631CCC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7" name="תמונה 36">
              <a:extLst>
                <a:ext uri="{FF2B5EF4-FFF2-40B4-BE49-F238E27FC236}">
                  <a16:creationId xmlns:a16="http://schemas.microsoft.com/office/drawing/2014/main" id="{C874AE90-EE8E-20F0-C27C-5EC4C0A1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B92E2141-1CBF-031B-7721-37E22A3EE6B5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33342504-2F95-7CFD-7799-3DED3F28A108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0" name="כוכב: 5 פינות 39">
              <a:extLst>
                <a:ext uri="{FF2B5EF4-FFF2-40B4-BE49-F238E27FC236}">
                  <a16:creationId xmlns:a16="http://schemas.microsoft.com/office/drawing/2014/main" id="{CA5C05E1-D08D-4108-0669-E7D0A18371BB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60D8AE06-DF44-162A-0CAC-E466B040A89A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8BD7FBC7-A660-4AF4-342A-93C97A62E1BE}"/>
              </a:ext>
            </a:extLst>
          </p:cNvPr>
          <p:cNvGrpSpPr/>
          <p:nvPr/>
        </p:nvGrpSpPr>
        <p:grpSpPr>
          <a:xfrm>
            <a:off x="4267043" y="3483660"/>
            <a:ext cx="3705726" cy="3255579"/>
            <a:chOff x="304802" y="3429000"/>
            <a:chExt cx="3705726" cy="3255579"/>
          </a:xfrm>
        </p:grpSpPr>
        <p:sp>
          <p:nvSpPr>
            <p:cNvPr id="44" name="מלבן: פינות מעוגלות 43">
              <a:extLst>
                <a:ext uri="{FF2B5EF4-FFF2-40B4-BE49-F238E27FC236}">
                  <a16:creationId xmlns:a16="http://schemas.microsoft.com/office/drawing/2014/main" id="{428B52CB-92A2-6ED4-1EBC-EE720BA71A80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5" name="תמונה 44">
              <a:extLst>
                <a:ext uri="{FF2B5EF4-FFF2-40B4-BE49-F238E27FC236}">
                  <a16:creationId xmlns:a16="http://schemas.microsoft.com/office/drawing/2014/main" id="{F8EDDCFA-4E2E-E643-0E58-B38C9738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AD28246-E397-8450-54B6-03C65690257A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962E43CA-C793-2894-ADF1-C5B8FB2C8D02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8" name="כוכב: 5 פינות 47">
              <a:extLst>
                <a:ext uri="{FF2B5EF4-FFF2-40B4-BE49-F238E27FC236}">
                  <a16:creationId xmlns:a16="http://schemas.microsoft.com/office/drawing/2014/main" id="{81EC85BE-D965-65DF-FD05-76D1BA8A1826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83AE6882-4E2C-91EF-8F9E-771D97C32483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C94B65CD-21A6-5145-DED6-7D52A1BC3057}"/>
              </a:ext>
            </a:extLst>
          </p:cNvPr>
          <p:cNvGrpSpPr/>
          <p:nvPr/>
        </p:nvGrpSpPr>
        <p:grpSpPr>
          <a:xfrm>
            <a:off x="8261345" y="3483697"/>
            <a:ext cx="3705726" cy="3255579"/>
            <a:chOff x="304802" y="3429000"/>
            <a:chExt cx="3705726" cy="3255579"/>
          </a:xfrm>
        </p:grpSpPr>
        <p:sp>
          <p:nvSpPr>
            <p:cNvPr id="51" name="מלבן: פינות מעוגלות 50">
              <a:extLst>
                <a:ext uri="{FF2B5EF4-FFF2-40B4-BE49-F238E27FC236}">
                  <a16:creationId xmlns:a16="http://schemas.microsoft.com/office/drawing/2014/main" id="{C723447B-E7AD-0FC8-2D94-F84F1404F874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2" name="תמונה 51">
              <a:extLst>
                <a:ext uri="{FF2B5EF4-FFF2-40B4-BE49-F238E27FC236}">
                  <a16:creationId xmlns:a16="http://schemas.microsoft.com/office/drawing/2014/main" id="{0D4867BD-77F9-2F3C-48B1-7BD320E0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9DE8CEAF-6DB5-1F4A-7055-AA0D5FB23988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CA8D4DEA-CA2C-78CC-43E8-5247978898DE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55" name="כוכב: 5 פינות 54">
              <a:extLst>
                <a:ext uri="{FF2B5EF4-FFF2-40B4-BE49-F238E27FC236}">
                  <a16:creationId xmlns:a16="http://schemas.microsoft.com/office/drawing/2014/main" id="{9567CBC5-6A76-9747-0147-91BCA8118BA8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98695A97-36F5-E5E2-70C6-D0DEF5380D20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94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7629253" y="1237975"/>
            <a:ext cx="1847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0ACBF88-0CFE-78C9-43F5-1D477C55EC25}"/>
              </a:ext>
            </a:extLst>
          </p:cNvPr>
          <p:cNvGrpSpPr/>
          <p:nvPr/>
        </p:nvGrpSpPr>
        <p:grpSpPr>
          <a:xfrm>
            <a:off x="2757124" y="993379"/>
            <a:ext cx="7216435" cy="5864621"/>
            <a:chOff x="276774" y="3429000"/>
            <a:chExt cx="3733754" cy="3255579"/>
          </a:xfrm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BCD0F45B-FAEE-E680-EE12-FC86CCFEC465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314F3DD-465F-354E-BAEA-09AFFE89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456331" y="3616486"/>
              <a:ext cx="1510471" cy="1007484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7A2F5BE-4495-197D-75B5-6F1D505BD7FA}"/>
                </a:ext>
              </a:extLst>
            </p:cNvPr>
            <p:cNvSpPr txBox="1"/>
            <p:nvPr/>
          </p:nvSpPr>
          <p:spPr>
            <a:xfrm>
              <a:off x="276774" y="4688745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61B9377-A5A1-558D-2C25-573D8994EAD3}"/>
                </a:ext>
              </a:extLst>
            </p:cNvPr>
            <p:cNvSpPr txBox="1"/>
            <p:nvPr/>
          </p:nvSpPr>
          <p:spPr>
            <a:xfrm>
              <a:off x="672010" y="4949521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8" name="כוכב: 5 פינות 7">
              <a:extLst>
                <a:ext uri="{FF2B5EF4-FFF2-40B4-BE49-F238E27FC236}">
                  <a16:creationId xmlns:a16="http://schemas.microsoft.com/office/drawing/2014/main" id="{CBD472AB-0EF7-0771-B35E-82DEC64FF0EF}"/>
                </a:ext>
              </a:extLst>
            </p:cNvPr>
            <p:cNvSpPr/>
            <p:nvPr/>
          </p:nvSpPr>
          <p:spPr>
            <a:xfrm>
              <a:off x="631745" y="5573315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E09CDC4-C4DD-6DA1-BF3F-E06F3C86A463}"/>
                </a:ext>
              </a:extLst>
            </p:cNvPr>
            <p:cNvSpPr txBox="1"/>
            <p:nvPr/>
          </p:nvSpPr>
          <p:spPr>
            <a:xfrm>
              <a:off x="1058167" y="5612873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3585FFA-BA1B-A127-45BA-90E365EA1529}"/>
              </a:ext>
            </a:extLst>
          </p:cNvPr>
          <p:cNvSpPr/>
          <p:nvPr/>
        </p:nvSpPr>
        <p:spPr>
          <a:xfrm>
            <a:off x="3557922" y="5795155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comment/grade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C39BD656-EA81-7F9E-9750-DE0457052558}"/>
              </a:ext>
            </a:extLst>
          </p:cNvPr>
          <p:cNvSpPr/>
          <p:nvPr/>
        </p:nvSpPr>
        <p:spPr>
          <a:xfrm>
            <a:off x="6096000" y="5783308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 comments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731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7629253" y="1237975"/>
            <a:ext cx="1847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0ACBF88-0CFE-78C9-43F5-1D477C55EC25}"/>
              </a:ext>
            </a:extLst>
          </p:cNvPr>
          <p:cNvGrpSpPr/>
          <p:nvPr/>
        </p:nvGrpSpPr>
        <p:grpSpPr>
          <a:xfrm>
            <a:off x="2757124" y="993379"/>
            <a:ext cx="7216435" cy="5864621"/>
            <a:chOff x="276774" y="3429000"/>
            <a:chExt cx="3733754" cy="3255579"/>
          </a:xfrm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BCD0F45B-FAEE-E680-EE12-FC86CCFEC465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314F3DD-465F-354E-BAEA-09AFFE89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456331" y="3616486"/>
              <a:ext cx="1510471" cy="1007484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7A2F5BE-4495-197D-75B5-6F1D505BD7FA}"/>
                </a:ext>
              </a:extLst>
            </p:cNvPr>
            <p:cNvSpPr txBox="1"/>
            <p:nvPr/>
          </p:nvSpPr>
          <p:spPr>
            <a:xfrm>
              <a:off x="276774" y="4688745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61B9377-A5A1-558D-2C25-573D8994EAD3}"/>
                </a:ext>
              </a:extLst>
            </p:cNvPr>
            <p:cNvSpPr txBox="1"/>
            <p:nvPr/>
          </p:nvSpPr>
          <p:spPr>
            <a:xfrm>
              <a:off x="686627" y="4920568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8" name="כוכב: 5 פינות 7">
              <a:extLst>
                <a:ext uri="{FF2B5EF4-FFF2-40B4-BE49-F238E27FC236}">
                  <a16:creationId xmlns:a16="http://schemas.microsoft.com/office/drawing/2014/main" id="{CBD472AB-0EF7-0771-B35E-82DEC64FF0EF}"/>
                </a:ext>
              </a:extLst>
            </p:cNvPr>
            <p:cNvSpPr/>
            <p:nvPr/>
          </p:nvSpPr>
          <p:spPr>
            <a:xfrm>
              <a:off x="686627" y="5313928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E09CDC4-C4DD-6DA1-BF3F-E06F3C86A463}"/>
                </a:ext>
              </a:extLst>
            </p:cNvPr>
            <p:cNvSpPr txBox="1"/>
            <p:nvPr/>
          </p:nvSpPr>
          <p:spPr>
            <a:xfrm>
              <a:off x="1110687" y="5334881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1C56DDD7-FB32-D03A-2C77-2DB54FAF83AD}"/>
              </a:ext>
            </a:extLst>
          </p:cNvPr>
          <p:cNvSpPr/>
          <p:nvPr/>
        </p:nvSpPr>
        <p:spPr>
          <a:xfrm>
            <a:off x="4267200" y="6363651"/>
            <a:ext cx="1141379" cy="4379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5CE69DB-D404-22C8-E410-0C3A3C40CAD2}"/>
              </a:ext>
            </a:extLst>
          </p:cNvPr>
          <p:cNvSpPr/>
          <p:nvPr/>
        </p:nvSpPr>
        <p:spPr>
          <a:xfrm>
            <a:off x="6799248" y="6363651"/>
            <a:ext cx="1141379" cy="4379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D95128D-7AF7-E9CB-C441-66165759E141}"/>
              </a:ext>
            </a:extLst>
          </p:cNvPr>
          <p:cNvSpPr/>
          <p:nvPr/>
        </p:nvSpPr>
        <p:spPr>
          <a:xfrm>
            <a:off x="3842426" y="5533328"/>
            <a:ext cx="5233480" cy="731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C55614B-694F-6935-AD8E-F726ABB1E46D}"/>
              </a:ext>
            </a:extLst>
          </p:cNvPr>
          <p:cNvSpPr txBox="1"/>
          <p:nvPr/>
        </p:nvSpPr>
        <p:spPr>
          <a:xfrm>
            <a:off x="2845919" y="5032531"/>
            <a:ext cx="1488332" cy="367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Grade: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C675F7A1-E3BE-CDFF-A3D5-47D47C301072}"/>
              </a:ext>
            </a:extLst>
          </p:cNvPr>
          <p:cNvSpPr/>
          <p:nvPr/>
        </p:nvSpPr>
        <p:spPr>
          <a:xfrm>
            <a:off x="4267200" y="5032531"/>
            <a:ext cx="693906" cy="444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13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4798930" y="1286844"/>
            <a:ext cx="196226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My posts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22BC616-5213-C1E4-F47D-0246250EEFA8}"/>
              </a:ext>
            </a:extLst>
          </p:cNvPr>
          <p:cNvGrpSpPr/>
          <p:nvPr/>
        </p:nvGrpSpPr>
        <p:grpSpPr>
          <a:xfrm>
            <a:off x="285346" y="2816157"/>
            <a:ext cx="3705726" cy="3255579"/>
            <a:chOff x="304802" y="3429000"/>
            <a:chExt cx="3705726" cy="3255579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BE1BC5B1-42DE-FF29-68AA-6A8560631CCC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7" name="תמונה 36">
              <a:extLst>
                <a:ext uri="{FF2B5EF4-FFF2-40B4-BE49-F238E27FC236}">
                  <a16:creationId xmlns:a16="http://schemas.microsoft.com/office/drawing/2014/main" id="{C874AE90-EE8E-20F0-C27C-5EC4C0A1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B92E2141-1CBF-031B-7721-37E22A3EE6B5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33342504-2F95-7CFD-7799-3DED3F28A108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0" name="כוכב: 5 פינות 39">
              <a:extLst>
                <a:ext uri="{FF2B5EF4-FFF2-40B4-BE49-F238E27FC236}">
                  <a16:creationId xmlns:a16="http://schemas.microsoft.com/office/drawing/2014/main" id="{CA5C05E1-D08D-4108-0669-E7D0A18371BB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60D8AE06-DF44-162A-0CAC-E466B040A89A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8BD7FBC7-A660-4AF4-342A-93C97A62E1BE}"/>
              </a:ext>
            </a:extLst>
          </p:cNvPr>
          <p:cNvGrpSpPr/>
          <p:nvPr/>
        </p:nvGrpSpPr>
        <p:grpSpPr>
          <a:xfrm>
            <a:off x="4247587" y="2870817"/>
            <a:ext cx="3705726" cy="3255579"/>
            <a:chOff x="304802" y="3429000"/>
            <a:chExt cx="3705726" cy="3255579"/>
          </a:xfrm>
        </p:grpSpPr>
        <p:sp>
          <p:nvSpPr>
            <p:cNvPr id="44" name="מלבן: פינות מעוגלות 43">
              <a:extLst>
                <a:ext uri="{FF2B5EF4-FFF2-40B4-BE49-F238E27FC236}">
                  <a16:creationId xmlns:a16="http://schemas.microsoft.com/office/drawing/2014/main" id="{428B52CB-92A2-6ED4-1EBC-EE720BA71A80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5" name="תמונה 44">
              <a:extLst>
                <a:ext uri="{FF2B5EF4-FFF2-40B4-BE49-F238E27FC236}">
                  <a16:creationId xmlns:a16="http://schemas.microsoft.com/office/drawing/2014/main" id="{F8EDDCFA-4E2E-E643-0E58-B38C9738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AD28246-E397-8450-54B6-03C65690257A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962E43CA-C793-2894-ADF1-C5B8FB2C8D02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8" name="כוכב: 5 פינות 47">
              <a:extLst>
                <a:ext uri="{FF2B5EF4-FFF2-40B4-BE49-F238E27FC236}">
                  <a16:creationId xmlns:a16="http://schemas.microsoft.com/office/drawing/2014/main" id="{81EC85BE-D965-65DF-FD05-76D1BA8A1826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83AE6882-4E2C-91EF-8F9E-771D97C32483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C94B65CD-21A6-5145-DED6-7D52A1BC3057}"/>
              </a:ext>
            </a:extLst>
          </p:cNvPr>
          <p:cNvGrpSpPr/>
          <p:nvPr/>
        </p:nvGrpSpPr>
        <p:grpSpPr>
          <a:xfrm>
            <a:off x="8241889" y="2870854"/>
            <a:ext cx="3705726" cy="3255579"/>
            <a:chOff x="304802" y="3429000"/>
            <a:chExt cx="3705726" cy="3255579"/>
          </a:xfrm>
        </p:grpSpPr>
        <p:sp>
          <p:nvSpPr>
            <p:cNvPr id="51" name="מלבן: פינות מעוגלות 50">
              <a:extLst>
                <a:ext uri="{FF2B5EF4-FFF2-40B4-BE49-F238E27FC236}">
                  <a16:creationId xmlns:a16="http://schemas.microsoft.com/office/drawing/2014/main" id="{C723447B-E7AD-0FC8-2D94-F84F1404F874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2" name="תמונה 51">
              <a:extLst>
                <a:ext uri="{FF2B5EF4-FFF2-40B4-BE49-F238E27FC236}">
                  <a16:creationId xmlns:a16="http://schemas.microsoft.com/office/drawing/2014/main" id="{0D4867BD-77F9-2F3C-48B1-7BD320E0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9DE8CEAF-6DB5-1F4A-7055-AA0D5FB23988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CA8D4DEA-CA2C-78CC-43E8-5247978898DE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55" name="כוכב: 5 פינות 54">
              <a:extLst>
                <a:ext uri="{FF2B5EF4-FFF2-40B4-BE49-F238E27FC236}">
                  <a16:creationId xmlns:a16="http://schemas.microsoft.com/office/drawing/2014/main" id="{9567CBC5-6A76-9747-0147-91BCA8118BA8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98695A97-36F5-E5E2-70C6-D0DEF5380D20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95462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11794</TotalTime>
  <Words>234</Words>
  <Application>Microsoft Office PowerPoint</Application>
  <PresentationFormat>מסך רחב</PresentationFormat>
  <Paragraphs>93</Paragraphs>
  <Slides>12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Peretz Sobol</dc:creator>
  <cp:lastModifiedBy>Peretz Sobol</cp:lastModifiedBy>
  <cp:revision>25</cp:revision>
  <dcterms:created xsi:type="dcterms:W3CDTF">2024-04-09T21:03:25Z</dcterms:created>
  <dcterms:modified xsi:type="dcterms:W3CDTF">2024-07-08T20:07:50Z</dcterms:modified>
</cp:coreProperties>
</file>