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00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90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76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67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487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945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085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686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4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46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89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6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86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3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05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3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38BF02-B043-4ABD-8317-75D7E1E1E1BF}" type="datetimeFigureOut">
              <a:rPr lang="es-MX" smtClean="0"/>
              <a:t>07/12/2020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4468-10C0-4599-A3FB-1E3F15C0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7482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31417" y="547022"/>
            <a:ext cx="1011206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Uso de MySQL y MongoDB en</a:t>
            </a:r>
          </a:p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análisis de la </a:t>
            </a: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pandemia por COVID-19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31417" y="4360985"/>
            <a:ext cx="8628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BEDU</a:t>
            </a:r>
          </a:p>
          <a:p>
            <a:endParaRPr lang="es-MX" dirty="0"/>
          </a:p>
          <a:p>
            <a:r>
              <a:rPr lang="es-MX" dirty="0" smtClean="0"/>
              <a:t>#data-analysis-gdl-20-07</a:t>
            </a:r>
          </a:p>
          <a:p>
            <a:r>
              <a:rPr lang="es-MX" dirty="0" smtClean="0"/>
              <a:t>Modulo 1: Introducción a bases de datos</a:t>
            </a:r>
          </a:p>
          <a:p>
            <a:r>
              <a:rPr lang="es-MX" dirty="0" smtClean="0"/>
              <a:t>David Espinosa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05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956983" y="547022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ÍNDICE</a:t>
            </a:r>
            <a:endParaRPr lang="es-E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90740" y="2274277"/>
            <a:ext cx="86281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1.- Objetivo del proyecto.</a:t>
            </a:r>
          </a:p>
          <a:p>
            <a:endParaRPr lang="es-MX" dirty="0"/>
          </a:p>
          <a:p>
            <a:r>
              <a:rPr lang="es-MX" dirty="0" smtClean="0"/>
              <a:t>2.- Contexto de la pandemia.</a:t>
            </a:r>
          </a:p>
          <a:p>
            <a:endParaRPr lang="es-MX" dirty="0"/>
          </a:p>
          <a:p>
            <a:r>
              <a:rPr lang="es-MX" dirty="0" smtClean="0"/>
              <a:t>3.- Planteamiento de las preguntas.</a:t>
            </a:r>
          </a:p>
          <a:p>
            <a:endParaRPr lang="es-MX" dirty="0"/>
          </a:p>
          <a:p>
            <a:r>
              <a:rPr lang="es-MX" dirty="0" smtClean="0"/>
              <a:t>4.-Respondiendo las preguntas.</a:t>
            </a:r>
          </a:p>
          <a:p>
            <a:endParaRPr lang="es-MX" dirty="0"/>
          </a:p>
          <a:p>
            <a:r>
              <a:rPr lang="es-MX" dirty="0" smtClean="0"/>
              <a:t>5.- Conclusiones.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974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73679" y="547022"/>
            <a:ext cx="3427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</a:t>
            </a:r>
            <a:endParaRPr lang="es-E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1957" y="2368062"/>
            <a:ext cx="10450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Responder preguntas relacionadas con las hospitalizaciones por la enfermedad COVID-19 mediante el uso de MySQL y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Usaremos la base de datos de </a:t>
            </a:r>
            <a:r>
              <a:rPr lang="es-MX" b="1" dirty="0"/>
              <a:t>Información referente a casos COVID-19 en </a:t>
            </a:r>
            <a:r>
              <a:rPr lang="es-MX" b="1" dirty="0" smtClean="0"/>
              <a:t>México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Usaremos el diccionario de datos para entender la información asociada a los pacientes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Realizaremos las consultas adecuadas en Mongo DB y en MySQL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Obtendremos vistas para entender mejor como se relaciona la información.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399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64489" y="547022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61957" y="2368062"/>
            <a:ext cx="10450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Durante la pandemia por la enfermedad COVID-19 en México han existido diversas hipótesis relacionadas con la complicación de la enfermedad asociada a otras enfermedades como la enfermedad pulmonar obstructiva crónica (EPOC), tabaquismo, diabetes, hipertensión así como también la edad.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0507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167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 u i s  D a v i d</dc:creator>
  <cp:lastModifiedBy>L u i s  D a v i d</cp:lastModifiedBy>
  <cp:revision>2</cp:revision>
  <dcterms:created xsi:type="dcterms:W3CDTF">2020-12-07T16:48:29Z</dcterms:created>
  <dcterms:modified xsi:type="dcterms:W3CDTF">2020-12-07T17:00:54Z</dcterms:modified>
</cp:coreProperties>
</file>