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C60E7-03F3-4CB9-86DA-D1BD974565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70206A7-9B83-4719-A350-2F84FBD598A8}">
      <dgm:prSet custT="1"/>
      <dgm:spPr/>
      <dgm:t>
        <a:bodyPr/>
        <a:lstStyle/>
        <a:p>
          <a:pPr algn="ctr" rtl="0" eaLnBrk="1" latinLnBrk="0" hangingPunct="1"/>
          <a:r>
            <a:rPr lang="en-US" sz="2400" b="1" u="none" dirty="0">
              <a:solidFill>
                <a:schemeClr val="tx1"/>
              </a:solidFill>
            </a:rPr>
            <a:t>1.Manipulacion de Tablas</a:t>
          </a:r>
          <a:endParaRPr lang="en-US" sz="2400" u="none" dirty="0">
            <a:solidFill>
              <a:schemeClr val="tx1"/>
            </a:solidFill>
          </a:endParaRPr>
        </a:p>
      </dgm:t>
    </dgm:pt>
    <dgm:pt modelId="{6B5F3F6D-B745-4D1D-8258-C8BB4D7517A7}" type="parTrans" cxnId="{D87C3993-C53C-43B3-9E80-39E871802700}">
      <dgm:prSet/>
      <dgm:spPr/>
      <dgm:t>
        <a:bodyPr/>
        <a:lstStyle/>
        <a:p>
          <a:endParaRPr lang="es-ES"/>
        </a:p>
      </dgm:t>
    </dgm:pt>
    <dgm:pt modelId="{F29208BD-E6DD-4DE6-A814-63494F3F754F}" type="sibTrans" cxnId="{D87C3993-C53C-43B3-9E80-39E871802700}">
      <dgm:prSet/>
      <dgm:spPr/>
      <dgm:t>
        <a:bodyPr/>
        <a:lstStyle/>
        <a:p>
          <a:endParaRPr lang="es-ES"/>
        </a:p>
      </dgm:t>
    </dgm:pt>
    <dgm:pt modelId="{A47F036D-3C51-490C-9B0C-36F96331C1E4}" type="pres">
      <dgm:prSet presAssocID="{B62C60E7-03F3-4CB9-86DA-D1BD974565F6}" presName="linear" presStyleCnt="0">
        <dgm:presLayoutVars>
          <dgm:animLvl val="lvl"/>
          <dgm:resizeHandles val="exact"/>
        </dgm:presLayoutVars>
      </dgm:prSet>
      <dgm:spPr/>
    </dgm:pt>
    <dgm:pt modelId="{F3D3D4C9-24EC-40DD-AC4A-70FF1E3780A5}" type="pres">
      <dgm:prSet presAssocID="{C70206A7-9B83-4719-A350-2F84FBD598A8}" presName="parentText" presStyleLbl="node1" presStyleIdx="0" presStyleCnt="1" custLinFactNeighborX="32409" custLinFactNeighborY="-2213">
        <dgm:presLayoutVars>
          <dgm:chMax val="0"/>
          <dgm:bulletEnabled val="1"/>
        </dgm:presLayoutVars>
      </dgm:prSet>
      <dgm:spPr/>
    </dgm:pt>
  </dgm:ptLst>
  <dgm:cxnLst>
    <dgm:cxn modelId="{162CDB96-0A8C-4607-B87E-8C7CCECD5FDE}" type="presOf" srcId="{C70206A7-9B83-4719-A350-2F84FBD598A8}" destId="{F3D3D4C9-24EC-40DD-AC4A-70FF1E3780A5}" srcOrd="0" destOrd="0" presId="urn:microsoft.com/office/officeart/2005/8/layout/vList2"/>
    <dgm:cxn modelId="{7F703833-54D9-4856-9282-D479CE1E19BF}" type="presOf" srcId="{B62C60E7-03F3-4CB9-86DA-D1BD974565F6}" destId="{A47F036D-3C51-490C-9B0C-36F96331C1E4}" srcOrd="0" destOrd="0" presId="urn:microsoft.com/office/officeart/2005/8/layout/vList2"/>
    <dgm:cxn modelId="{D87C3993-C53C-43B3-9E80-39E871802700}" srcId="{B62C60E7-03F3-4CB9-86DA-D1BD974565F6}" destId="{C70206A7-9B83-4719-A350-2F84FBD598A8}" srcOrd="0" destOrd="0" parTransId="{6B5F3F6D-B745-4D1D-8258-C8BB4D7517A7}" sibTransId="{F29208BD-E6DD-4DE6-A814-63494F3F754F}"/>
    <dgm:cxn modelId="{FC024703-25CE-4A24-A24E-917EBB25529F}" type="presParOf" srcId="{A47F036D-3C51-490C-9B0C-36F96331C1E4}" destId="{F3D3D4C9-24EC-40DD-AC4A-70FF1E3780A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1C520-32E2-4411-96C3-16F8246849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849A54F-197E-46BC-A0D2-FA6DF9852FE4}">
      <dgm:prSet/>
      <dgm:spPr/>
      <dgm:t>
        <a:bodyPr/>
        <a:lstStyle/>
        <a:p>
          <a:pPr rtl="0" eaLnBrk="1" latinLnBrk="0" hangingPunct="1"/>
          <a:r>
            <a:rPr lang="es-PE" b="1" dirty="0"/>
            <a:t>2. Combinar tablas (</a:t>
          </a:r>
          <a:r>
            <a:rPr lang="es-PE" b="1" dirty="0" err="1"/>
            <a:t>merge</a:t>
          </a:r>
          <a:r>
            <a:rPr lang="es-PE" b="1" dirty="0"/>
            <a:t> &amp; </a:t>
          </a:r>
          <a:r>
            <a:rPr lang="es-PE" b="1" dirty="0" err="1"/>
            <a:t>join</a:t>
          </a:r>
          <a:r>
            <a:rPr lang="es-PE" b="1" dirty="0"/>
            <a:t>) </a:t>
          </a:r>
          <a:endParaRPr lang="en-US" dirty="0"/>
        </a:p>
      </dgm:t>
    </dgm:pt>
    <dgm:pt modelId="{38B61335-5326-450C-80A5-806D09175E72}" type="parTrans" cxnId="{3FE2FEA2-82AA-418D-9BAE-49D59C35520C}">
      <dgm:prSet/>
      <dgm:spPr/>
      <dgm:t>
        <a:bodyPr/>
        <a:lstStyle/>
        <a:p>
          <a:endParaRPr lang="es-ES"/>
        </a:p>
      </dgm:t>
    </dgm:pt>
    <dgm:pt modelId="{A724501B-49CE-4101-9E9C-D94005C52B40}" type="sibTrans" cxnId="{3FE2FEA2-82AA-418D-9BAE-49D59C35520C}">
      <dgm:prSet/>
      <dgm:spPr/>
      <dgm:t>
        <a:bodyPr/>
        <a:lstStyle/>
        <a:p>
          <a:endParaRPr lang="es-ES"/>
        </a:p>
      </dgm:t>
    </dgm:pt>
    <dgm:pt modelId="{F26D8E53-383F-4403-9858-644D23DBB5EA}">
      <dgm:prSet/>
      <dgm:spPr/>
      <dgm:t>
        <a:bodyPr/>
        <a:lstStyle/>
        <a:p>
          <a:pPr rtl="0" eaLnBrk="1" latinLnBrk="0" hangingPunct="1"/>
          <a:r>
            <a:rPr lang="es-PE" b="1" dirty="0"/>
            <a:t>2.1 </a:t>
          </a:r>
          <a:r>
            <a:rPr lang="es-PE" b="1" dirty="0" err="1"/>
            <a:t>Merge</a:t>
          </a:r>
          <a:endParaRPr lang="en-US" dirty="0"/>
        </a:p>
      </dgm:t>
    </dgm:pt>
    <dgm:pt modelId="{76F17F80-AF52-4EA8-BA58-030E0739D454}" type="parTrans" cxnId="{35A7D8D8-960C-4BC6-8B27-2D9682CC2358}">
      <dgm:prSet/>
      <dgm:spPr/>
      <dgm:t>
        <a:bodyPr/>
        <a:lstStyle/>
        <a:p>
          <a:endParaRPr lang="es-ES"/>
        </a:p>
      </dgm:t>
    </dgm:pt>
    <dgm:pt modelId="{56A1DC01-2A9A-4BD0-A548-C4A9479DB472}" type="sibTrans" cxnId="{35A7D8D8-960C-4BC6-8B27-2D9682CC2358}">
      <dgm:prSet/>
      <dgm:spPr/>
      <dgm:t>
        <a:bodyPr/>
        <a:lstStyle/>
        <a:p>
          <a:endParaRPr lang="es-ES"/>
        </a:p>
      </dgm:t>
    </dgm:pt>
    <dgm:pt modelId="{A4EE47C9-FDF0-42AC-97F1-476A1902E46E}">
      <dgm:prSet/>
      <dgm:spPr/>
      <dgm:t>
        <a:bodyPr/>
        <a:lstStyle/>
        <a:p>
          <a:pPr rtl="0" eaLnBrk="1" latinLnBrk="0" hangingPunct="1"/>
          <a:r>
            <a:rPr lang="es-ES" b="1" dirty="0"/>
            <a:t>2.1.1 </a:t>
          </a:r>
          <a:r>
            <a:rPr lang="es-ES" b="1" dirty="0" err="1"/>
            <a:t>Inner</a:t>
          </a:r>
          <a:r>
            <a:rPr lang="es-ES" b="1" dirty="0"/>
            <a:t> </a:t>
          </a:r>
          <a:r>
            <a:rPr lang="es-ES" b="1" dirty="0" err="1"/>
            <a:t>Merge</a:t>
          </a:r>
          <a:endParaRPr lang="en-US" dirty="0"/>
        </a:p>
      </dgm:t>
    </dgm:pt>
    <dgm:pt modelId="{59A0AD06-C3DC-4D16-BB0E-0F6A203A819A}" type="parTrans" cxnId="{457FF631-6861-425D-AEA3-330E0FC7C6A1}">
      <dgm:prSet/>
      <dgm:spPr/>
      <dgm:t>
        <a:bodyPr/>
        <a:lstStyle/>
        <a:p>
          <a:endParaRPr lang="es-ES"/>
        </a:p>
      </dgm:t>
    </dgm:pt>
    <dgm:pt modelId="{7E1B5638-FEB8-4FB9-9A4D-E18C71288CBC}" type="sibTrans" cxnId="{457FF631-6861-425D-AEA3-330E0FC7C6A1}">
      <dgm:prSet/>
      <dgm:spPr/>
      <dgm:t>
        <a:bodyPr/>
        <a:lstStyle/>
        <a:p>
          <a:endParaRPr lang="es-ES"/>
        </a:p>
      </dgm:t>
    </dgm:pt>
    <dgm:pt modelId="{5D1C361A-FBE0-40A5-93BB-BCF86CA04342}">
      <dgm:prSet/>
      <dgm:spPr/>
      <dgm:t>
        <a:bodyPr/>
        <a:lstStyle/>
        <a:p>
          <a:pPr rtl="0" eaLnBrk="1" latinLnBrk="0" hangingPunct="1"/>
          <a:r>
            <a:rPr lang="es-ES" b="1" dirty="0"/>
            <a:t>2.1.2 </a:t>
          </a:r>
          <a:r>
            <a:rPr lang="es-ES" b="1" dirty="0" err="1"/>
            <a:t>Left</a:t>
          </a:r>
          <a:r>
            <a:rPr lang="es-ES" b="1" dirty="0"/>
            <a:t> </a:t>
          </a:r>
          <a:r>
            <a:rPr lang="es-ES" b="1" dirty="0" err="1"/>
            <a:t>Merge</a:t>
          </a:r>
          <a:endParaRPr lang="en-US" dirty="0"/>
        </a:p>
      </dgm:t>
    </dgm:pt>
    <dgm:pt modelId="{0E0B7118-3136-4DD4-BA8C-5862119EC0C3}" type="parTrans" cxnId="{225221A6-4220-4FAD-9133-0D3A027203D2}">
      <dgm:prSet/>
      <dgm:spPr/>
      <dgm:t>
        <a:bodyPr/>
        <a:lstStyle/>
        <a:p>
          <a:endParaRPr lang="es-ES"/>
        </a:p>
      </dgm:t>
    </dgm:pt>
    <dgm:pt modelId="{BF80898A-6212-4759-8DD4-47D257FC7742}" type="sibTrans" cxnId="{225221A6-4220-4FAD-9133-0D3A027203D2}">
      <dgm:prSet/>
      <dgm:spPr/>
      <dgm:t>
        <a:bodyPr/>
        <a:lstStyle/>
        <a:p>
          <a:endParaRPr lang="es-ES"/>
        </a:p>
      </dgm:t>
    </dgm:pt>
    <dgm:pt modelId="{6982907B-C48C-4715-92ED-1688DEEDE925}">
      <dgm:prSet/>
      <dgm:spPr/>
      <dgm:t>
        <a:bodyPr/>
        <a:lstStyle/>
        <a:p>
          <a:pPr rtl="0" eaLnBrk="1" latinLnBrk="0" hangingPunct="1"/>
          <a:r>
            <a:rPr lang="es-ES" b="1" dirty="0"/>
            <a:t>2.1.3 </a:t>
          </a:r>
          <a:r>
            <a:rPr lang="es-ES" b="1" dirty="0" err="1"/>
            <a:t>Right</a:t>
          </a:r>
          <a:r>
            <a:rPr lang="es-ES" b="1" dirty="0"/>
            <a:t> </a:t>
          </a:r>
          <a:r>
            <a:rPr lang="es-ES" b="1" dirty="0" err="1"/>
            <a:t>Merge</a:t>
          </a:r>
          <a:endParaRPr lang="en-US" dirty="0"/>
        </a:p>
      </dgm:t>
    </dgm:pt>
    <dgm:pt modelId="{DD08FC3C-0A92-4BBD-ADA7-CA3F9B881F1E}" type="parTrans" cxnId="{E3D673C5-A400-4604-9735-31ACC246DB1E}">
      <dgm:prSet/>
      <dgm:spPr/>
      <dgm:t>
        <a:bodyPr/>
        <a:lstStyle/>
        <a:p>
          <a:endParaRPr lang="es-ES"/>
        </a:p>
      </dgm:t>
    </dgm:pt>
    <dgm:pt modelId="{5AF12126-84F7-4822-A2EC-599FA5A232AA}" type="sibTrans" cxnId="{E3D673C5-A400-4604-9735-31ACC246DB1E}">
      <dgm:prSet/>
      <dgm:spPr/>
      <dgm:t>
        <a:bodyPr/>
        <a:lstStyle/>
        <a:p>
          <a:endParaRPr lang="es-ES"/>
        </a:p>
      </dgm:t>
    </dgm:pt>
    <dgm:pt modelId="{4C5320C7-D3E7-462F-BE99-6FD9AB03EBA0}">
      <dgm:prSet/>
      <dgm:spPr/>
      <dgm:t>
        <a:bodyPr/>
        <a:lstStyle/>
        <a:p>
          <a:pPr rtl="0" eaLnBrk="1" latinLnBrk="0" hangingPunct="1"/>
          <a:r>
            <a:rPr lang="es-ES" b="1" dirty="0"/>
            <a:t>2.1.4 </a:t>
          </a:r>
          <a:r>
            <a:rPr lang="es-ES" b="1" dirty="0" err="1"/>
            <a:t>Outer</a:t>
          </a:r>
          <a:r>
            <a:rPr lang="es-ES" b="1" dirty="0"/>
            <a:t> </a:t>
          </a:r>
          <a:r>
            <a:rPr lang="es-ES" b="1" dirty="0" err="1"/>
            <a:t>Merge</a:t>
          </a:r>
          <a:endParaRPr lang="en-US" dirty="0"/>
        </a:p>
      </dgm:t>
    </dgm:pt>
    <dgm:pt modelId="{EE5A827A-086E-4B00-BC0D-DDE46333114D}" type="parTrans" cxnId="{1516BCFF-4142-4BAD-93B7-43B38E0154FD}">
      <dgm:prSet/>
      <dgm:spPr/>
      <dgm:t>
        <a:bodyPr/>
        <a:lstStyle/>
        <a:p>
          <a:endParaRPr lang="es-ES"/>
        </a:p>
      </dgm:t>
    </dgm:pt>
    <dgm:pt modelId="{7345F793-51B0-4AD3-A7E9-945F63B36500}" type="sibTrans" cxnId="{1516BCFF-4142-4BAD-93B7-43B38E0154FD}">
      <dgm:prSet/>
      <dgm:spPr/>
      <dgm:t>
        <a:bodyPr/>
        <a:lstStyle/>
        <a:p>
          <a:endParaRPr lang="es-ES"/>
        </a:p>
      </dgm:t>
    </dgm:pt>
    <dgm:pt modelId="{26A28B43-8885-4CCC-A007-54D1A7D09B54}">
      <dgm:prSet/>
      <dgm:spPr/>
      <dgm:t>
        <a:bodyPr/>
        <a:lstStyle/>
        <a:p>
          <a:pPr rtl="0" eaLnBrk="1" latinLnBrk="0" hangingPunct="1"/>
          <a:r>
            <a:rPr lang="es-ES" b="1" dirty="0"/>
            <a:t>2.2  </a:t>
          </a:r>
          <a:r>
            <a:rPr lang="es-ES" b="1" dirty="0" err="1"/>
            <a:t>Join</a:t>
          </a:r>
          <a:endParaRPr lang="en-US" dirty="0"/>
        </a:p>
      </dgm:t>
    </dgm:pt>
    <dgm:pt modelId="{D87CD271-B4A3-4EC7-A446-A2404DB30464}" type="parTrans" cxnId="{7D4C71F8-15A6-4BF5-896A-A0E85A5E0EEF}">
      <dgm:prSet/>
      <dgm:spPr/>
      <dgm:t>
        <a:bodyPr/>
        <a:lstStyle/>
        <a:p>
          <a:endParaRPr lang="es-ES"/>
        </a:p>
      </dgm:t>
    </dgm:pt>
    <dgm:pt modelId="{FD0AC9DD-98EB-4DC9-BCCC-326B704A8F94}" type="sibTrans" cxnId="{7D4C71F8-15A6-4BF5-896A-A0E85A5E0EEF}">
      <dgm:prSet/>
      <dgm:spPr/>
      <dgm:t>
        <a:bodyPr/>
        <a:lstStyle/>
        <a:p>
          <a:endParaRPr lang="es-ES"/>
        </a:p>
      </dgm:t>
    </dgm:pt>
    <dgm:pt modelId="{EC9832FE-4776-4D14-8F35-EA217080BA17}">
      <dgm:prSet/>
      <dgm:spPr/>
      <dgm:t>
        <a:bodyPr/>
        <a:lstStyle/>
        <a:p>
          <a:pPr rtl="0" eaLnBrk="1" latinLnBrk="0" hangingPunct="1"/>
          <a:r>
            <a:rPr lang="es-ES" b="1" dirty="0"/>
            <a:t>2.2.1  </a:t>
          </a:r>
          <a:r>
            <a:rPr lang="es-ES" b="1" dirty="0" err="1"/>
            <a:t>Inner</a:t>
          </a:r>
          <a:r>
            <a:rPr lang="es-ES" b="1" dirty="0"/>
            <a:t> </a:t>
          </a:r>
          <a:r>
            <a:rPr lang="es-ES" b="1" dirty="0" err="1"/>
            <a:t>Join</a:t>
          </a:r>
          <a:endParaRPr lang="en-US" dirty="0"/>
        </a:p>
      </dgm:t>
    </dgm:pt>
    <dgm:pt modelId="{EDFF701B-4B58-40DA-B6E2-E9E56889C498}" type="parTrans" cxnId="{8E2AA23D-1E4E-4E2F-B5B6-FA94CD16787E}">
      <dgm:prSet/>
      <dgm:spPr/>
      <dgm:t>
        <a:bodyPr/>
        <a:lstStyle/>
        <a:p>
          <a:endParaRPr lang="es-ES"/>
        </a:p>
      </dgm:t>
    </dgm:pt>
    <dgm:pt modelId="{B20861DC-9B52-4D5D-9A60-DD48E8F53A95}" type="sibTrans" cxnId="{8E2AA23D-1E4E-4E2F-B5B6-FA94CD16787E}">
      <dgm:prSet/>
      <dgm:spPr/>
      <dgm:t>
        <a:bodyPr/>
        <a:lstStyle/>
        <a:p>
          <a:endParaRPr lang="es-ES"/>
        </a:p>
      </dgm:t>
    </dgm:pt>
    <dgm:pt modelId="{5D270F6B-FD7D-4352-9BE7-1365ABE3BE56}">
      <dgm:prSet/>
      <dgm:spPr/>
      <dgm:t>
        <a:bodyPr/>
        <a:lstStyle/>
        <a:p>
          <a:pPr rtl="0" eaLnBrk="1" latinLnBrk="0" hangingPunct="1"/>
          <a:r>
            <a:rPr lang="es-ES" b="1" dirty="0"/>
            <a:t>2.2.2 </a:t>
          </a:r>
          <a:r>
            <a:rPr lang="es-ES" b="1" dirty="0" err="1"/>
            <a:t>Left</a:t>
          </a:r>
          <a:r>
            <a:rPr lang="es-ES" b="1" dirty="0"/>
            <a:t> </a:t>
          </a:r>
          <a:r>
            <a:rPr lang="es-ES" b="1" dirty="0" err="1"/>
            <a:t>Join</a:t>
          </a:r>
          <a:endParaRPr lang="en-US" dirty="0"/>
        </a:p>
      </dgm:t>
    </dgm:pt>
    <dgm:pt modelId="{D39BB9BB-26C3-4E0D-994C-130569CACE8F}" type="parTrans" cxnId="{E53E07E4-3CCB-4D39-A3CC-4D9C70B0B7E5}">
      <dgm:prSet/>
      <dgm:spPr/>
      <dgm:t>
        <a:bodyPr/>
        <a:lstStyle/>
        <a:p>
          <a:endParaRPr lang="es-ES"/>
        </a:p>
      </dgm:t>
    </dgm:pt>
    <dgm:pt modelId="{8946F792-6FD7-4194-BA58-963C16E846AE}" type="sibTrans" cxnId="{E53E07E4-3CCB-4D39-A3CC-4D9C70B0B7E5}">
      <dgm:prSet/>
      <dgm:spPr/>
      <dgm:t>
        <a:bodyPr/>
        <a:lstStyle/>
        <a:p>
          <a:endParaRPr lang="es-ES"/>
        </a:p>
      </dgm:t>
    </dgm:pt>
    <dgm:pt modelId="{76CBE6B7-C6F1-463B-8522-1754724F6C06}">
      <dgm:prSet/>
      <dgm:spPr/>
      <dgm:t>
        <a:bodyPr/>
        <a:lstStyle/>
        <a:p>
          <a:pPr rtl="0" eaLnBrk="1" latinLnBrk="0" hangingPunct="1"/>
          <a:r>
            <a:rPr lang="es-ES" b="1" dirty="0"/>
            <a:t>2.2.3 </a:t>
          </a:r>
          <a:r>
            <a:rPr lang="es-ES" b="1" dirty="0" err="1"/>
            <a:t>Right</a:t>
          </a:r>
          <a:r>
            <a:rPr lang="es-ES" b="1" dirty="0"/>
            <a:t> </a:t>
          </a:r>
          <a:r>
            <a:rPr lang="es-ES" b="1" dirty="0" err="1"/>
            <a:t>Join</a:t>
          </a:r>
          <a:endParaRPr lang="en-US" dirty="0"/>
        </a:p>
      </dgm:t>
    </dgm:pt>
    <dgm:pt modelId="{10BC4393-4851-4190-9700-3B12FADC6E42}" type="parTrans" cxnId="{B9FD8426-8494-4725-B07B-83E89B910A8C}">
      <dgm:prSet/>
      <dgm:spPr/>
      <dgm:t>
        <a:bodyPr/>
        <a:lstStyle/>
        <a:p>
          <a:endParaRPr lang="es-ES"/>
        </a:p>
      </dgm:t>
    </dgm:pt>
    <dgm:pt modelId="{9CE0D356-7D3D-465C-9301-71E162734736}" type="sibTrans" cxnId="{B9FD8426-8494-4725-B07B-83E89B910A8C}">
      <dgm:prSet/>
      <dgm:spPr/>
      <dgm:t>
        <a:bodyPr/>
        <a:lstStyle/>
        <a:p>
          <a:endParaRPr lang="es-ES"/>
        </a:p>
      </dgm:t>
    </dgm:pt>
    <dgm:pt modelId="{622434A2-CC7A-470A-9127-8E412FDA1A91}">
      <dgm:prSet/>
      <dgm:spPr/>
      <dgm:t>
        <a:bodyPr/>
        <a:lstStyle/>
        <a:p>
          <a:pPr rtl="0" eaLnBrk="1" latinLnBrk="0" hangingPunct="1"/>
          <a:r>
            <a:rPr lang="es-ES" b="1" dirty="0"/>
            <a:t>2.2.4 Full </a:t>
          </a:r>
          <a:r>
            <a:rPr lang="es-ES" b="1" dirty="0" err="1"/>
            <a:t>Outer</a:t>
          </a:r>
          <a:r>
            <a:rPr lang="es-ES" b="1" dirty="0"/>
            <a:t> </a:t>
          </a:r>
          <a:r>
            <a:rPr lang="es-ES" b="1" dirty="0" err="1"/>
            <a:t>Join</a:t>
          </a:r>
          <a:endParaRPr lang="en-US" dirty="0"/>
        </a:p>
      </dgm:t>
    </dgm:pt>
    <dgm:pt modelId="{B5D2F090-5427-41EE-B15B-B2B2A422B1AD}" type="parTrans" cxnId="{1EEA86C0-42E3-4DE4-B8F5-363816E543C6}">
      <dgm:prSet/>
      <dgm:spPr/>
      <dgm:t>
        <a:bodyPr/>
        <a:lstStyle/>
        <a:p>
          <a:endParaRPr lang="es-ES"/>
        </a:p>
      </dgm:t>
    </dgm:pt>
    <dgm:pt modelId="{23826C18-30DF-4DF8-A318-03D43596F914}" type="sibTrans" cxnId="{1EEA86C0-42E3-4DE4-B8F5-363816E543C6}">
      <dgm:prSet/>
      <dgm:spPr/>
      <dgm:t>
        <a:bodyPr/>
        <a:lstStyle/>
        <a:p>
          <a:endParaRPr lang="es-ES"/>
        </a:p>
      </dgm:t>
    </dgm:pt>
    <dgm:pt modelId="{01FD7756-8688-480B-B537-DDBB21A39236}" type="pres">
      <dgm:prSet presAssocID="{5711C520-32E2-4411-96C3-16F82468497E}" presName="linear" presStyleCnt="0">
        <dgm:presLayoutVars>
          <dgm:animLvl val="lvl"/>
          <dgm:resizeHandles val="exact"/>
        </dgm:presLayoutVars>
      </dgm:prSet>
      <dgm:spPr/>
    </dgm:pt>
    <dgm:pt modelId="{14B76C60-5DB2-45DB-B2D4-9D299C32CF87}" type="pres">
      <dgm:prSet presAssocID="{0849A54F-197E-46BC-A0D2-FA6DF9852F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DCDC99-CD67-4B94-A7CF-418EA66F519E}" type="pres">
      <dgm:prSet presAssocID="{A724501B-49CE-4101-9E9C-D94005C52B40}" presName="spacer" presStyleCnt="0"/>
      <dgm:spPr/>
    </dgm:pt>
    <dgm:pt modelId="{67F3FCDC-DE85-4670-A663-D5BD7EC16DCA}" type="pres">
      <dgm:prSet presAssocID="{F26D8E53-383F-4403-9858-644D23DBB5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FC169D-05BF-44B0-8652-EFD4D8E472AE}" type="pres">
      <dgm:prSet presAssocID="{F26D8E53-383F-4403-9858-644D23DBB5EA}" presName="childText" presStyleLbl="revTx" presStyleIdx="0" presStyleCnt="2">
        <dgm:presLayoutVars>
          <dgm:bulletEnabled val="1"/>
        </dgm:presLayoutVars>
      </dgm:prSet>
      <dgm:spPr/>
    </dgm:pt>
    <dgm:pt modelId="{1A258CF6-8C90-4FEA-9091-0A63932B1638}" type="pres">
      <dgm:prSet presAssocID="{26A28B43-8885-4CCC-A007-54D1A7D09B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762879-4763-4A95-86CE-15E379EE04A6}" type="pres">
      <dgm:prSet presAssocID="{26A28B43-8885-4CCC-A007-54D1A7D09B5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BD4BC5-8628-4E57-84DE-8B236B4EB795}" type="presOf" srcId="{5D1C361A-FBE0-40A5-93BB-BCF86CA04342}" destId="{15FC169D-05BF-44B0-8652-EFD4D8E472AE}" srcOrd="0" destOrd="1" presId="urn:microsoft.com/office/officeart/2005/8/layout/vList2"/>
    <dgm:cxn modelId="{E53E07E4-3CCB-4D39-A3CC-4D9C70B0B7E5}" srcId="{26A28B43-8885-4CCC-A007-54D1A7D09B54}" destId="{5D270F6B-FD7D-4352-9BE7-1365ABE3BE56}" srcOrd="1" destOrd="0" parTransId="{D39BB9BB-26C3-4E0D-994C-130569CACE8F}" sibTransId="{8946F792-6FD7-4194-BA58-963C16E846AE}"/>
    <dgm:cxn modelId="{F6B9E438-1D15-460A-8839-A882CA50B668}" type="presOf" srcId="{F26D8E53-383F-4403-9858-644D23DBB5EA}" destId="{67F3FCDC-DE85-4670-A663-D5BD7EC16DCA}" srcOrd="0" destOrd="0" presId="urn:microsoft.com/office/officeart/2005/8/layout/vList2"/>
    <dgm:cxn modelId="{2657D98A-92D8-4A83-B03B-5D4384A040E5}" type="presOf" srcId="{5D270F6B-FD7D-4352-9BE7-1365ABE3BE56}" destId="{EE762879-4763-4A95-86CE-15E379EE04A6}" srcOrd="0" destOrd="1" presId="urn:microsoft.com/office/officeart/2005/8/layout/vList2"/>
    <dgm:cxn modelId="{49FB77FF-1A64-48DA-9E0C-951C7024541A}" type="presOf" srcId="{4C5320C7-D3E7-462F-BE99-6FD9AB03EBA0}" destId="{15FC169D-05BF-44B0-8652-EFD4D8E472AE}" srcOrd="0" destOrd="3" presId="urn:microsoft.com/office/officeart/2005/8/layout/vList2"/>
    <dgm:cxn modelId="{435CDE93-3C41-4F63-8B68-774409047FF9}" type="presOf" srcId="{76CBE6B7-C6F1-463B-8522-1754724F6C06}" destId="{EE762879-4763-4A95-86CE-15E379EE04A6}" srcOrd="0" destOrd="2" presId="urn:microsoft.com/office/officeart/2005/8/layout/vList2"/>
    <dgm:cxn modelId="{C5A102AB-CE4A-461C-B6A5-5996836FECE3}" type="presOf" srcId="{26A28B43-8885-4CCC-A007-54D1A7D09B54}" destId="{1A258CF6-8C90-4FEA-9091-0A63932B1638}" srcOrd="0" destOrd="0" presId="urn:microsoft.com/office/officeart/2005/8/layout/vList2"/>
    <dgm:cxn modelId="{3FE2FEA2-82AA-418D-9BAE-49D59C35520C}" srcId="{5711C520-32E2-4411-96C3-16F82468497E}" destId="{0849A54F-197E-46BC-A0D2-FA6DF9852FE4}" srcOrd="0" destOrd="0" parTransId="{38B61335-5326-450C-80A5-806D09175E72}" sibTransId="{A724501B-49CE-4101-9E9C-D94005C52B40}"/>
    <dgm:cxn modelId="{9C7C59A9-3755-4816-A83E-D7C72CB6FB19}" type="presOf" srcId="{A4EE47C9-FDF0-42AC-97F1-476A1902E46E}" destId="{15FC169D-05BF-44B0-8652-EFD4D8E472AE}" srcOrd="0" destOrd="0" presId="urn:microsoft.com/office/officeart/2005/8/layout/vList2"/>
    <dgm:cxn modelId="{1516BCFF-4142-4BAD-93B7-43B38E0154FD}" srcId="{F26D8E53-383F-4403-9858-644D23DBB5EA}" destId="{4C5320C7-D3E7-462F-BE99-6FD9AB03EBA0}" srcOrd="3" destOrd="0" parTransId="{EE5A827A-086E-4B00-BC0D-DDE46333114D}" sibTransId="{7345F793-51B0-4AD3-A7E9-945F63B36500}"/>
    <dgm:cxn modelId="{7D4C71F8-15A6-4BF5-896A-A0E85A5E0EEF}" srcId="{5711C520-32E2-4411-96C3-16F82468497E}" destId="{26A28B43-8885-4CCC-A007-54D1A7D09B54}" srcOrd="2" destOrd="0" parTransId="{D87CD271-B4A3-4EC7-A446-A2404DB30464}" sibTransId="{FD0AC9DD-98EB-4DC9-BCCC-326B704A8F94}"/>
    <dgm:cxn modelId="{8E2AA23D-1E4E-4E2F-B5B6-FA94CD16787E}" srcId="{26A28B43-8885-4CCC-A007-54D1A7D09B54}" destId="{EC9832FE-4776-4D14-8F35-EA217080BA17}" srcOrd="0" destOrd="0" parTransId="{EDFF701B-4B58-40DA-B6E2-E9E56889C498}" sibTransId="{B20861DC-9B52-4D5D-9A60-DD48E8F53A95}"/>
    <dgm:cxn modelId="{1EEA86C0-42E3-4DE4-B8F5-363816E543C6}" srcId="{26A28B43-8885-4CCC-A007-54D1A7D09B54}" destId="{622434A2-CC7A-470A-9127-8E412FDA1A91}" srcOrd="3" destOrd="0" parTransId="{B5D2F090-5427-41EE-B15B-B2B2A422B1AD}" sibTransId="{23826C18-30DF-4DF8-A318-03D43596F914}"/>
    <dgm:cxn modelId="{225221A6-4220-4FAD-9133-0D3A027203D2}" srcId="{F26D8E53-383F-4403-9858-644D23DBB5EA}" destId="{5D1C361A-FBE0-40A5-93BB-BCF86CA04342}" srcOrd="1" destOrd="0" parTransId="{0E0B7118-3136-4DD4-BA8C-5862119EC0C3}" sibTransId="{BF80898A-6212-4759-8DD4-47D257FC7742}"/>
    <dgm:cxn modelId="{35A7D8D8-960C-4BC6-8B27-2D9682CC2358}" srcId="{5711C520-32E2-4411-96C3-16F82468497E}" destId="{F26D8E53-383F-4403-9858-644D23DBB5EA}" srcOrd="1" destOrd="0" parTransId="{76F17F80-AF52-4EA8-BA58-030E0739D454}" sibTransId="{56A1DC01-2A9A-4BD0-A548-C4A9479DB472}"/>
    <dgm:cxn modelId="{A70D7906-3F6A-42B6-9B84-B4E6659CAD3D}" type="presOf" srcId="{622434A2-CC7A-470A-9127-8E412FDA1A91}" destId="{EE762879-4763-4A95-86CE-15E379EE04A6}" srcOrd="0" destOrd="3" presId="urn:microsoft.com/office/officeart/2005/8/layout/vList2"/>
    <dgm:cxn modelId="{72E95CC1-462D-46F0-8038-922A47775F0C}" type="presOf" srcId="{5711C520-32E2-4411-96C3-16F82468497E}" destId="{01FD7756-8688-480B-B537-DDBB21A39236}" srcOrd="0" destOrd="0" presId="urn:microsoft.com/office/officeart/2005/8/layout/vList2"/>
    <dgm:cxn modelId="{457FF631-6861-425D-AEA3-330E0FC7C6A1}" srcId="{F26D8E53-383F-4403-9858-644D23DBB5EA}" destId="{A4EE47C9-FDF0-42AC-97F1-476A1902E46E}" srcOrd="0" destOrd="0" parTransId="{59A0AD06-C3DC-4D16-BB0E-0F6A203A819A}" sibTransId="{7E1B5638-FEB8-4FB9-9A4D-E18C71288CBC}"/>
    <dgm:cxn modelId="{A4956839-F1D5-4A80-8FE8-BA9B337DD3E4}" type="presOf" srcId="{6982907B-C48C-4715-92ED-1688DEEDE925}" destId="{15FC169D-05BF-44B0-8652-EFD4D8E472AE}" srcOrd="0" destOrd="2" presId="urn:microsoft.com/office/officeart/2005/8/layout/vList2"/>
    <dgm:cxn modelId="{907DF261-DAD3-4151-96EE-2DCF05546C43}" type="presOf" srcId="{0849A54F-197E-46BC-A0D2-FA6DF9852FE4}" destId="{14B76C60-5DB2-45DB-B2D4-9D299C32CF87}" srcOrd="0" destOrd="0" presId="urn:microsoft.com/office/officeart/2005/8/layout/vList2"/>
    <dgm:cxn modelId="{E3D7E3C7-966B-4F00-AC30-E425D5B6C302}" type="presOf" srcId="{EC9832FE-4776-4D14-8F35-EA217080BA17}" destId="{EE762879-4763-4A95-86CE-15E379EE04A6}" srcOrd="0" destOrd="0" presId="urn:microsoft.com/office/officeart/2005/8/layout/vList2"/>
    <dgm:cxn modelId="{B9FD8426-8494-4725-B07B-83E89B910A8C}" srcId="{26A28B43-8885-4CCC-A007-54D1A7D09B54}" destId="{76CBE6B7-C6F1-463B-8522-1754724F6C06}" srcOrd="2" destOrd="0" parTransId="{10BC4393-4851-4190-9700-3B12FADC6E42}" sibTransId="{9CE0D356-7D3D-465C-9301-71E162734736}"/>
    <dgm:cxn modelId="{E3D673C5-A400-4604-9735-31ACC246DB1E}" srcId="{F26D8E53-383F-4403-9858-644D23DBB5EA}" destId="{6982907B-C48C-4715-92ED-1688DEEDE925}" srcOrd="2" destOrd="0" parTransId="{DD08FC3C-0A92-4BBD-ADA7-CA3F9B881F1E}" sibTransId="{5AF12126-84F7-4822-A2EC-599FA5A232AA}"/>
    <dgm:cxn modelId="{BAE1AC8A-D6E7-4DD3-8D61-363D63A21A43}" type="presParOf" srcId="{01FD7756-8688-480B-B537-DDBB21A39236}" destId="{14B76C60-5DB2-45DB-B2D4-9D299C32CF87}" srcOrd="0" destOrd="0" presId="urn:microsoft.com/office/officeart/2005/8/layout/vList2"/>
    <dgm:cxn modelId="{D14179E0-D46F-4082-931D-3095A4A49FBF}" type="presParOf" srcId="{01FD7756-8688-480B-B537-DDBB21A39236}" destId="{07DCDC99-CD67-4B94-A7CF-418EA66F519E}" srcOrd="1" destOrd="0" presId="urn:microsoft.com/office/officeart/2005/8/layout/vList2"/>
    <dgm:cxn modelId="{A28CDA44-2BDB-44E7-8438-0B1AB4F0BFCF}" type="presParOf" srcId="{01FD7756-8688-480B-B537-DDBB21A39236}" destId="{67F3FCDC-DE85-4670-A663-D5BD7EC16DCA}" srcOrd="2" destOrd="0" presId="urn:microsoft.com/office/officeart/2005/8/layout/vList2"/>
    <dgm:cxn modelId="{D0BEFEFE-1ED0-46DF-8FD9-57C5BC4B4EDB}" type="presParOf" srcId="{01FD7756-8688-480B-B537-DDBB21A39236}" destId="{15FC169D-05BF-44B0-8652-EFD4D8E472AE}" srcOrd="3" destOrd="0" presId="urn:microsoft.com/office/officeart/2005/8/layout/vList2"/>
    <dgm:cxn modelId="{BF03AAB8-5DF8-44EB-B260-C3CA68D41C14}" type="presParOf" srcId="{01FD7756-8688-480B-B537-DDBB21A39236}" destId="{1A258CF6-8C90-4FEA-9091-0A63932B1638}" srcOrd="4" destOrd="0" presId="urn:microsoft.com/office/officeart/2005/8/layout/vList2"/>
    <dgm:cxn modelId="{F5EF6188-3517-4C61-81A6-7A0B1D0C4571}" type="presParOf" srcId="{01FD7756-8688-480B-B537-DDBB21A39236}" destId="{EE762879-4763-4A95-86CE-15E379EE04A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652F0-A5C7-42BE-A295-A025BE80B34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1BE0365-FDCC-436D-91F7-592449C8454B}">
      <dgm:prSet/>
      <dgm:spPr/>
      <dgm:t>
        <a:bodyPr/>
        <a:lstStyle/>
        <a:p>
          <a:pPr rtl="0" eaLnBrk="1" latinLnBrk="0" hangingPunct="1"/>
          <a:r>
            <a:rPr lang="es-PE" b="1"/>
            <a:t>2.1 Merge</a:t>
          </a:r>
          <a:endParaRPr lang="en-US"/>
        </a:p>
      </dgm:t>
    </dgm:pt>
    <dgm:pt modelId="{FFF69300-74C7-43AB-BB4D-238DB1FF06F8}" type="parTrans" cxnId="{8DB5D822-2A2D-4F59-90FF-54BDB75DD349}">
      <dgm:prSet/>
      <dgm:spPr/>
      <dgm:t>
        <a:bodyPr/>
        <a:lstStyle/>
        <a:p>
          <a:endParaRPr lang="es-ES"/>
        </a:p>
      </dgm:t>
    </dgm:pt>
    <dgm:pt modelId="{F2186617-C990-4FDA-BD2B-922425087810}" type="sibTrans" cxnId="{8DB5D822-2A2D-4F59-90FF-54BDB75DD349}">
      <dgm:prSet/>
      <dgm:spPr/>
      <dgm:t>
        <a:bodyPr/>
        <a:lstStyle/>
        <a:p>
          <a:endParaRPr lang="es-ES"/>
        </a:p>
      </dgm:t>
    </dgm:pt>
    <dgm:pt modelId="{AE00B194-EB1E-4A6C-A790-587BC26C43A8}">
      <dgm:prSet/>
      <dgm:spPr/>
      <dgm:t>
        <a:bodyPr/>
        <a:lstStyle/>
        <a:p>
          <a:pPr rtl="0" eaLnBrk="1" latinLnBrk="0" hangingPunct="1"/>
          <a:r>
            <a:rPr lang="es-ES" b="1"/>
            <a:t>2.1.1 Inner Merge</a:t>
          </a:r>
          <a:endParaRPr lang="en-US"/>
        </a:p>
      </dgm:t>
    </dgm:pt>
    <dgm:pt modelId="{0D307AD8-497A-4E7C-938E-C78825ECF64A}" type="parTrans" cxnId="{3EC79A5F-6D6D-4321-9CAF-9DF4557D3063}">
      <dgm:prSet/>
      <dgm:spPr/>
      <dgm:t>
        <a:bodyPr/>
        <a:lstStyle/>
        <a:p>
          <a:endParaRPr lang="es-ES"/>
        </a:p>
      </dgm:t>
    </dgm:pt>
    <dgm:pt modelId="{2E97C44C-8947-4D0B-8A8E-398C868717AB}" type="sibTrans" cxnId="{3EC79A5F-6D6D-4321-9CAF-9DF4557D3063}">
      <dgm:prSet/>
      <dgm:spPr/>
      <dgm:t>
        <a:bodyPr/>
        <a:lstStyle/>
        <a:p>
          <a:endParaRPr lang="es-ES"/>
        </a:p>
      </dgm:t>
    </dgm:pt>
    <dgm:pt modelId="{E1FA40F9-8B92-40F5-99FA-B7A9236C47BC}">
      <dgm:prSet/>
      <dgm:spPr/>
      <dgm:t>
        <a:bodyPr/>
        <a:lstStyle/>
        <a:p>
          <a:pPr rtl="0" eaLnBrk="1" latinLnBrk="0" hangingPunct="1"/>
          <a:r>
            <a:rPr lang="es-ES" b="1" dirty="0"/>
            <a:t>2.1.2 </a:t>
          </a:r>
          <a:r>
            <a:rPr lang="es-ES" b="1" dirty="0" err="1"/>
            <a:t>Left</a:t>
          </a:r>
          <a:r>
            <a:rPr lang="es-ES" b="1" dirty="0"/>
            <a:t> </a:t>
          </a:r>
          <a:r>
            <a:rPr lang="es-ES" b="1" dirty="0" err="1"/>
            <a:t>Merge</a:t>
          </a:r>
          <a:endParaRPr lang="en-US" dirty="0"/>
        </a:p>
      </dgm:t>
    </dgm:pt>
    <dgm:pt modelId="{5960254A-A3BE-456C-A161-E16573151314}" type="parTrans" cxnId="{28FCB307-906A-4D12-B308-E2946C879F8D}">
      <dgm:prSet/>
      <dgm:spPr/>
      <dgm:t>
        <a:bodyPr/>
        <a:lstStyle/>
        <a:p>
          <a:endParaRPr lang="es-ES"/>
        </a:p>
      </dgm:t>
    </dgm:pt>
    <dgm:pt modelId="{18BEE1EC-A84A-45B4-81B4-916B3A29C768}" type="sibTrans" cxnId="{28FCB307-906A-4D12-B308-E2946C879F8D}">
      <dgm:prSet/>
      <dgm:spPr/>
      <dgm:t>
        <a:bodyPr/>
        <a:lstStyle/>
        <a:p>
          <a:endParaRPr lang="es-ES"/>
        </a:p>
      </dgm:t>
    </dgm:pt>
    <dgm:pt modelId="{FC4B6054-4FFE-4726-A231-83C6988FBBAE}">
      <dgm:prSet/>
      <dgm:spPr/>
      <dgm:t>
        <a:bodyPr/>
        <a:lstStyle/>
        <a:p>
          <a:pPr rtl="0" eaLnBrk="1" latinLnBrk="0" hangingPunct="1"/>
          <a:r>
            <a:rPr lang="es-ES" b="1"/>
            <a:t>2.1.3 Right Merge</a:t>
          </a:r>
          <a:endParaRPr lang="en-US"/>
        </a:p>
      </dgm:t>
    </dgm:pt>
    <dgm:pt modelId="{6A7CED67-D8BC-4FC1-8AED-109F86EE5CE1}" type="parTrans" cxnId="{3A5263F2-B879-4460-A148-B0C8C230BEF9}">
      <dgm:prSet/>
      <dgm:spPr/>
      <dgm:t>
        <a:bodyPr/>
        <a:lstStyle/>
        <a:p>
          <a:endParaRPr lang="es-ES"/>
        </a:p>
      </dgm:t>
    </dgm:pt>
    <dgm:pt modelId="{93711F5A-1E1B-4736-B591-50CC276D6574}" type="sibTrans" cxnId="{3A5263F2-B879-4460-A148-B0C8C230BEF9}">
      <dgm:prSet/>
      <dgm:spPr/>
      <dgm:t>
        <a:bodyPr/>
        <a:lstStyle/>
        <a:p>
          <a:endParaRPr lang="es-ES"/>
        </a:p>
      </dgm:t>
    </dgm:pt>
    <dgm:pt modelId="{1C0D918B-BF62-4B89-B47E-5B633F263141}">
      <dgm:prSet/>
      <dgm:spPr/>
      <dgm:t>
        <a:bodyPr/>
        <a:lstStyle/>
        <a:p>
          <a:pPr rtl="0" eaLnBrk="1" latinLnBrk="0" hangingPunct="1"/>
          <a:r>
            <a:rPr lang="es-ES" b="1"/>
            <a:t>2.1.4 Outer Merge</a:t>
          </a:r>
          <a:endParaRPr lang="en-US"/>
        </a:p>
      </dgm:t>
    </dgm:pt>
    <dgm:pt modelId="{570112C8-279C-46B2-8FA5-95A85CE324E8}" type="parTrans" cxnId="{D3172564-8A19-4086-8817-7E41CE0CCB7B}">
      <dgm:prSet/>
      <dgm:spPr/>
      <dgm:t>
        <a:bodyPr/>
        <a:lstStyle/>
        <a:p>
          <a:endParaRPr lang="es-ES"/>
        </a:p>
      </dgm:t>
    </dgm:pt>
    <dgm:pt modelId="{BBC9D044-8428-4A3C-AC7E-A96CA59B1AB4}" type="sibTrans" cxnId="{D3172564-8A19-4086-8817-7E41CE0CCB7B}">
      <dgm:prSet/>
      <dgm:spPr/>
      <dgm:t>
        <a:bodyPr/>
        <a:lstStyle/>
        <a:p>
          <a:endParaRPr lang="es-ES"/>
        </a:p>
      </dgm:t>
    </dgm:pt>
    <dgm:pt modelId="{313B5716-89B2-4580-A8F7-53A052AEBCA2}" type="pres">
      <dgm:prSet presAssocID="{139652F0-A5C7-42BE-A295-A025BE80B349}" presName="Name0" presStyleCnt="0">
        <dgm:presLayoutVars>
          <dgm:dir/>
          <dgm:resizeHandles val="exact"/>
        </dgm:presLayoutVars>
      </dgm:prSet>
      <dgm:spPr/>
    </dgm:pt>
    <dgm:pt modelId="{382AB6C8-CBCA-47FC-9548-785B46EEEF94}" type="pres">
      <dgm:prSet presAssocID="{139652F0-A5C7-42BE-A295-A025BE80B349}" presName="arrow" presStyleLbl="bgShp" presStyleIdx="0" presStyleCnt="1"/>
      <dgm:spPr/>
    </dgm:pt>
    <dgm:pt modelId="{FD3DD132-4996-4B55-84D2-4C125D7327A6}" type="pres">
      <dgm:prSet presAssocID="{139652F0-A5C7-42BE-A295-A025BE80B349}" presName="points" presStyleCnt="0"/>
      <dgm:spPr/>
    </dgm:pt>
    <dgm:pt modelId="{D477F5D5-8471-419B-9FFE-B3864AE64154}" type="pres">
      <dgm:prSet presAssocID="{F1BE0365-FDCC-436D-91F7-592449C8454B}" presName="compositeA" presStyleCnt="0"/>
      <dgm:spPr/>
    </dgm:pt>
    <dgm:pt modelId="{DB5C75BC-E41D-4D28-8927-49EE6C44B789}" type="pres">
      <dgm:prSet presAssocID="{F1BE0365-FDCC-436D-91F7-592449C8454B}" presName="textA" presStyleLbl="revTx" presStyleIdx="0" presStyleCnt="5">
        <dgm:presLayoutVars>
          <dgm:bulletEnabled val="1"/>
        </dgm:presLayoutVars>
      </dgm:prSet>
      <dgm:spPr/>
    </dgm:pt>
    <dgm:pt modelId="{D138BE51-182E-4E35-8526-3C7BF1FBB330}" type="pres">
      <dgm:prSet presAssocID="{F1BE0365-FDCC-436D-91F7-592449C8454B}" presName="circleA" presStyleLbl="node1" presStyleIdx="0" presStyleCnt="5"/>
      <dgm:spPr/>
    </dgm:pt>
    <dgm:pt modelId="{C7FAEFCA-F7A3-461B-84EA-BEC0667E5486}" type="pres">
      <dgm:prSet presAssocID="{F1BE0365-FDCC-436D-91F7-592449C8454B}" presName="spaceA" presStyleCnt="0"/>
      <dgm:spPr/>
    </dgm:pt>
    <dgm:pt modelId="{E4A33FE5-F4CA-4C6D-93A2-2AD35163240B}" type="pres">
      <dgm:prSet presAssocID="{F2186617-C990-4FDA-BD2B-922425087810}" presName="space" presStyleCnt="0"/>
      <dgm:spPr/>
    </dgm:pt>
    <dgm:pt modelId="{92046965-1280-4C5D-A5C7-F877A602AF1B}" type="pres">
      <dgm:prSet presAssocID="{AE00B194-EB1E-4A6C-A790-587BC26C43A8}" presName="compositeB" presStyleCnt="0"/>
      <dgm:spPr/>
    </dgm:pt>
    <dgm:pt modelId="{3EBA675D-BC09-4F26-AE70-4015DF634C84}" type="pres">
      <dgm:prSet presAssocID="{AE00B194-EB1E-4A6C-A790-587BC26C43A8}" presName="textB" presStyleLbl="revTx" presStyleIdx="1" presStyleCnt="5">
        <dgm:presLayoutVars>
          <dgm:bulletEnabled val="1"/>
        </dgm:presLayoutVars>
      </dgm:prSet>
      <dgm:spPr/>
    </dgm:pt>
    <dgm:pt modelId="{70BF85D6-AD16-4F17-B0C9-2B4C55D88235}" type="pres">
      <dgm:prSet presAssocID="{AE00B194-EB1E-4A6C-A790-587BC26C43A8}" presName="circleB" presStyleLbl="node1" presStyleIdx="1" presStyleCnt="5"/>
      <dgm:spPr/>
    </dgm:pt>
    <dgm:pt modelId="{E487DA02-2B1B-4A02-A0CA-C35880C885DC}" type="pres">
      <dgm:prSet presAssocID="{AE00B194-EB1E-4A6C-A790-587BC26C43A8}" presName="spaceB" presStyleCnt="0"/>
      <dgm:spPr/>
    </dgm:pt>
    <dgm:pt modelId="{009F67CC-8F8F-4D4A-83B7-64A697867812}" type="pres">
      <dgm:prSet presAssocID="{2E97C44C-8947-4D0B-8A8E-398C868717AB}" presName="space" presStyleCnt="0"/>
      <dgm:spPr/>
    </dgm:pt>
    <dgm:pt modelId="{5DB03137-2F1D-4342-A908-218B06D41692}" type="pres">
      <dgm:prSet presAssocID="{E1FA40F9-8B92-40F5-99FA-B7A9236C47BC}" presName="compositeA" presStyleCnt="0"/>
      <dgm:spPr/>
    </dgm:pt>
    <dgm:pt modelId="{8202905B-979F-42EF-8663-CA52FC79C5F8}" type="pres">
      <dgm:prSet presAssocID="{E1FA40F9-8B92-40F5-99FA-B7A9236C47BC}" presName="textA" presStyleLbl="revTx" presStyleIdx="2" presStyleCnt="5">
        <dgm:presLayoutVars>
          <dgm:bulletEnabled val="1"/>
        </dgm:presLayoutVars>
      </dgm:prSet>
      <dgm:spPr/>
    </dgm:pt>
    <dgm:pt modelId="{6D9ED69F-79A4-4E33-AEF9-8CC62888632C}" type="pres">
      <dgm:prSet presAssocID="{E1FA40F9-8B92-40F5-99FA-B7A9236C47BC}" presName="circleA" presStyleLbl="node1" presStyleIdx="2" presStyleCnt="5"/>
      <dgm:spPr/>
    </dgm:pt>
    <dgm:pt modelId="{8C2FC3FC-624A-471F-A86E-7122F009E56C}" type="pres">
      <dgm:prSet presAssocID="{E1FA40F9-8B92-40F5-99FA-B7A9236C47BC}" presName="spaceA" presStyleCnt="0"/>
      <dgm:spPr/>
    </dgm:pt>
    <dgm:pt modelId="{F8628F81-A1CF-4C98-ACA4-084414B3FEE1}" type="pres">
      <dgm:prSet presAssocID="{18BEE1EC-A84A-45B4-81B4-916B3A29C768}" presName="space" presStyleCnt="0"/>
      <dgm:spPr/>
    </dgm:pt>
    <dgm:pt modelId="{93C26FEF-C89A-422C-A9C6-91AAB7468AD6}" type="pres">
      <dgm:prSet presAssocID="{FC4B6054-4FFE-4726-A231-83C6988FBBAE}" presName="compositeB" presStyleCnt="0"/>
      <dgm:spPr/>
    </dgm:pt>
    <dgm:pt modelId="{4C8D010A-580A-497C-9101-C135EBE28561}" type="pres">
      <dgm:prSet presAssocID="{FC4B6054-4FFE-4726-A231-83C6988FBBAE}" presName="textB" presStyleLbl="revTx" presStyleIdx="3" presStyleCnt="5">
        <dgm:presLayoutVars>
          <dgm:bulletEnabled val="1"/>
        </dgm:presLayoutVars>
      </dgm:prSet>
      <dgm:spPr/>
    </dgm:pt>
    <dgm:pt modelId="{460349DB-0668-4543-A6B7-8D2654F9F5A9}" type="pres">
      <dgm:prSet presAssocID="{FC4B6054-4FFE-4726-A231-83C6988FBBAE}" presName="circleB" presStyleLbl="node1" presStyleIdx="3" presStyleCnt="5"/>
      <dgm:spPr/>
    </dgm:pt>
    <dgm:pt modelId="{121AAB04-937A-4EB0-9656-1DC1674F89A9}" type="pres">
      <dgm:prSet presAssocID="{FC4B6054-4FFE-4726-A231-83C6988FBBAE}" presName="spaceB" presStyleCnt="0"/>
      <dgm:spPr/>
    </dgm:pt>
    <dgm:pt modelId="{8828D926-10DB-4AA8-A41F-2ED72E6200FF}" type="pres">
      <dgm:prSet presAssocID="{93711F5A-1E1B-4736-B591-50CC276D6574}" presName="space" presStyleCnt="0"/>
      <dgm:spPr/>
    </dgm:pt>
    <dgm:pt modelId="{8E5EBAD6-4D40-45B0-8A5C-72335A22D4AD}" type="pres">
      <dgm:prSet presAssocID="{1C0D918B-BF62-4B89-B47E-5B633F263141}" presName="compositeA" presStyleCnt="0"/>
      <dgm:spPr/>
    </dgm:pt>
    <dgm:pt modelId="{423B2525-5FCD-4117-94C5-D611091DF49B}" type="pres">
      <dgm:prSet presAssocID="{1C0D918B-BF62-4B89-B47E-5B633F263141}" presName="textA" presStyleLbl="revTx" presStyleIdx="4" presStyleCnt="5">
        <dgm:presLayoutVars>
          <dgm:bulletEnabled val="1"/>
        </dgm:presLayoutVars>
      </dgm:prSet>
      <dgm:spPr/>
    </dgm:pt>
    <dgm:pt modelId="{DCE24B15-D931-4CD0-81CB-755BA862EFAF}" type="pres">
      <dgm:prSet presAssocID="{1C0D918B-BF62-4B89-B47E-5B633F263141}" presName="circleA" presStyleLbl="node1" presStyleIdx="4" presStyleCnt="5"/>
      <dgm:spPr/>
    </dgm:pt>
    <dgm:pt modelId="{DE0702DF-86CD-49ED-856D-1D2E5B616F63}" type="pres">
      <dgm:prSet presAssocID="{1C0D918B-BF62-4B89-B47E-5B633F263141}" presName="spaceA" presStyleCnt="0"/>
      <dgm:spPr/>
    </dgm:pt>
  </dgm:ptLst>
  <dgm:cxnLst>
    <dgm:cxn modelId="{3EC79A5F-6D6D-4321-9CAF-9DF4557D3063}" srcId="{139652F0-A5C7-42BE-A295-A025BE80B349}" destId="{AE00B194-EB1E-4A6C-A790-587BC26C43A8}" srcOrd="1" destOrd="0" parTransId="{0D307AD8-497A-4E7C-938E-C78825ECF64A}" sibTransId="{2E97C44C-8947-4D0B-8A8E-398C868717AB}"/>
    <dgm:cxn modelId="{F2ED19DE-B64C-4A80-9179-A5E4446CEFC8}" type="presOf" srcId="{F1BE0365-FDCC-436D-91F7-592449C8454B}" destId="{DB5C75BC-E41D-4D28-8927-49EE6C44B789}" srcOrd="0" destOrd="0" presId="urn:microsoft.com/office/officeart/2005/8/layout/hProcess11"/>
    <dgm:cxn modelId="{3373ABFB-FE09-4A51-9221-8719ABC6A48B}" type="presOf" srcId="{139652F0-A5C7-42BE-A295-A025BE80B349}" destId="{313B5716-89B2-4580-A8F7-53A052AEBCA2}" srcOrd="0" destOrd="0" presId="urn:microsoft.com/office/officeart/2005/8/layout/hProcess11"/>
    <dgm:cxn modelId="{8DB5D822-2A2D-4F59-90FF-54BDB75DD349}" srcId="{139652F0-A5C7-42BE-A295-A025BE80B349}" destId="{F1BE0365-FDCC-436D-91F7-592449C8454B}" srcOrd="0" destOrd="0" parTransId="{FFF69300-74C7-43AB-BB4D-238DB1FF06F8}" sibTransId="{F2186617-C990-4FDA-BD2B-922425087810}"/>
    <dgm:cxn modelId="{84188528-A1C7-4E68-B872-7E5FD7D770E1}" type="presOf" srcId="{1C0D918B-BF62-4B89-B47E-5B633F263141}" destId="{423B2525-5FCD-4117-94C5-D611091DF49B}" srcOrd="0" destOrd="0" presId="urn:microsoft.com/office/officeart/2005/8/layout/hProcess11"/>
    <dgm:cxn modelId="{01092B23-F3B3-475B-8B1A-A40E4098723F}" type="presOf" srcId="{E1FA40F9-8B92-40F5-99FA-B7A9236C47BC}" destId="{8202905B-979F-42EF-8663-CA52FC79C5F8}" srcOrd="0" destOrd="0" presId="urn:microsoft.com/office/officeart/2005/8/layout/hProcess11"/>
    <dgm:cxn modelId="{D3172564-8A19-4086-8817-7E41CE0CCB7B}" srcId="{139652F0-A5C7-42BE-A295-A025BE80B349}" destId="{1C0D918B-BF62-4B89-B47E-5B633F263141}" srcOrd="4" destOrd="0" parTransId="{570112C8-279C-46B2-8FA5-95A85CE324E8}" sibTransId="{BBC9D044-8428-4A3C-AC7E-A96CA59B1AB4}"/>
    <dgm:cxn modelId="{EA8CBA7D-530D-4AAE-9622-E06C3CCCF57E}" type="presOf" srcId="{AE00B194-EB1E-4A6C-A790-587BC26C43A8}" destId="{3EBA675D-BC09-4F26-AE70-4015DF634C84}" srcOrd="0" destOrd="0" presId="urn:microsoft.com/office/officeart/2005/8/layout/hProcess11"/>
    <dgm:cxn modelId="{28FCB307-906A-4D12-B308-E2946C879F8D}" srcId="{139652F0-A5C7-42BE-A295-A025BE80B349}" destId="{E1FA40F9-8B92-40F5-99FA-B7A9236C47BC}" srcOrd="2" destOrd="0" parTransId="{5960254A-A3BE-456C-A161-E16573151314}" sibTransId="{18BEE1EC-A84A-45B4-81B4-916B3A29C768}"/>
    <dgm:cxn modelId="{3A5263F2-B879-4460-A148-B0C8C230BEF9}" srcId="{139652F0-A5C7-42BE-A295-A025BE80B349}" destId="{FC4B6054-4FFE-4726-A231-83C6988FBBAE}" srcOrd="3" destOrd="0" parTransId="{6A7CED67-D8BC-4FC1-8AED-109F86EE5CE1}" sibTransId="{93711F5A-1E1B-4736-B591-50CC276D6574}"/>
    <dgm:cxn modelId="{AEC19D9C-5717-4D8D-97B8-6C9E947C33FA}" type="presOf" srcId="{FC4B6054-4FFE-4726-A231-83C6988FBBAE}" destId="{4C8D010A-580A-497C-9101-C135EBE28561}" srcOrd="0" destOrd="0" presId="urn:microsoft.com/office/officeart/2005/8/layout/hProcess11"/>
    <dgm:cxn modelId="{C3E42FF9-DC91-4AB4-8594-D503C05D92B1}" type="presParOf" srcId="{313B5716-89B2-4580-A8F7-53A052AEBCA2}" destId="{382AB6C8-CBCA-47FC-9548-785B46EEEF94}" srcOrd="0" destOrd="0" presId="urn:microsoft.com/office/officeart/2005/8/layout/hProcess11"/>
    <dgm:cxn modelId="{40CC0103-BCBA-499B-9A7D-F8E7D4AD06E2}" type="presParOf" srcId="{313B5716-89B2-4580-A8F7-53A052AEBCA2}" destId="{FD3DD132-4996-4B55-84D2-4C125D7327A6}" srcOrd="1" destOrd="0" presId="urn:microsoft.com/office/officeart/2005/8/layout/hProcess11"/>
    <dgm:cxn modelId="{759E8DA2-6B81-46A7-9C84-1AF3174AA583}" type="presParOf" srcId="{FD3DD132-4996-4B55-84D2-4C125D7327A6}" destId="{D477F5D5-8471-419B-9FFE-B3864AE64154}" srcOrd="0" destOrd="0" presId="urn:microsoft.com/office/officeart/2005/8/layout/hProcess11"/>
    <dgm:cxn modelId="{899B0A3E-BB2B-4CBD-884E-A4F71CE03EF4}" type="presParOf" srcId="{D477F5D5-8471-419B-9FFE-B3864AE64154}" destId="{DB5C75BC-E41D-4D28-8927-49EE6C44B789}" srcOrd="0" destOrd="0" presId="urn:microsoft.com/office/officeart/2005/8/layout/hProcess11"/>
    <dgm:cxn modelId="{B4D613B4-180E-49F8-AD25-7E3B65B78192}" type="presParOf" srcId="{D477F5D5-8471-419B-9FFE-B3864AE64154}" destId="{D138BE51-182E-4E35-8526-3C7BF1FBB330}" srcOrd="1" destOrd="0" presId="urn:microsoft.com/office/officeart/2005/8/layout/hProcess11"/>
    <dgm:cxn modelId="{AA94E2D9-8693-4F45-8DEE-677B09580DF9}" type="presParOf" srcId="{D477F5D5-8471-419B-9FFE-B3864AE64154}" destId="{C7FAEFCA-F7A3-461B-84EA-BEC0667E5486}" srcOrd="2" destOrd="0" presId="urn:microsoft.com/office/officeart/2005/8/layout/hProcess11"/>
    <dgm:cxn modelId="{7151AFAD-8103-427A-9EC6-C97DA8F41341}" type="presParOf" srcId="{FD3DD132-4996-4B55-84D2-4C125D7327A6}" destId="{E4A33FE5-F4CA-4C6D-93A2-2AD35163240B}" srcOrd="1" destOrd="0" presId="urn:microsoft.com/office/officeart/2005/8/layout/hProcess11"/>
    <dgm:cxn modelId="{DBC8DFCE-9531-4A39-8D1A-6BFC9F35AE71}" type="presParOf" srcId="{FD3DD132-4996-4B55-84D2-4C125D7327A6}" destId="{92046965-1280-4C5D-A5C7-F877A602AF1B}" srcOrd="2" destOrd="0" presId="urn:microsoft.com/office/officeart/2005/8/layout/hProcess11"/>
    <dgm:cxn modelId="{5BCC79C6-E1F8-483A-9892-C8FA9915CF16}" type="presParOf" srcId="{92046965-1280-4C5D-A5C7-F877A602AF1B}" destId="{3EBA675D-BC09-4F26-AE70-4015DF634C84}" srcOrd="0" destOrd="0" presId="urn:microsoft.com/office/officeart/2005/8/layout/hProcess11"/>
    <dgm:cxn modelId="{0D66A147-71FE-466E-B042-902D7A5B8C3A}" type="presParOf" srcId="{92046965-1280-4C5D-A5C7-F877A602AF1B}" destId="{70BF85D6-AD16-4F17-B0C9-2B4C55D88235}" srcOrd="1" destOrd="0" presId="urn:microsoft.com/office/officeart/2005/8/layout/hProcess11"/>
    <dgm:cxn modelId="{139CA3A4-9F72-4AA0-9DB5-7F30455D9107}" type="presParOf" srcId="{92046965-1280-4C5D-A5C7-F877A602AF1B}" destId="{E487DA02-2B1B-4A02-A0CA-C35880C885DC}" srcOrd="2" destOrd="0" presId="urn:microsoft.com/office/officeart/2005/8/layout/hProcess11"/>
    <dgm:cxn modelId="{C3C01B7D-9B0B-4AFD-BB66-C0D9341239E2}" type="presParOf" srcId="{FD3DD132-4996-4B55-84D2-4C125D7327A6}" destId="{009F67CC-8F8F-4D4A-83B7-64A697867812}" srcOrd="3" destOrd="0" presId="urn:microsoft.com/office/officeart/2005/8/layout/hProcess11"/>
    <dgm:cxn modelId="{B92D5453-62A5-4149-9201-1CB7E15A90EF}" type="presParOf" srcId="{FD3DD132-4996-4B55-84D2-4C125D7327A6}" destId="{5DB03137-2F1D-4342-A908-218B06D41692}" srcOrd="4" destOrd="0" presId="urn:microsoft.com/office/officeart/2005/8/layout/hProcess11"/>
    <dgm:cxn modelId="{CC71E5AA-42CF-4DB2-9465-11713A061293}" type="presParOf" srcId="{5DB03137-2F1D-4342-A908-218B06D41692}" destId="{8202905B-979F-42EF-8663-CA52FC79C5F8}" srcOrd="0" destOrd="0" presId="urn:microsoft.com/office/officeart/2005/8/layout/hProcess11"/>
    <dgm:cxn modelId="{FBEF2C4A-AEFA-4B5F-AFEB-7DB40C614AF9}" type="presParOf" srcId="{5DB03137-2F1D-4342-A908-218B06D41692}" destId="{6D9ED69F-79A4-4E33-AEF9-8CC62888632C}" srcOrd="1" destOrd="0" presId="urn:microsoft.com/office/officeart/2005/8/layout/hProcess11"/>
    <dgm:cxn modelId="{77BEBF26-1678-4F28-9452-2DE91293A74C}" type="presParOf" srcId="{5DB03137-2F1D-4342-A908-218B06D41692}" destId="{8C2FC3FC-624A-471F-A86E-7122F009E56C}" srcOrd="2" destOrd="0" presId="urn:microsoft.com/office/officeart/2005/8/layout/hProcess11"/>
    <dgm:cxn modelId="{27BBF424-2AE4-40ED-9107-6D2F2A2D5AAD}" type="presParOf" srcId="{FD3DD132-4996-4B55-84D2-4C125D7327A6}" destId="{F8628F81-A1CF-4C98-ACA4-084414B3FEE1}" srcOrd="5" destOrd="0" presId="urn:microsoft.com/office/officeart/2005/8/layout/hProcess11"/>
    <dgm:cxn modelId="{C8B2EBD0-C43C-4105-B8E0-88B782878249}" type="presParOf" srcId="{FD3DD132-4996-4B55-84D2-4C125D7327A6}" destId="{93C26FEF-C89A-422C-A9C6-91AAB7468AD6}" srcOrd="6" destOrd="0" presId="urn:microsoft.com/office/officeart/2005/8/layout/hProcess11"/>
    <dgm:cxn modelId="{96C47FB7-F41A-4396-858B-B4B35EAC75AE}" type="presParOf" srcId="{93C26FEF-C89A-422C-A9C6-91AAB7468AD6}" destId="{4C8D010A-580A-497C-9101-C135EBE28561}" srcOrd="0" destOrd="0" presId="urn:microsoft.com/office/officeart/2005/8/layout/hProcess11"/>
    <dgm:cxn modelId="{1232F0FC-A144-4156-AE84-2DD0FEFF15AB}" type="presParOf" srcId="{93C26FEF-C89A-422C-A9C6-91AAB7468AD6}" destId="{460349DB-0668-4543-A6B7-8D2654F9F5A9}" srcOrd="1" destOrd="0" presId="urn:microsoft.com/office/officeart/2005/8/layout/hProcess11"/>
    <dgm:cxn modelId="{0F6FBFB3-54EF-49E6-BF39-47E296B9F462}" type="presParOf" srcId="{93C26FEF-C89A-422C-A9C6-91AAB7468AD6}" destId="{121AAB04-937A-4EB0-9656-1DC1674F89A9}" srcOrd="2" destOrd="0" presId="urn:microsoft.com/office/officeart/2005/8/layout/hProcess11"/>
    <dgm:cxn modelId="{5E80B4A9-B023-4A10-8CE4-A5C0A720F11B}" type="presParOf" srcId="{FD3DD132-4996-4B55-84D2-4C125D7327A6}" destId="{8828D926-10DB-4AA8-A41F-2ED72E6200FF}" srcOrd="7" destOrd="0" presId="urn:microsoft.com/office/officeart/2005/8/layout/hProcess11"/>
    <dgm:cxn modelId="{A7F0AF56-738E-4953-A770-11DC94A88EAE}" type="presParOf" srcId="{FD3DD132-4996-4B55-84D2-4C125D7327A6}" destId="{8E5EBAD6-4D40-45B0-8A5C-72335A22D4AD}" srcOrd="8" destOrd="0" presId="urn:microsoft.com/office/officeart/2005/8/layout/hProcess11"/>
    <dgm:cxn modelId="{A5B2BD35-94F3-4FA4-93F8-655E7363416F}" type="presParOf" srcId="{8E5EBAD6-4D40-45B0-8A5C-72335A22D4AD}" destId="{423B2525-5FCD-4117-94C5-D611091DF49B}" srcOrd="0" destOrd="0" presId="urn:microsoft.com/office/officeart/2005/8/layout/hProcess11"/>
    <dgm:cxn modelId="{0444FAA3-0E05-44A5-B58D-E100CADF0CED}" type="presParOf" srcId="{8E5EBAD6-4D40-45B0-8A5C-72335A22D4AD}" destId="{DCE24B15-D931-4CD0-81CB-755BA862EFAF}" srcOrd="1" destOrd="0" presId="urn:microsoft.com/office/officeart/2005/8/layout/hProcess11"/>
    <dgm:cxn modelId="{E2FFFEF5-A5B9-4994-9A88-B441DC73B59C}" type="presParOf" srcId="{8E5EBAD6-4D40-45B0-8A5C-72335A22D4AD}" destId="{DE0702DF-86CD-49ED-856D-1D2E5B616F6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C8542B-245A-4FD1-BEE1-392DA32C36B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34E056B-6874-4626-8447-35E91470C059}">
      <dgm:prSet/>
      <dgm:spPr/>
      <dgm:t>
        <a:bodyPr/>
        <a:lstStyle/>
        <a:p>
          <a:pPr rtl="0" eaLnBrk="1" latinLnBrk="0" hangingPunct="1"/>
          <a:r>
            <a:rPr lang="es-PE" b="1"/>
            <a:t>2.2 Join</a:t>
          </a:r>
          <a:endParaRPr lang="en-US"/>
        </a:p>
      </dgm:t>
    </dgm:pt>
    <dgm:pt modelId="{F8CB8588-3F6A-4F3D-89B2-E453422C45A7}" type="parTrans" cxnId="{D4A0D97C-1832-48B7-89E9-DDFC0000B85B}">
      <dgm:prSet/>
      <dgm:spPr/>
      <dgm:t>
        <a:bodyPr/>
        <a:lstStyle/>
        <a:p>
          <a:endParaRPr lang="es-ES"/>
        </a:p>
      </dgm:t>
    </dgm:pt>
    <dgm:pt modelId="{9606BC6B-8C1D-4E43-8C25-52F624C70A47}" type="sibTrans" cxnId="{D4A0D97C-1832-48B7-89E9-DDFC0000B85B}">
      <dgm:prSet/>
      <dgm:spPr/>
      <dgm:t>
        <a:bodyPr/>
        <a:lstStyle/>
        <a:p>
          <a:endParaRPr lang="es-ES"/>
        </a:p>
      </dgm:t>
    </dgm:pt>
    <dgm:pt modelId="{CD94C375-4F45-4F28-935A-56982FF8041E}">
      <dgm:prSet/>
      <dgm:spPr/>
      <dgm:t>
        <a:bodyPr/>
        <a:lstStyle/>
        <a:p>
          <a:pPr rtl="0" eaLnBrk="1" latinLnBrk="0" hangingPunct="1"/>
          <a:r>
            <a:rPr lang="es-ES" b="1"/>
            <a:t>2.2.1  Inner Join</a:t>
          </a:r>
          <a:endParaRPr lang="en-US"/>
        </a:p>
      </dgm:t>
    </dgm:pt>
    <dgm:pt modelId="{F44B27B8-6114-4DBF-8E00-FE9564E46065}" type="parTrans" cxnId="{140E67F6-E6AF-4562-BBA8-484EB5C758A9}">
      <dgm:prSet/>
      <dgm:spPr/>
      <dgm:t>
        <a:bodyPr/>
        <a:lstStyle/>
        <a:p>
          <a:endParaRPr lang="es-ES"/>
        </a:p>
      </dgm:t>
    </dgm:pt>
    <dgm:pt modelId="{966C14CF-750C-4653-A770-59F21DFBB2EF}" type="sibTrans" cxnId="{140E67F6-E6AF-4562-BBA8-484EB5C758A9}">
      <dgm:prSet/>
      <dgm:spPr/>
      <dgm:t>
        <a:bodyPr/>
        <a:lstStyle/>
        <a:p>
          <a:endParaRPr lang="es-ES"/>
        </a:p>
      </dgm:t>
    </dgm:pt>
    <dgm:pt modelId="{07A37F23-2EEA-41D2-BF38-312AFC109689}">
      <dgm:prSet/>
      <dgm:spPr/>
      <dgm:t>
        <a:bodyPr/>
        <a:lstStyle/>
        <a:p>
          <a:pPr rtl="0" eaLnBrk="1" latinLnBrk="0" hangingPunct="1"/>
          <a:r>
            <a:rPr lang="es-ES" b="1" dirty="0"/>
            <a:t>2.2.2 </a:t>
          </a:r>
          <a:r>
            <a:rPr lang="es-ES" b="1" dirty="0" err="1"/>
            <a:t>Left</a:t>
          </a:r>
          <a:r>
            <a:rPr lang="es-ES" b="1" dirty="0"/>
            <a:t> </a:t>
          </a:r>
          <a:r>
            <a:rPr lang="es-ES" b="1" dirty="0" err="1"/>
            <a:t>Join</a:t>
          </a:r>
          <a:endParaRPr lang="en-US" dirty="0"/>
        </a:p>
      </dgm:t>
    </dgm:pt>
    <dgm:pt modelId="{62AF4DFB-1CF4-4390-A71E-3CFCAEC9EE36}" type="parTrans" cxnId="{3037D340-EF5B-42B9-8590-195A4EDB4F43}">
      <dgm:prSet/>
      <dgm:spPr/>
      <dgm:t>
        <a:bodyPr/>
        <a:lstStyle/>
        <a:p>
          <a:endParaRPr lang="es-ES"/>
        </a:p>
      </dgm:t>
    </dgm:pt>
    <dgm:pt modelId="{7FD08841-AD98-45FA-AC18-3C60BF85EBCC}" type="sibTrans" cxnId="{3037D340-EF5B-42B9-8590-195A4EDB4F43}">
      <dgm:prSet/>
      <dgm:spPr/>
      <dgm:t>
        <a:bodyPr/>
        <a:lstStyle/>
        <a:p>
          <a:endParaRPr lang="es-ES"/>
        </a:p>
      </dgm:t>
    </dgm:pt>
    <dgm:pt modelId="{2755D510-D48E-4D20-A347-2D350A1A7572}">
      <dgm:prSet/>
      <dgm:spPr/>
      <dgm:t>
        <a:bodyPr/>
        <a:lstStyle/>
        <a:p>
          <a:pPr rtl="0" eaLnBrk="1" latinLnBrk="0" hangingPunct="1"/>
          <a:r>
            <a:rPr lang="es-ES" b="1"/>
            <a:t>2.2.3 Right Join</a:t>
          </a:r>
          <a:endParaRPr lang="en-US"/>
        </a:p>
      </dgm:t>
    </dgm:pt>
    <dgm:pt modelId="{DC451D9F-6274-430D-A6D8-580AE6E61FFC}" type="parTrans" cxnId="{61A28D38-EEDF-4522-9723-F71B74B9579D}">
      <dgm:prSet/>
      <dgm:spPr/>
      <dgm:t>
        <a:bodyPr/>
        <a:lstStyle/>
        <a:p>
          <a:endParaRPr lang="es-ES"/>
        </a:p>
      </dgm:t>
    </dgm:pt>
    <dgm:pt modelId="{EA6C0A59-D99A-4969-A36E-15A7A1A8DC9A}" type="sibTrans" cxnId="{61A28D38-EEDF-4522-9723-F71B74B9579D}">
      <dgm:prSet/>
      <dgm:spPr/>
      <dgm:t>
        <a:bodyPr/>
        <a:lstStyle/>
        <a:p>
          <a:endParaRPr lang="es-ES"/>
        </a:p>
      </dgm:t>
    </dgm:pt>
    <dgm:pt modelId="{CDE6930E-A4AA-49CA-AB38-4D83FFECD97E}">
      <dgm:prSet/>
      <dgm:spPr/>
      <dgm:t>
        <a:bodyPr/>
        <a:lstStyle/>
        <a:p>
          <a:pPr rtl="0" eaLnBrk="1" latinLnBrk="0" hangingPunct="1"/>
          <a:r>
            <a:rPr lang="es-ES" b="1"/>
            <a:t>2.2.4 Full Outer Join</a:t>
          </a:r>
          <a:endParaRPr lang="en-US"/>
        </a:p>
      </dgm:t>
    </dgm:pt>
    <dgm:pt modelId="{9179719E-DEAD-479A-9B9C-AA17395BC2C8}" type="parTrans" cxnId="{81785217-1A4A-416D-86B1-9C6F3FC46213}">
      <dgm:prSet/>
      <dgm:spPr/>
      <dgm:t>
        <a:bodyPr/>
        <a:lstStyle/>
        <a:p>
          <a:endParaRPr lang="es-ES"/>
        </a:p>
      </dgm:t>
    </dgm:pt>
    <dgm:pt modelId="{BCF38648-B9D2-4311-B414-B27D57688C65}" type="sibTrans" cxnId="{81785217-1A4A-416D-86B1-9C6F3FC46213}">
      <dgm:prSet/>
      <dgm:spPr/>
      <dgm:t>
        <a:bodyPr/>
        <a:lstStyle/>
        <a:p>
          <a:endParaRPr lang="es-ES"/>
        </a:p>
      </dgm:t>
    </dgm:pt>
    <dgm:pt modelId="{BB138F1D-FE2A-4ABC-BA3C-6F433BAB55D9}" type="pres">
      <dgm:prSet presAssocID="{12C8542B-245A-4FD1-BEE1-392DA32C36B2}" presName="Name0" presStyleCnt="0">
        <dgm:presLayoutVars>
          <dgm:dir/>
          <dgm:resizeHandles val="exact"/>
        </dgm:presLayoutVars>
      </dgm:prSet>
      <dgm:spPr/>
    </dgm:pt>
    <dgm:pt modelId="{86672197-CAC5-488A-9FC6-E89BA0C466C4}" type="pres">
      <dgm:prSet presAssocID="{12C8542B-245A-4FD1-BEE1-392DA32C36B2}" presName="arrow" presStyleLbl="bgShp" presStyleIdx="0" presStyleCnt="1"/>
      <dgm:spPr/>
    </dgm:pt>
    <dgm:pt modelId="{24496363-DC0C-4E2B-875F-CA3150661B9B}" type="pres">
      <dgm:prSet presAssocID="{12C8542B-245A-4FD1-BEE1-392DA32C36B2}" presName="points" presStyleCnt="0"/>
      <dgm:spPr/>
    </dgm:pt>
    <dgm:pt modelId="{471EF66D-BBE2-4E18-8075-0823168EB176}" type="pres">
      <dgm:prSet presAssocID="{634E056B-6874-4626-8447-35E91470C059}" presName="compositeA" presStyleCnt="0"/>
      <dgm:spPr/>
    </dgm:pt>
    <dgm:pt modelId="{E8349CAE-2CA3-450D-A7FF-3FC9361A17F7}" type="pres">
      <dgm:prSet presAssocID="{634E056B-6874-4626-8447-35E91470C059}" presName="textA" presStyleLbl="revTx" presStyleIdx="0" presStyleCnt="5">
        <dgm:presLayoutVars>
          <dgm:bulletEnabled val="1"/>
        </dgm:presLayoutVars>
      </dgm:prSet>
      <dgm:spPr/>
    </dgm:pt>
    <dgm:pt modelId="{3C04D282-35CB-4315-A99C-5E3DF7C6E324}" type="pres">
      <dgm:prSet presAssocID="{634E056B-6874-4626-8447-35E91470C059}" presName="circleA" presStyleLbl="node1" presStyleIdx="0" presStyleCnt="5"/>
      <dgm:spPr/>
    </dgm:pt>
    <dgm:pt modelId="{AC80C3B6-A56D-4926-9094-9977DBEBC66C}" type="pres">
      <dgm:prSet presAssocID="{634E056B-6874-4626-8447-35E91470C059}" presName="spaceA" presStyleCnt="0"/>
      <dgm:spPr/>
    </dgm:pt>
    <dgm:pt modelId="{A61DBB67-0FC5-4C7F-83A9-E3C99CCFFA6A}" type="pres">
      <dgm:prSet presAssocID="{9606BC6B-8C1D-4E43-8C25-52F624C70A47}" presName="space" presStyleCnt="0"/>
      <dgm:spPr/>
    </dgm:pt>
    <dgm:pt modelId="{9970E591-791B-4009-A431-781F0D7F5210}" type="pres">
      <dgm:prSet presAssocID="{CD94C375-4F45-4F28-935A-56982FF8041E}" presName="compositeB" presStyleCnt="0"/>
      <dgm:spPr/>
    </dgm:pt>
    <dgm:pt modelId="{5E67E89A-56C9-420F-BC08-D400C53DEAEF}" type="pres">
      <dgm:prSet presAssocID="{CD94C375-4F45-4F28-935A-56982FF8041E}" presName="textB" presStyleLbl="revTx" presStyleIdx="1" presStyleCnt="5">
        <dgm:presLayoutVars>
          <dgm:bulletEnabled val="1"/>
        </dgm:presLayoutVars>
      </dgm:prSet>
      <dgm:spPr/>
    </dgm:pt>
    <dgm:pt modelId="{D4E9ADE6-269A-44B9-91CB-FBF83BA07C1E}" type="pres">
      <dgm:prSet presAssocID="{CD94C375-4F45-4F28-935A-56982FF8041E}" presName="circleB" presStyleLbl="node1" presStyleIdx="1" presStyleCnt="5"/>
      <dgm:spPr/>
    </dgm:pt>
    <dgm:pt modelId="{F05EFC3A-88D8-44DB-9BEC-2FD240440AD3}" type="pres">
      <dgm:prSet presAssocID="{CD94C375-4F45-4F28-935A-56982FF8041E}" presName="spaceB" presStyleCnt="0"/>
      <dgm:spPr/>
    </dgm:pt>
    <dgm:pt modelId="{0D80BA95-3D5D-4273-8317-14FFEAF828A8}" type="pres">
      <dgm:prSet presAssocID="{966C14CF-750C-4653-A770-59F21DFBB2EF}" presName="space" presStyleCnt="0"/>
      <dgm:spPr/>
    </dgm:pt>
    <dgm:pt modelId="{140D1D66-09A3-4C80-917A-6F0D1DC868F2}" type="pres">
      <dgm:prSet presAssocID="{07A37F23-2EEA-41D2-BF38-312AFC109689}" presName="compositeA" presStyleCnt="0"/>
      <dgm:spPr/>
    </dgm:pt>
    <dgm:pt modelId="{18BD4E51-F8B1-4BDA-AF47-ECD42AE2D03C}" type="pres">
      <dgm:prSet presAssocID="{07A37F23-2EEA-41D2-BF38-312AFC109689}" presName="textA" presStyleLbl="revTx" presStyleIdx="2" presStyleCnt="5">
        <dgm:presLayoutVars>
          <dgm:bulletEnabled val="1"/>
        </dgm:presLayoutVars>
      </dgm:prSet>
      <dgm:spPr/>
    </dgm:pt>
    <dgm:pt modelId="{6DE20D75-96BD-4CD1-8BAF-3DA126DBC445}" type="pres">
      <dgm:prSet presAssocID="{07A37F23-2EEA-41D2-BF38-312AFC109689}" presName="circleA" presStyleLbl="node1" presStyleIdx="2" presStyleCnt="5"/>
      <dgm:spPr/>
    </dgm:pt>
    <dgm:pt modelId="{8A806D28-E76C-4A04-8448-F7F5ED966FC3}" type="pres">
      <dgm:prSet presAssocID="{07A37F23-2EEA-41D2-BF38-312AFC109689}" presName="spaceA" presStyleCnt="0"/>
      <dgm:spPr/>
    </dgm:pt>
    <dgm:pt modelId="{FEA43FA4-DCFB-4F09-B467-80867640F32F}" type="pres">
      <dgm:prSet presAssocID="{7FD08841-AD98-45FA-AC18-3C60BF85EBCC}" presName="space" presStyleCnt="0"/>
      <dgm:spPr/>
    </dgm:pt>
    <dgm:pt modelId="{B2C2DA58-D9F7-4EA8-A141-59DDA0DDC7E5}" type="pres">
      <dgm:prSet presAssocID="{2755D510-D48E-4D20-A347-2D350A1A7572}" presName="compositeB" presStyleCnt="0"/>
      <dgm:spPr/>
    </dgm:pt>
    <dgm:pt modelId="{CBEC5AB0-E67E-4553-B16D-E05389619B09}" type="pres">
      <dgm:prSet presAssocID="{2755D510-D48E-4D20-A347-2D350A1A7572}" presName="textB" presStyleLbl="revTx" presStyleIdx="3" presStyleCnt="5">
        <dgm:presLayoutVars>
          <dgm:bulletEnabled val="1"/>
        </dgm:presLayoutVars>
      </dgm:prSet>
      <dgm:spPr/>
    </dgm:pt>
    <dgm:pt modelId="{4643C16A-F86A-4941-92AC-8D405AA7D7A9}" type="pres">
      <dgm:prSet presAssocID="{2755D510-D48E-4D20-A347-2D350A1A7572}" presName="circleB" presStyleLbl="node1" presStyleIdx="3" presStyleCnt="5"/>
      <dgm:spPr/>
    </dgm:pt>
    <dgm:pt modelId="{387DA849-2551-41F4-8A92-1218094CA5E9}" type="pres">
      <dgm:prSet presAssocID="{2755D510-D48E-4D20-A347-2D350A1A7572}" presName="spaceB" presStyleCnt="0"/>
      <dgm:spPr/>
    </dgm:pt>
    <dgm:pt modelId="{E6A44CD0-A651-427F-B018-46062B02B927}" type="pres">
      <dgm:prSet presAssocID="{EA6C0A59-D99A-4969-A36E-15A7A1A8DC9A}" presName="space" presStyleCnt="0"/>
      <dgm:spPr/>
    </dgm:pt>
    <dgm:pt modelId="{1EA4E119-4146-4618-BB81-39222FC6DCCF}" type="pres">
      <dgm:prSet presAssocID="{CDE6930E-A4AA-49CA-AB38-4D83FFECD97E}" presName="compositeA" presStyleCnt="0"/>
      <dgm:spPr/>
    </dgm:pt>
    <dgm:pt modelId="{760B33D8-3B09-438C-B4F7-393E4019AB45}" type="pres">
      <dgm:prSet presAssocID="{CDE6930E-A4AA-49CA-AB38-4D83FFECD97E}" presName="textA" presStyleLbl="revTx" presStyleIdx="4" presStyleCnt="5">
        <dgm:presLayoutVars>
          <dgm:bulletEnabled val="1"/>
        </dgm:presLayoutVars>
      </dgm:prSet>
      <dgm:spPr/>
    </dgm:pt>
    <dgm:pt modelId="{55FD5FB9-44CB-4843-81A1-C00E39C804D5}" type="pres">
      <dgm:prSet presAssocID="{CDE6930E-A4AA-49CA-AB38-4D83FFECD97E}" presName="circleA" presStyleLbl="node1" presStyleIdx="4" presStyleCnt="5"/>
      <dgm:spPr/>
    </dgm:pt>
    <dgm:pt modelId="{07771CD2-EEB0-41A8-8A78-4727A719A265}" type="pres">
      <dgm:prSet presAssocID="{CDE6930E-A4AA-49CA-AB38-4D83FFECD97E}" presName="spaceA" presStyleCnt="0"/>
      <dgm:spPr/>
    </dgm:pt>
  </dgm:ptLst>
  <dgm:cxnLst>
    <dgm:cxn modelId="{D4A0D97C-1832-48B7-89E9-DDFC0000B85B}" srcId="{12C8542B-245A-4FD1-BEE1-392DA32C36B2}" destId="{634E056B-6874-4626-8447-35E91470C059}" srcOrd="0" destOrd="0" parTransId="{F8CB8588-3F6A-4F3D-89B2-E453422C45A7}" sibTransId="{9606BC6B-8C1D-4E43-8C25-52F624C70A47}"/>
    <dgm:cxn modelId="{683A21CB-7729-4BD6-ABC3-0BFA608E0457}" type="presOf" srcId="{CDE6930E-A4AA-49CA-AB38-4D83FFECD97E}" destId="{760B33D8-3B09-438C-B4F7-393E4019AB45}" srcOrd="0" destOrd="0" presId="urn:microsoft.com/office/officeart/2005/8/layout/hProcess11"/>
    <dgm:cxn modelId="{137FA51D-FA56-4F71-85A7-88D66491FAD7}" type="presOf" srcId="{634E056B-6874-4626-8447-35E91470C059}" destId="{E8349CAE-2CA3-450D-A7FF-3FC9361A17F7}" srcOrd="0" destOrd="0" presId="urn:microsoft.com/office/officeart/2005/8/layout/hProcess11"/>
    <dgm:cxn modelId="{01350829-5B0D-4E2B-B00A-061203A29379}" type="presOf" srcId="{12C8542B-245A-4FD1-BEE1-392DA32C36B2}" destId="{BB138F1D-FE2A-4ABC-BA3C-6F433BAB55D9}" srcOrd="0" destOrd="0" presId="urn:microsoft.com/office/officeart/2005/8/layout/hProcess11"/>
    <dgm:cxn modelId="{14945AED-A9C0-445B-A0AB-F0440430FFA4}" type="presOf" srcId="{2755D510-D48E-4D20-A347-2D350A1A7572}" destId="{CBEC5AB0-E67E-4553-B16D-E05389619B09}" srcOrd="0" destOrd="0" presId="urn:microsoft.com/office/officeart/2005/8/layout/hProcess11"/>
    <dgm:cxn modelId="{140E67F6-E6AF-4562-BBA8-484EB5C758A9}" srcId="{12C8542B-245A-4FD1-BEE1-392DA32C36B2}" destId="{CD94C375-4F45-4F28-935A-56982FF8041E}" srcOrd="1" destOrd="0" parTransId="{F44B27B8-6114-4DBF-8E00-FE9564E46065}" sibTransId="{966C14CF-750C-4653-A770-59F21DFBB2EF}"/>
    <dgm:cxn modelId="{61A28D38-EEDF-4522-9723-F71B74B9579D}" srcId="{12C8542B-245A-4FD1-BEE1-392DA32C36B2}" destId="{2755D510-D48E-4D20-A347-2D350A1A7572}" srcOrd="3" destOrd="0" parTransId="{DC451D9F-6274-430D-A6D8-580AE6E61FFC}" sibTransId="{EA6C0A59-D99A-4969-A36E-15A7A1A8DC9A}"/>
    <dgm:cxn modelId="{5059FB5A-A155-4175-B550-B214CCF93411}" type="presOf" srcId="{07A37F23-2EEA-41D2-BF38-312AFC109689}" destId="{18BD4E51-F8B1-4BDA-AF47-ECD42AE2D03C}" srcOrd="0" destOrd="0" presId="urn:microsoft.com/office/officeart/2005/8/layout/hProcess11"/>
    <dgm:cxn modelId="{3037D340-EF5B-42B9-8590-195A4EDB4F43}" srcId="{12C8542B-245A-4FD1-BEE1-392DA32C36B2}" destId="{07A37F23-2EEA-41D2-BF38-312AFC109689}" srcOrd="2" destOrd="0" parTransId="{62AF4DFB-1CF4-4390-A71E-3CFCAEC9EE36}" sibTransId="{7FD08841-AD98-45FA-AC18-3C60BF85EBCC}"/>
    <dgm:cxn modelId="{81785217-1A4A-416D-86B1-9C6F3FC46213}" srcId="{12C8542B-245A-4FD1-BEE1-392DA32C36B2}" destId="{CDE6930E-A4AA-49CA-AB38-4D83FFECD97E}" srcOrd="4" destOrd="0" parTransId="{9179719E-DEAD-479A-9B9C-AA17395BC2C8}" sibTransId="{BCF38648-B9D2-4311-B414-B27D57688C65}"/>
    <dgm:cxn modelId="{ABD5AB26-3CC6-43FD-A535-76DF0A703AEA}" type="presOf" srcId="{CD94C375-4F45-4F28-935A-56982FF8041E}" destId="{5E67E89A-56C9-420F-BC08-D400C53DEAEF}" srcOrd="0" destOrd="0" presId="urn:microsoft.com/office/officeart/2005/8/layout/hProcess11"/>
    <dgm:cxn modelId="{71F46150-D1A2-4F06-BADE-139A46CD68D7}" type="presParOf" srcId="{BB138F1D-FE2A-4ABC-BA3C-6F433BAB55D9}" destId="{86672197-CAC5-488A-9FC6-E89BA0C466C4}" srcOrd="0" destOrd="0" presId="urn:microsoft.com/office/officeart/2005/8/layout/hProcess11"/>
    <dgm:cxn modelId="{3A6D26FE-6407-45B7-83D6-46B88F706BAF}" type="presParOf" srcId="{BB138F1D-FE2A-4ABC-BA3C-6F433BAB55D9}" destId="{24496363-DC0C-4E2B-875F-CA3150661B9B}" srcOrd="1" destOrd="0" presId="urn:microsoft.com/office/officeart/2005/8/layout/hProcess11"/>
    <dgm:cxn modelId="{D902A6B6-F544-47DF-9DB7-C86924E90EBF}" type="presParOf" srcId="{24496363-DC0C-4E2B-875F-CA3150661B9B}" destId="{471EF66D-BBE2-4E18-8075-0823168EB176}" srcOrd="0" destOrd="0" presId="urn:microsoft.com/office/officeart/2005/8/layout/hProcess11"/>
    <dgm:cxn modelId="{4ED80D5F-185A-4BF8-A561-1BA3B844E785}" type="presParOf" srcId="{471EF66D-BBE2-4E18-8075-0823168EB176}" destId="{E8349CAE-2CA3-450D-A7FF-3FC9361A17F7}" srcOrd="0" destOrd="0" presId="urn:microsoft.com/office/officeart/2005/8/layout/hProcess11"/>
    <dgm:cxn modelId="{2A18B1A6-0A14-481A-B28B-BBB56D750076}" type="presParOf" srcId="{471EF66D-BBE2-4E18-8075-0823168EB176}" destId="{3C04D282-35CB-4315-A99C-5E3DF7C6E324}" srcOrd="1" destOrd="0" presId="urn:microsoft.com/office/officeart/2005/8/layout/hProcess11"/>
    <dgm:cxn modelId="{86737420-EFF1-41A9-A24E-FD1AAFB61BAC}" type="presParOf" srcId="{471EF66D-BBE2-4E18-8075-0823168EB176}" destId="{AC80C3B6-A56D-4926-9094-9977DBEBC66C}" srcOrd="2" destOrd="0" presId="urn:microsoft.com/office/officeart/2005/8/layout/hProcess11"/>
    <dgm:cxn modelId="{F1B8B6BC-321E-4A69-8450-99782413C665}" type="presParOf" srcId="{24496363-DC0C-4E2B-875F-CA3150661B9B}" destId="{A61DBB67-0FC5-4C7F-83A9-E3C99CCFFA6A}" srcOrd="1" destOrd="0" presId="urn:microsoft.com/office/officeart/2005/8/layout/hProcess11"/>
    <dgm:cxn modelId="{2223EDDE-3902-4E8E-B2A8-4F38CFFEAC47}" type="presParOf" srcId="{24496363-DC0C-4E2B-875F-CA3150661B9B}" destId="{9970E591-791B-4009-A431-781F0D7F5210}" srcOrd="2" destOrd="0" presId="urn:microsoft.com/office/officeart/2005/8/layout/hProcess11"/>
    <dgm:cxn modelId="{433CB454-85CD-4CEE-BDD0-D4ED6B6188D4}" type="presParOf" srcId="{9970E591-791B-4009-A431-781F0D7F5210}" destId="{5E67E89A-56C9-420F-BC08-D400C53DEAEF}" srcOrd="0" destOrd="0" presId="urn:microsoft.com/office/officeart/2005/8/layout/hProcess11"/>
    <dgm:cxn modelId="{BEF7C9C5-13A3-4632-A4DC-F8C15E238B28}" type="presParOf" srcId="{9970E591-791B-4009-A431-781F0D7F5210}" destId="{D4E9ADE6-269A-44B9-91CB-FBF83BA07C1E}" srcOrd="1" destOrd="0" presId="urn:microsoft.com/office/officeart/2005/8/layout/hProcess11"/>
    <dgm:cxn modelId="{A399FAE9-681E-48D9-B622-A18E7C20CE42}" type="presParOf" srcId="{9970E591-791B-4009-A431-781F0D7F5210}" destId="{F05EFC3A-88D8-44DB-9BEC-2FD240440AD3}" srcOrd="2" destOrd="0" presId="urn:microsoft.com/office/officeart/2005/8/layout/hProcess11"/>
    <dgm:cxn modelId="{8372B85E-BEEE-414B-B29C-002E9C5629CD}" type="presParOf" srcId="{24496363-DC0C-4E2B-875F-CA3150661B9B}" destId="{0D80BA95-3D5D-4273-8317-14FFEAF828A8}" srcOrd="3" destOrd="0" presId="urn:microsoft.com/office/officeart/2005/8/layout/hProcess11"/>
    <dgm:cxn modelId="{5C211B6D-2654-4F8C-A4F2-BC9ED16E93C0}" type="presParOf" srcId="{24496363-DC0C-4E2B-875F-CA3150661B9B}" destId="{140D1D66-09A3-4C80-917A-6F0D1DC868F2}" srcOrd="4" destOrd="0" presId="urn:microsoft.com/office/officeart/2005/8/layout/hProcess11"/>
    <dgm:cxn modelId="{1C2090A5-6800-4295-AF25-F60C2AA66ADF}" type="presParOf" srcId="{140D1D66-09A3-4C80-917A-6F0D1DC868F2}" destId="{18BD4E51-F8B1-4BDA-AF47-ECD42AE2D03C}" srcOrd="0" destOrd="0" presId="urn:microsoft.com/office/officeart/2005/8/layout/hProcess11"/>
    <dgm:cxn modelId="{AB6C87E1-FFF9-4D15-A281-AF45246DE268}" type="presParOf" srcId="{140D1D66-09A3-4C80-917A-6F0D1DC868F2}" destId="{6DE20D75-96BD-4CD1-8BAF-3DA126DBC445}" srcOrd="1" destOrd="0" presId="urn:microsoft.com/office/officeart/2005/8/layout/hProcess11"/>
    <dgm:cxn modelId="{84244F2C-4C8A-43D4-B815-A277BC1F4535}" type="presParOf" srcId="{140D1D66-09A3-4C80-917A-6F0D1DC868F2}" destId="{8A806D28-E76C-4A04-8448-F7F5ED966FC3}" srcOrd="2" destOrd="0" presId="urn:microsoft.com/office/officeart/2005/8/layout/hProcess11"/>
    <dgm:cxn modelId="{47AC9DB5-C2A7-4459-824C-1B59997D5028}" type="presParOf" srcId="{24496363-DC0C-4E2B-875F-CA3150661B9B}" destId="{FEA43FA4-DCFB-4F09-B467-80867640F32F}" srcOrd="5" destOrd="0" presId="urn:microsoft.com/office/officeart/2005/8/layout/hProcess11"/>
    <dgm:cxn modelId="{319B2BD7-C607-4181-AA43-2905D5419CBE}" type="presParOf" srcId="{24496363-DC0C-4E2B-875F-CA3150661B9B}" destId="{B2C2DA58-D9F7-4EA8-A141-59DDA0DDC7E5}" srcOrd="6" destOrd="0" presId="urn:microsoft.com/office/officeart/2005/8/layout/hProcess11"/>
    <dgm:cxn modelId="{75F782DB-CF35-46BA-9A07-4B1B55F7A203}" type="presParOf" srcId="{B2C2DA58-D9F7-4EA8-A141-59DDA0DDC7E5}" destId="{CBEC5AB0-E67E-4553-B16D-E05389619B09}" srcOrd="0" destOrd="0" presId="urn:microsoft.com/office/officeart/2005/8/layout/hProcess11"/>
    <dgm:cxn modelId="{FB2524BE-8579-40CD-BCF6-07B9BA392ADA}" type="presParOf" srcId="{B2C2DA58-D9F7-4EA8-A141-59DDA0DDC7E5}" destId="{4643C16A-F86A-4941-92AC-8D405AA7D7A9}" srcOrd="1" destOrd="0" presId="urn:microsoft.com/office/officeart/2005/8/layout/hProcess11"/>
    <dgm:cxn modelId="{2887BF74-6820-4744-A7B9-B7A896CEE2A2}" type="presParOf" srcId="{B2C2DA58-D9F7-4EA8-A141-59DDA0DDC7E5}" destId="{387DA849-2551-41F4-8A92-1218094CA5E9}" srcOrd="2" destOrd="0" presId="urn:microsoft.com/office/officeart/2005/8/layout/hProcess11"/>
    <dgm:cxn modelId="{EF41B530-3E2C-4D9C-B56A-32EC4835A543}" type="presParOf" srcId="{24496363-DC0C-4E2B-875F-CA3150661B9B}" destId="{E6A44CD0-A651-427F-B018-46062B02B927}" srcOrd="7" destOrd="0" presId="urn:microsoft.com/office/officeart/2005/8/layout/hProcess11"/>
    <dgm:cxn modelId="{A4D4FD10-C73D-4AD9-99BA-7EBB0229F361}" type="presParOf" srcId="{24496363-DC0C-4E2B-875F-CA3150661B9B}" destId="{1EA4E119-4146-4618-BB81-39222FC6DCCF}" srcOrd="8" destOrd="0" presId="urn:microsoft.com/office/officeart/2005/8/layout/hProcess11"/>
    <dgm:cxn modelId="{EE64A50E-6EA5-470B-93E9-014105E4CB46}" type="presParOf" srcId="{1EA4E119-4146-4618-BB81-39222FC6DCCF}" destId="{760B33D8-3B09-438C-B4F7-393E4019AB45}" srcOrd="0" destOrd="0" presId="urn:microsoft.com/office/officeart/2005/8/layout/hProcess11"/>
    <dgm:cxn modelId="{9E634DC2-276E-455A-AA15-51ECB5A2CC03}" type="presParOf" srcId="{1EA4E119-4146-4618-BB81-39222FC6DCCF}" destId="{55FD5FB9-44CB-4843-81A1-C00E39C804D5}" srcOrd="1" destOrd="0" presId="urn:microsoft.com/office/officeart/2005/8/layout/hProcess11"/>
    <dgm:cxn modelId="{EC7A47AA-02DE-4FBB-89D4-CFD415080FF0}" type="presParOf" srcId="{1EA4E119-4146-4618-BB81-39222FC6DCCF}" destId="{07771CD2-EEB0-41A8-8A78-4727A719A26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FBF7F-A5B8-45F3-998E-9D157865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770F8E-4BD8-456C-B099-2118F239C261}">
      <dgm:prSet custT="1"/>
      <dgm:spPr/>
      <dgm:t>
        <a:bodyPr/>
        <a:lstStyle/>
        <a:p>
          <a:pPr rtl="0" eaLnBrk="1" latinLnBrk="0" hangingPunct="1"/>
          <a:r>
            <a:rPr lang="es-PE" sz="2400" b="1" dirty="0">
              <a:solidFill>
                <a:schemeClr val="tx1"/>
              </a:solidFill>
            </a:rPr>
            <a:t>3. Filtrar datos</a:t>
          </a:r>
          <a:endParaRPr lang="en-US" sz="2400" b="1" dirty="0">
            <a:solidFill>
              <a:schemeClr val="tx1"/>
            </a:solidFill>
          </a:endParaRPr>
        </a:p>
      </dgm:t>
    </dgm:pt>
    <dgm:pt modelId="{1569641E-5BE1-4142-BA68-DBAB6C213CBF}" type="parTrans" cxnId="{B621AFDF-759E-4873-9D7F-ABA2A97BC242}">
      <dgm:prSet/>
      <dgm:spPr/>
      <dgm:t>
        <a:bodyPr/>
        <a:lstStyle/>
        <a:p>
          <a:endParaRPr lang="es-ES" sz="2400"/>
        </a:p>
      </dgm:t>
    </dgm:pt>
    <dgm:pt modelId="{E5DA8A02-B04A-4F16-910A-2FCC78E3F299}" type="sibTrans" cxnId="{B621AFDF-759E-4873-9D7F-ABA2A97BC242}">
      <dgm:prSet/>
      <dgm:spPr/>
      <dgm:t>
        <a:bodyPr/>
        <a:lstStyle/>
        <a:p>
          <a:endParaRPr lang="es-ES" sz="2400"/>
        </a:p>
      </dgm:t>
    </dgm:pt>
    <dgm:pt modelId="{6253DC90-349B-4AF2-B11E-17BAD66E9655}">
      <dgm:prSet custT="1"/>
      <dgm:spPr/>
      <dgm:t>
        <a:bodyPr/>
        <a:lstStyle/>
        <a:p>
          <a:pPr rtl="0" eaLnBrk="1" latinLnBrk="0" hangingPunct="1"/>
          <a:r>
            <a:rPr lang="es-PE" sz="2400" b="1" dirty="0"/>
            <a:t>     3.1 Filtrar los datos por filas utilizando </a:t>
          </a:r>
          <a:r>
            <a:rPr lang="es-PE" sz="2400" b="1" dirty="0" err="1"/>
            <a:t>loc</a:t>
          </a:r>
          <a:endParaRPr lang="en-US" sz="2400" dirty="0"/>
        </a:p>
      </dgm:t>
    </dgm:pt>
    <dgm:pt modelId="{1D1CCBED-B953-43C2-B9C9-59D7436D1A17}" type="parTrans" cxnId="{20D438F3-B2E1-478D-949E-9862CC499B93}">
      <dgm:prSet/>
      <dgm:spPr/>
      <dgm:t>
        <a:bodyPr/>
        <a:lstStyle/>
        <a:p>
          <a:endParaRPr lang="es-ES" sz="2400"/>
        </a:p>
      </dgm:t>
    </dgm:pt>
    <dgm:pt modelId="{1F54CB6F-7096-47B2-B605-D73CCFE0129B}" type="sibTrans" cxnId="{20D438F3-B2E1-478D-949E-9862CC499B93}">
      <dgm:prSet/>
      <dgm:spPr/>
      <dgm:t>
        <a:bodyPr/>
        <a:lstStyle/>
        <a:p>
          <a:endParaRPr lang="es-ES" sz="2400"/>
        </a:p>
      </dgm:t>
    </dgm:pt>
    <dgm:pt modelId="{45AE457D-10A9-4540-A8D7-1AEB6521AFEE}">
      <dgm:prSet custT="1"/>
      <dgm:spPr/>
      <dgm:t>
        <a:bodyPr/>
        <a:lstStyle/>
        <a:p>
          <a:pPr rtl="0" eaLnBrk="1" latinLnBrk="0" hangingPunct="1"/>
          <a:r>
            <a:rPr lang="es-PE" sz="2400" b="1" dirty="0"/>
            <a:t>     3.2 Filtrar los datos por filas utilizando </a:t>
          </a:r>
          <a:r>
            <a:rPr lang="es-PE" sz="2400" b="1" dirty="0" err="1"/>
            <a:t>iloc</a:t>
          </a:r>
          <a:endParaRPr lang="en-US" sz="2400" dirty="0"/>
        </a:p>
      </dgm:t>
    </dgm:pt>
    <dgm:pt modelId="{1B46C3F4-B428-4BD7-880C-79C7848A2642}" type="parTrans" cxnId="{FFE45E92-C32D-477F-B641-2CEBA842CC94}">
      <dgm:prSet/>
      <dgm:spPr/>
      <dgm:t>
        <a:bodyPr/>
        <a:lstStyle/>
        <a:p>
          <a:endParaRPr lang="es-ES" sz="2400"/>
        </a:p>
      </dgm:t>
    </dgm:pt>
    <dgm:pt modelId="{6C220D1E-7209-4F15-9B16-3AD1E91C6E8D}" type="sibTrans" cxnId="{FFE45E92-C32D-477F-B641-2CEBA842CC94}">
      <dgm:prSet/>
      <dgm:spPr/>
      <dgm:t>
        <a:bodyPr/>
        <a:lstStyle/>
        <a:p>
          <a:endParaRPr lang="es-ES" sz="2400"/>
        </a:p>
      </dgm:t>
    </dgm:pt>
    <dgm:pt modelId="{1D95077E-9E68-45F9-A8CB-4C15FA3C4B2C}">
      <dgm:prSet custT="1"/>
      <dgm:spPr/>
      <dgm:t>
        <a:bodyPr/>
        <a:lstStyle/>
        <a:p>
          <a:pPr rtl="0" eaLnBrk="1" latinLnBrk="0" hangingPunct="1"/>
          <a:r>
            <a:rPr lang="es-PE" sz="2400" b="1" dirty="0"/>
            <a:t>     3.3 Filtrar los datos por filas utilizando </a:t>
          </a:r>
          <a:r>
            <a:rPr lang="es-PE" sz="2400" b="1" dirty="0" err="1"/>
            <a:t>loc</a:t>
          </a:r>
          <a:r>
            <a:rPr lang="es-PE" sz="2400" b="1" dirty="0"/>
            <a:t> e </a:t>
          </a:r>
          <a:r>
            <a:rPr lang="es-PE" sz="2400" b="1" dirty="0" err="1"/>
            <a:t>isin</a:t>
          </a:r>
          <a:endParaRPr lang="en-US" sz="2400" dirty="0"/>
        </a:p>
      </dgm:t>
    </dgm:pt>
    <dgm:pt modelId="{412BEFEC-56A6-4AA3-831B-92E5D29B0B96}" type="parTrans" cxnId="{48B8BC6A-2D9C-4931-94C0-845054A59747}">
      <dgm:prSet/>
      <dgm:spPr/>
      <dgm:t>
        <a:bodyPr/>
        <a:lstStyle/>
        <a:p>
          <a:endParaRPr lang="es-ES" sz="2400"/>
        </a:p>
      </dgm:t>
    </dgm:pt>
    <dgm:pt modelId="{B1FBEEEE-7FA7-40B7-8A4E-A920298B51B3}" type="sibTrans" cxnId="{48B8BC6A-2D9C-4931-94C0-845054A59747}">
      <dgm:prSet/>
      <dgm:spPr/>
      <dgm:t>
        <a:bodyPr/>
        <a:lstStyle/>
        <a:p>
          <a:endParaRPr lang="es-ES" sz="2400"/>
        </a:p>
      </dgm:t>
    </dgm:pt>
    <dgm:pt modelId="{CBD5E214-3A61-419C-8559-86D7F034791B}">
      <dgm:prSet custT="1"/>
      <dgm:spPr/>
      <dgm:t>
        <a:bodyPr/>
        <a:lstStyle/>
        <a:p>
          <a:pPr rtl="0" eaLnBrk="1" latinLnBrk="0" hangingPunct="1"/>
          <a:r>
            <a:rPr lang="es-PE" sz="2400" b="1" dirty="0"/>
            <a:t>     3.4 Filtrar los datos por filas utilizando </a:t>
          </a:r>
          <a:r>
            <a:rPr lang="es-PE" sz="2400" b="1" dirty="0" err="1"/>
            <a:t>loc</a:t>
          </a:r>
          <a:r>
            <a:rPr lang="es-PE" sz="2400" b="1" dirty="0"/>
            <a:t> y doble condicional</a:t>
          </a:r>
          <a:endParaRPr lang="en-US" sz="2400" dirty="0"/>
        </a:p>
      </dgm:t>
    </dgm:pt>
    <dgm:pt modelId="{C0847FD3-9B79-4EDE-967A-FA31B7C818CE}" type="parTrans" cxnId="{DFC9394C-82CD-4782-9082-0B60F80E7B14}">
      <dgm:prSet/>
      <dgm:spPr/>
      <dgm:t>
        <a:bodyPr/>
        <a:lstStyle/>
        <a:p>
          <a:endParaRPr lang="es-ES" sz="2400"/>
        </a:p>
      </dgm:t>
    </dgm:pt>
    <dgm:pt modelId="{F5DD7552-0984-471A-A7CA-3F9F26BB0D9B}" type="sibTrans" cxnId="{DFC9394C-82CD-4782-9082-0B60F80E7B14}">
      <dgm:prSet/>
      <dgm:spPr/>
      <dgm:t>
        <a:bodyPr/>
        <a:lstStyle/>
        <a:p>
          <a:endParaRPr lang="es-ES" sz="2400"/>
        </a:p>
      </dgm:t>
    </dgm:pt>
    <dgm:pt modelId="{7A3D00E0-A39E-4E6B-9C8E-0D0C8B58E7B8}">
      <dgm:prSet custT="1"/>
      <dgm:spPr/>
      <dgm:t>
        <a:bodyPr/>
        <a:lstStyle/>
        <a:p>
          <a:pPr rtl="0" eaLnBrk="1" latinLnBrk="0" hangingPunct="1"/>
          <a:r>
            <a:rPr lang="es-PE" sz="2400" b="1" dirty="0"/>
            <a:t>     3.5 Filtrando Columnas: Utilizando [[</a:t>
          </a:r>
          <a:endParaRPr lang="en-US" sz="2400" b="1" dirty="0"/>
        </a:p>
      </dgm:t>
    </dgm:pt>
    <dgm:pt modelId="{643205A4-6F79-4A0C-92FE-383E663EF869}" type="parTrans" cxnId="{CA7FAB30-7C6E-49B0-8348-96C48C354C7A}">
      <dgm:prSet/>
      <dgm:spPr/>
      <dgm:t>
        <a:bodyPr/>
        <a:lstStyle/>
        <a:p>
          <a:endParaRPr lang="es-ES" sz="2400"/>
        </a:p>
      </dgm:t>
    </dgm:pt>
    <dgm:pt modelId="{A01D0AFB-568A-41FA-95EA-0CE8BD7C61E1}" type="sibTrans" cxnId="{CA7FAB30-7C6E-49B0-8348-96C48C354C7A}">
      <dgm:prSet/>
      <dgm:spPr/>
      <dgm:t>
        <a:bodyPr/>
        <a:lstStyle/>
        <a:p>
          <a:endParaRPr lang="es-ES" sz="2400"/>
        </a:p>
      </dgm:t>
    </dgm:pt>
    <dgm:pt modelId="{E2BA75F0-BE8B-4A56-9831-07D0DBAA0CE3}" type="pres">
      <dgm:prSet presAssocID="{90FFBF7F-A5B8-45F3-998E-9D157865B93C}" presName="linear" presStyleCnt="0">
        <dgm:presLayoutVars>
          <dgm:animLvl val="lvl"/>
          <dgm:resizeHandles val="exact"/>
        </dgm:presLayoutVars>
      </dgm:prSet>
      <dgm:spPr/>
    </dgm:pt>
    <dgm:pt modelId="{3D485C00-6318-47DD-827D-1BA7E5814758}" type="pres">
      <dgm:prSet presAssocID="{F7770F8E-4BD8-456C-B099-2118F239C2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8DF090A-F9B0-4EBC-969E-188552A1EC11}" type="pres">
      <dgm:prSet presAssocID="{E5DA8A02-B04A-4F16-910A-2FCC78E3F299}" presName="spacer" presStyleCnt="0"/>
      <dgm:spPr/>
    </dgm:pt>
    <dgm:pt modelId="{50A81813-90F1-442B-9798-2F8462D87D13}" type="pres">
      <dgm:prSet presAssocID="{6253DC90-349B-4AF2-B11E-17BAD66E965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5DCB9ED-9ED4-4149-9F46-4DB65DBDDCB9}" type="pres">
      <dgm:prSet presAssocID="{1F54CB6F-7096-47B2-B605-D73CCFE0129B}" presName="spacer" presStyleCnt="0"/>
      <dgm:spPr/>
    </dgm:pt>
    <dgm:pt modelId="{0F23D674-9369-4332-84BE-81EF995E6EC3}" type="pres">
      <dgm:prSet presAssocID="{45AE457D-10A9-4540-A8D7-1AEB6521AF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A915C1A-2F7C-4C3D-98A5-07B601E04B9A}" type="pres">
      <dgm:prSet presAssocID="{6C220D1E-7209-4F15-9B16-3AD1E91C6E8D}" presName="spacer" presStyleCnt="0"/>
      <dgm:spPr/>
    </dgm:pt>
    <dgm:pt modelId="{8764E7EA-6E33-49E6-960A-117B49C3868E}" type="pres">
      <dgm:prSet presAssocID="{1D95077E-9E68-45F9-A8CB-4C15FA3C4B2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F791A8E-9449-40EB-9AE8-8AFB470E4E8F}" type="pres">
      <dgm:prSet presAssocID="{B1FBEEEE-7FA7-40B7-8A4E-A920298B51B3}" presName="spacer" presStyleCnt="0"/>
      <dgm:spPr/>
    </dgm:pt>
    <dgm:pt modelId="{6A61003E-FE9A-4188-B786-050B29499DF7}" type="pres">
      <dgm:prSet presAssocID="{CBD5E214-3A61-419C-8559-86D7F034791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0DFA642-B735-4FCA-94C4-E6CC73FACC9E}" type="pres">
      <dgm:prSet presAssocID="{F5DD7552-0984-471A-A7CA-3F9F26BB0D9B}" presName="spacer" presStyleCnt="0"/>
      <dgm:spPr/>
    </dgm:pt>
    <dgm:pt modelId="{1D94658F-A144-4EBB-AF1D-50B1209259DD}" type="pres">
      <dgm:prSet presAssocID="{7A3D00E0-A39E-4E6B-9C8E-0D0C8B58E7B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0302A0F-5D48-48AB-B68B-A3FB3426B95D}" type="presOf" srcId="{45AE457D-10A9-4540-A8D7-1AEB6521AFEE}" destId="{0F23D674-9369-4332-84BE-81EF995E6EC3}" srcOrd="0" destOrd="0" presId="urn:microsoft.com/office/officeart/2005/8/layout/vList2"/>
    <dgm:cxn modelId="{0A055498-EB12-4DC4-9948-93BE26FE9F8A}" type="presOf" srcId="{7A3D00E0-A39E-4E6B-9C8E-0D0C8B58E7B8}" destId="{1D94658F-A144-4EBB-AF1D-50B1209259DD}" srcOrd="0" destOrd="0" presId="urn:microsoft.com/office/officeart/2005/8/layout/vList2"/>
    <dgm:cxn modelId="{B621AFDF-759E-4873-9D7F-ABA2A97BC242}" srcId="{90FFBF7F-A5B8-45F3-998E-9D157865B93C}" destId="{F7770F8E-4BD8-456C-B099-2118F239C261}" srcOrd="0" destOrd="0" parTransId="{1569641E-5BE1-4142-BA68-DBAB6C213CBF}" sibTransId="{E5DA8A02-B04A-4F16-910A-2FCC78E3F299}"/>
    <dgm:cxn modelId="{D84D11B1-14D0-44A7-A36C-1F5C5DF17172}" type="presOf" srcId="{6253DC90-349B-4AF2-B11E-17BAD66E9655}" destId="{50A81813-90F1-442B-9798-2F8462D87D13}" srcOrd="0" destOrd="0" presId="urn:microsoft.com/office/officeart/2005/8/layout/vList2"/>
    <dgm:cxn modelId="{DFC9394C-82CD-4782-9082-0B60F80E7B14}" srcId="{90FFBF7F-A5B8-45F3-998E-9D157865B93C}" destId="{CBD5E214-3A61-419C-8559-86D7F034791B}" srcOrd="4" destOrd="0" parTransId="{C0847FD3-9B79-4EDE-967A-FA31B7C818CE}" sibTransId="{F5DD7552-0984-471A-A7CA-3F9F26BB0D9B}"/>
    <dgm:cxn modelId="{AED7EE7A-0B95-44DA-8EF2-48E765D437AE}" type="presOf" srcId="{CBD5E214-3A61-419C-8559-86D7F034791B}" destId="{6A61003E-FE9A-4188-B786-050B29499DF7}" srcOrd="0" destOrd="0" presId="urn:microsoft.com/office/officeart/2005/8/layout/vList2"/>
    <dgm:cxn modelId="{CA7FAB30-7C6E-49B0-8348-96C48C354C7A}" srcId="{90FFBF7F-A5B8-45F3-998E-9D157865B93C}" destId="{7A3D00E0-A39E-4E6B-9C8E-0D0C8B58E7B8}" srcOrd="5" destOrd="0" parTransId="{643205A4-6F79-4A0C-92FE-383E663EF869}" sibTransId="{A01D0AFB-568A-41FA-95EA-0CE8BD7C61E1}"/>
    <dgm:cxn modelId="{48B8BC6A-2D9C-4931-94C0-845054A59747}" srcId="{90FFBF7F-A5B8-45F3-998E-9D157865B93C}" destId="{1D95077E-9E68-45F9-A8CB-4C15FA3C4B2C}" srcOrd="3" destOrd="0" parTransId="{412BEFEC-56A6-4AA3-831B-92E5D29B0B96}" sibTransId="{B1FBEEEE-7FA7-40B7-8A4E-A920298B51B3}"/>
    <dgm:cxn modelId="{96D3AFD9-748B-4B8B-BB51-458C9F7395E3}" type="presOf" srcId="{90FFBF7F-A5B8-45F3-998E-9D157865B93C}" destId="{E2BA75F0-BE8B-4A56-9831-07D0DBAA0CE3}" srcOrd="0" destOrd="0" presId="urn:microsoft.com/office/officeart/2005/8/layout/vList2"/>
    <dgm:cxn modelId="{EC3B0237-C8B0-404F-84C9-ED6C69AF4EBB}" type="presOf" srcId="{F7770F8E-4BD8-456C-B099-2118F239C261}" destId="{3D485C00-6318-47DD-827D-1BA7E5814758}" srcOrd="0" destOrd="0" presId="urn:microsoft.com/office/officeart/2005/8/layout/vList2"/>
    <dgm:cxn modelId="{FFE45E92-C32D-477F-B641-2CEBA842CC94}" srcId="{90FFBF7F-A5B8-45F3-998E-9D157865B93C}" destId="{45AE457D-10A9-4540-A8D7-1AEB6521AFEE}" srcOrd="2" destOrd="0" parTransId="{1B46C3F4-B428-4BD7-880C-79C7848A2642}" sibTransId="{6C220D1E-7209-4F15-9B16-3AD1E91C6E8D}"/>
    <dgm:cxn modelId="{20D438F3-B2E1-478D-949E-9862CC499B93}" srcId="{90FFBF7F-A5B8-45F3-998E-9D157865B93C}" destId="{6253DC90-349B-4AF2-B11E-17BAD66E9655}" srcOrd="1" destOrd="0" parTransId="{1D1CCBED-B953-43C2-B9C9-59D7436D1A17}" sibTransId="{1F54CB6F-7096-47B2-B605-D73CCFE0129B}"/>
    <dgm:cxn modelId="{32AF0CED-8559-44FE-9AB6-48885396FC55}" type="presOf" srcId="{1D95077E-9E68-45F9-A8CB-4C15FA3C4B2C}" destId="{8764E7EA-6E33-49E6-960A-117B49C3868E}" srcOrd="0" destOrd="0" presId="urn:microsoft.com/office/officeart/2005/8/layout/vList2"/>
    <dgm:cxn modelId="{C8B2F989-E394-493B-B2AC-61090D560B1B}" type="presParOf" srcId="{E2BA75F0-BE8B-4A56-9831-07D0DBAA0CE3}" destId="{3D485C00-6318-47DD-827D-1BA7E5814758}" srcOrd="0" destOrd="0" presId="urn:microsoft.com/office/officeart/2005/8/layout/vList2"/>
    <dgm:cxn modelId="{CD120D2C-E74B-4E6D-8960-1DA10BF82D8C}" type="presParOf" srcId="{E2BA75F0-BE8B-4A56-9831-07D0DBAA0CE3}" destId="{98DF090A-F9B0-4EBC-969E-188552A1EC11}" srcOrd="1" destOrd="0" presId="urn:microsoft.com/office/officeart/2005/8/layout/vList2"/>
    <dgm:cxn modelId="{3DBD5C50-B51B-45B7-9957-E6F4A54E6564}" type="presParOf" srcId="{E2BA75F0-BE8B-4A56-9831-07D0DBAA0CE3}" destId="{50A81813-90F1-442B-9798-2F8462D87D13}" srcOrd="2" destOrd="0" presId="urn:microsoft.com/office/officeart/2005/8/layout/vList2"/>
    <dgm:cxn modelId="{DA9F00FD-D4FB-4409-9760-826BC572C827}" type="presParOf" srcId="{E2BA75F0-BE8B-4A56-9831-07D0DBAA0CE3}" destId="{35DCB9ED-9ED4-4149-9F46-4DB65DBDDCB9}" srcOrd="3" destOrd="0" presId="urn:microsoft.com/office/officeart/2005/8/layout/vList2"/>
    <dgm:cxn modelId="{AAFC0BF4-ACF7-49A8-9CCB-323B2AF609AC}" type="presParOf" srcId="{E2BA75F0-BE8B-4A56-9831-07D0DBAA0CE3}" destId="{0F23D674-9369-4332-84BE-81EF995E6EC3}" srcOrd="4" destOrd="0" presId="urn:microsoft.com/office/officeart/2005/8/layout/vList2"/>
    <dgm:cxn modelId="{FC87A4BC-DA37-465E-B529-343EDE664476}" type="presParOf" srcId="{E2BA75F0-BE8B-4A56-9831-07D0DBAA0CE3}" destId="{7A915C1A-2F7C-4C3D-98A5-07B601E04B9A}" srcOrd="5" destOrd="0" presId="urn:microsoft.com/office/officeart/2005/8/layout/vList2"/>
    <dgm:cxn modelId="{B392B938-2E58-446D-A3E6-685A94DC7D1F}" type="presParOf" srcId="{E2BA75F0-BE8B-4A56-9831-07D0DBAA0CE3}" destId="{8764E7EA-6E33-49E6-960A-117B49C3868E}" srcOrd="6" destOrd="0" presId="urn:microsoft.com/office/officeart/2005/8/layout/vList2"/>
    <dgm:cxn modelId="{B705E275-AD6E-4621-9ACF-7CA5C0369B2F}" type="presParOf" srcId="{E2BA75F0-BE8B-4A56-9831-07D0DBAA0CE3}" destId="{1F791A8E-9449-40EB-9AE8-8AFB470E4E8F}" srcOrd="7" destOrd="0" presId="urn:microsoft.com/office/officeart/2005/8/layout/vList2"/>
    <dgm:cxn modelId="{EBD448E8-4538-46F0-9B39-C737A9075BB7}" type="presParOf" srcId="{E2BA75F0-BE8B-4A56-9831-07D0DBAA0CE3}" destId="{6A61003E-FE9A-4188-B786-050B29499DF7}" srcOrd="8" destOrd="0" presId="urn:microsoft.com/office/officeart/2005/8/layout/vList2"/>
    <dgm:cxn modelId="{CA9A8ADF-CCBB-48F1-B377-A1DA4712618B}" type="presParOf" srcId="{E2BA75F0-BE8B-4A56-9831-07D0DBAA0CE3}" destId="{80DFA642-B735-4FCA-94C4-E6CC73FACC9E}" srcOrd="9" destOrd="0" presId="urn:microsoft.com/office/officeart/2005/8/layout/vList2"/>
    <dgm:cxn modelId="{74FF415A-3199-4B0C-933B-FCE6C0EF3980}" type="presParOf" srcId="{E2BA75F0-BE8B-4A56-9831-07D0DBAA0CE3}" destId="{1D94658F-A144-4EBB-AF1D-50B1209259D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72B4E5-8615-4B9C-BBD4-8697AF5E55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BFE0E5E5-8212-4F81-8E21-C33808665CB8}">
      <dgm:prSet/>
      <dgm:spPr/>
      <dgm:t>
        <a:bodyPr/>
        <a:lstStyle/>
        <a:p>
          <a:pPr rtl="0" eaLnBrk="1" latinLnBrk="0" hangingPunct="1"/>
          <a:r>
            <a:rPr lang="es-PE" b="1" dirty="0">
              <a:solidFill>
                <a:schemeClr val="tx1"/>
              </a:solidFill>
            </a:rPr>
            <a:t>5. Agrupamiento, Ordenamiento y Resumen</a:t>
          </a:r>
          <a:endParaRPr lang="en-US" dirty="0">
            <a:solidFill>
              <a:schemeClr val="tx1"/>
            </a:solidFill>
          </a:endParaRPr>
        </a:p>
      </dgm:t>
    </dgm:pt>
    <dgm:pt modelId="{D65D1D18-2ACF-4129-A609-E2156D77A315}" type="parTrans" cxnId="{859538FA-825B-42FD-9AB1-99A85E735F1B}">
      <dgm:prSet/>
      <dgm:spPr/>
      <dgm:t>
        <a:bodyPr/>
        <a:lstStyle/>
        <a:p>
          <a:endParaRPr lang="es-ES"/>
        </a:p>
      </dgm:t>
    </dgm:pt>
    <dgm:pt modelId="{C5150E67-73C2-4A25-BAA2-700189150CEE}" type="sibTrans" cxnId="{859538FA-825B-42FD-9AB1-99A85E735F1B}">
      <dgm:prSet/>
      <dgm:spPr/>
      <dgm:t>
        <a:bodyPr/>
        <a:lstStyle/>
        <a:p>
          <a:endParaRPr lang="es-ES"/>
        </a:p>
      </dgm:t>
    </dgm:pt>
    <dgm:pt modelId="{EDDDDA34-3FBE-46E3-92A9-CC6C930EE960}">
      <dgm:prSet/>
      <dgm:spPr/>
      <dgm:t>
        <a:bodyPr/>
        <a:lstStyle/>
        <a:p>
          <a:pPr rtl="0" eaLnBrk="1" latinLnBrk="0" hangingPunct="1"/>
          <a:r>
            <a:rPr lang="es-ES"/>
            <a:t>5.1 Ordenando los datos de forma ascendente y descendente</a:t>
          </a:r>
          <a:endParaRPr lang="en-US"/>
        </a:p>
      </dgm:t>
    </dgm:pt>
    <dgm:pt modelId="{215F383E-1DD5-46C3-B70F-4472F767CE0B}" type="parTrans" cxnId="{E007C975-999C-4943-A7C3-94FF595BB9A5}">
      <dgm:prSet/>
      <dgm:spPr/>
      <dgm:t>
        <a:bodyPr/>
        <a:lstStyle/>
        <a:p>
          <a:endParaRPr lang="es-ES"/>
        </a:p>
      </dgm:t>
    </dgm:pt>
    <dgm:pt modelId="{7CB0AA24-D9F6-4FD2-81B0-CDFB47631684}" type="sibTrans" cxnId="{E007C975-999C-4943-A7C3-94FF595BB9A5}">
      <dgm:prSet/>
      <dgm:spPr/>
      <dgm:t>
        <a:bodyPr/>
        <a:lstStyle/>
        <a:p>
          <a:endParaRPr lang="es-ES"/>
        </a:p>
      </dgm:t>
    </dgm:pt>
    <dgm:pt modelId="{6F19D7F4-E221-45FD-B0D4-1A7D9C22A8BF}">
      <dgm:prSet/>
      <dgm:spPr/>
      <dgm:t>
        <a:bodyPr/>
        <a:lstStyle/>
        <a:p>
          <a:pPr rtl="0" eaLnBrk="1" latinLnBrk="0" hangingPunct="1"/>
          <a:r>
            <a:rPr lang="es-ES"/>
            <a:t>5.2 Modificando la tabla (agreando columna)</a:t>
          </a:r>
          <a:endParaRPr lang="en-US"/>
        </a:p>
      </dgm:t>
    </dgm:pt>
    <dgm:pt modelId="{FDF8C353-2507-474B-B085-7C28D623AB43}" type="parTrans" cxnId="{13AF5F3D-3D72-4796-8AC1-1DD5D73D58C1}">
      <dgm:prSet/>
      <dgm:spPr/>
      <dgm:t>
        <a:bodyPr/>
        <a:lstStyle/>
        <a:p>
          <a:endParaRPr lang="es-ES"/>
        </a:p>
      </dgm:t>
    </dgm:pt>
    <dgm:pt modelId="{A2713A4F-F09C-44CB-BDE2-9876B31E671C}" type="sibTrans" cxnId="{13AF5F3D-3D72-4796-8AC1-1DD5D73D58C1}">
      <dgm:prSet/>
      <dgm:spPr/>
      <dgm:t>
        <a:bodyPr/>
        <a:lstStyle/>
        <a:p>
          <a:endParaRPr lang="es-ES"/>
        </a:p>
      </dgm:t>
    </dgm:pt>
    <dgm:pt modelId="{8D2758C7-E3B4-43C3-AFE6-9B883988BFCB}">
      <dgm:prSet/>
      <dgm:spPr/>
      <dgm:t>
        <a:bodyPr/>
        <a:lstStyle/>
        <a:p>
          <a:pPr rtl="0" eaLnBrk="1" latinLnBrk="0" hangingPunct="1"/>
          <a:r>
            <a:rPr lang="es-ES"/>
            <a:t>5.3 Modificando la tabla (drop)</a:t>
          </a:r>
          <a:endParaRPr lang="en-US"/>
        </a:p>
      </dgm:t>
    </dgm:pt>
    <dgm:pt modelId="{DFB086DC-6503-4ACF-921B-E5CEF613D09B}" type="parTrans" cxnId="{73A593D1-8AE0-4DA3-80FB-484E249B6CB1}">
      <dgm:prSet/>
      <dgm:spPr/>
      <dgm:t>
        <a:bodyPr/>
        <a:lstStyle/>
        <a:p>
          <a:endParaRPr lang="es-ES"/>
        </a:p>
      </dgm:t>
    </dgm:pt>
    <dgm:pt modelId="{F61F0E1B-73DC-4F68-A9FC-102F9A169641}" type="sibTrans" cxnId="{73A593D1-8AE0-4DA3-80FB-484E249B6CB1}">
      <dgm:prSet/>
      <dgm:spPr/>
      <dgm:t>
        <a:bodyPr/>
        <a:lstStyle/>
        <a:p>
          <a:endParaRPr lang="es-ES"/>
        </a:p>
      </dgm:t>
    </dgm:pt>
    <dgm:pt modelId="{C9A660C8-7CF4-44EC-BBB1-5C3B70D1FDE5}">
      <dgm:prSet/>
      <dgm:spPr/>
      <dgm:t>
        <a:bodyPr/>
        <a:lstStyle/>
        <a:p>
          <a:pPr rtl="0" eaLnBrk="1" latinLnBrk="0" hangingPunct="1"/>
          <a:r>
            <a:rPr lang="es-ES"/>
            <a:t>5.4 Modificando la tabla (cambio de valores)</a:t>
          </a:r>
          <a:endParaRPr lang="en-US"/>
        </a:p>
      </dgm:t>
    </dgm:pt>
    <dgm:pt modelId="{02C3AE54-808C-4B81-80B7-97A322510BF3}" type="parTrans" cxnId="{3F8C35D3-C5CC-4FD4-89FE-3D524AD25819}">
      <dgm:prSet/>
      <dgm:spPr/>
      <dgm:t>
        <a:bodyPr/>
        <a:lstStyle/>
        <a:p>
          <a:endParaRPr lang="es-ES"/>
        </a:p>
      </dgm:t>
    </dgm:pt>
    <dgm:pt modelId="{4737DAD3-DC31-4C9D-9AD0-FF7D4D6A447B}" type="sibTrans" cxnId="{3F8C35D3-C5CC-4FD4-89FE-3D524AD25819}">
      <dgm:prSet/>
      <dgm:spPr/>
      <dgm:t>
        <a:bodyPr/>
        <a:lstStyle/>
        <a:p>
          <a:endParaRPr lang="es-ES"/>
        </a:p>
      </dgm:t>
    </dgm:pt>
    <dgm:pt modelId="{FF0481B2-F4EC-4216-8691-C301191ABB98}">
      <dgm:prSet/>
      <dgm:spPr/>
      <dgm:t>
        <a:bodyPr/>
        <a:lstStyle/>
        <a:p>
          <a:pPr rtl="0" eaLnBrk="1" latinLnBrk="0" hangingPunct="1"/>
          <a:r>
            <a:rPr lang="es-ES"/>
            <a:t>5.5 Modificando la table (rename)</a:t>
          </a:r>
          <a:endParaRPr lang="en-US"/>
        </a:p>
      </dgm:t>
    </dgm:pt>
    <dgm:pt modelId="{6212DD2D-08E3-41DD-8DFA-01674139BE9C}" type="parTrans" cxnId="{2F068E6F-0768-491B-B9F4-CAC4EB927066}">
      <dgm:prSet/>
      <dgm:spPr/>
      <dgm:t>
        <a:bodyPr/>
        <a:lstStyle/>
        <a:p>
          <a:endParaRPr lang="es-ES"/>
        </a:p>
      </dgm:t>
    </dgm:pt>
    <dgm:pt modelId="{29187AC7-6172-41C2-8AE6-0E78B93F5711}" type="sibTrans" cxnId="{2F068E6F-0768-491B-B9F4-CAC4EB927066}">
      <dgm:prSet/>
      <dgm:spPr/>
      <dgm:t>
        <a:bodyPr/>
        <a:lstStyle/>
        <a:p>
          <a:endParaRPr lang="es-ES"/>
        </a:p>
      </dgm:t>
    </dgm:pt>
    <dgm:pt modelId="{97EC8277-BAE8-41F3-B00C-FCF57DA21A95}">
      <dgm:prSet/>
      <dgm:spPr/>
      <dgm:t>
        <a:bodyPr/>
        <a:lstStyle/>
        <a:p>
          <a:pPr rtl="0" eaLnBrk="1" latinLnBrk="0" hangingPunct="1"/>
          <a:r>
            <a:rPr lang="es-ES"/>
            <a:t>5.6 Resumen de datos</a:t>
          </a:r>
          <a:endParaRPr lang="en-US"/>
        </a:p>
      </dgm:t>
    </dgm:pt>
    <dgm:pt modelId="{562E96BB-C595-4D2E-9163-6E0923CE7F77}" type="parTrans" cxnId="{F94363BD-104D-47E0-80DB-A56F990C0305}">
      <dgm:prSet/>
      <dgm:spPr/>
      <dgm:t>
        <a:bodyPr/>
        <a:lstStyle/>
        <a:p>
          <a:endParaRPr lang="es-ES"/>
        </a:p>
      </dgm:t>
    </dgm:pt>
    <dgm:pt modelId="{6DE2E4AD-7B47-4860-8792-6FBC54F53F8C}" type="sibTrans" cxnId="{F94363BD-104D-47E0-80DB-A56F990C0305}">
      <dgm:prSet/>
      <dgm:spPr/>
      <dgm:t>
        <a:bodyPr/>
        <a:lstStyle/>
        <a:p>
          <a:endParaRPr lang="es-ES"/>
        </a:p>
      </dgm:t>
    </dgm:pt>
    <dgm:pt modelId="{171A0E4E-694C-4009-A223-1EB9BA004CA0}">
      <dgm:prSet/>
      <dgm:spPr/>
      <dgm:t>
        <a:bodyPr/>
        <a:lstStyle/>
        <a:p>
          <a:pPr rtl="0" eaLnBrk="1" latinLnBrk="0" hangingPunct="1"/>
          <a:r>
            <a:rPr lang="es-ES"/>
            <a:t>5.7 Agrupar Datos</a:t>
          </a:r>
          <a:endParaRPr lang="en-US"/>
        </a:p>
      </dgm:t>
    </dgm:pt>
    <dgm:pt modelId="{14BD4402-C06B-47FC-B3B8-8F7693B97546}" type="parTrans" cxnId="{CE0254D1-B996-4F8A-9DA9-2DC923EEC003}">
      <dgm:prSet/>
      <dgm:spPr/>
      <dgm:t>
        <a:bodyPr/>
        <a:lstStyle/>
        <a:p>
          <a:endParaRPr lang="es-ES"/>
        </a:p>
      </dgm:t>
    </dgm:pt>
    <dgm:pt modelId="{13EF0E7C-CC1C-43DC-B6D1-55D918735F26}" type="sibTrans" cxnId="{CE0254D1-B996-4F8A-9DA9-2DC923EEC003}">
      <dgm:prSet/>
      <dgm:spPr/>
      <dgm:t>
        <a:bodyPr/>
        <a:lstStyle/>
        <a:p>
          <a:endParaRPr lang="es-ES"/>
        </a:p>
      </dgm:t>
    </dgm:pt>
    <dgm:pt modelId="{3A0B153B-7F32-489C-87E2-497CC78BE835}" type="pres">
      <dgm:prSet presAssocID="{5F72B4E5-8615-4B9C-BBD4-8697AF5E5514}" presName="linear" presStyleCnt="0">
        <dgm:presLayoutVars>
          <dgm:animLvl val="lvl"/>
          <dgm:resizeHandles val="exact"/>
        </dgm:presLayoutVars>
      </dgm:prSet>
      <dgm:spPr/>
    </dgm:pt>
    <dgm:pt modelId="{0668690B-83E6-40DE-9EE4-C7060082A737}" type="pres">
      <dgm:prSet presAssocID="{BFE0E5E5-8212-4F81-8E21-C33808665CB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B0356F7-35D6-413F-9FC4-9A27B7BA072B}" type="pres">
      <dgm:prSet presAssocID="{C5150E67-73C2-4A25-BAA2-700189150CEE}" presName="spacer" presStyleCnt="0"/>
      <dgm:spPr/>
    </dgm:pt>
    <dgm:pt modelId="{1BD25574-1856-4C82-A78C-AA4FC67983EC}" type="pres">
      <dgm:prSet presAssocID="{EDDDDA34-3FBE-46E3-92A9-CC6C930EE96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E8F62CF-C276-431C-A4FF-993698FF3E97}" type="pres">
      <dgm:prSet presAssocID="{7CB0AA24-D9F6-4FD2-81B0-CDFB47631684}" presName="spacer" presStyleCnt="0"/>
      <dgm:spPr/>
    </dgm:pt>
    <dgm:pt modelId="{4DB9183B-D8D4-46CA-87E4-6BAA99AB63FF}" type="pres">
      <dgm:prSet presAssocID="{6F19D7F4-E221-45FD-B0D4-1A7D9C22A8B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F73ECDA-0C79-4FED-AF45-3B18C043D7A6}" type="pres">
      <dgm:prSet presAssocID="{A2713A4F-F09C-44CB-BDE2-9876B31E671C}" presName="spacer" presStyleCnt="0"/>
      <dgm:spPr/>
    </dgm:pt>
    <dgm:pt modelId="{052ADB44-5BDC-4A85-B6C8-64805A9A9DED}" type="pres">
      <dgm:prSet presAssocID="{8D2758C7-E3B4-43C3-AFE6-9B883988BFC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AA3BE97-0145-44F1-BA7E-FA2C3A9D0A8E}" type="pres">
      <dgm:prSet presAssocID="{F61F0E1B-73DC-4F68-A9FC-102F9A169641}" presName="spacer" presStyleCnt="0"/>
      <dgm:spPr/>
    </dgm:pt>
    <dgm:pt modelId="{3AF840CD-2055-4404-BC52-4F6545F1924E}" type="pres">
      <dgm:prSet presAssocID="{C9A660C8-7CF4-44EC-BBB1-5C3B70D1FDE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6CFF338-D01B-42D9-948D-92991FA572E4}" type="pres">
      <dgm:prSet presAssocID="{4737DAD3-DC31-4C9D-9AD0-FF7D4D6A447B}" presName="spacer" presStyleCnt="0"/>
      <dgm:spPr/>
    </dgm:pt>
    <dgm:pt modelId="{2FF35002-50A3-4538-AF3C-66148420CA25}" type="pres">
      <dgm:prSet presAssocID="{FF0481B2-F4EC-4216-8691-C301191ABB9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9AAF249-2307-4EC1-B7DC-DEF1129FA1B7}" type="pres">
      <dgm:prSet presAssocID="{29187AC7-6172-41C2-8AE6-0E78B93F5711}" presName="spacer" presStyleCnt="0"/>
      <dgm:spPr/>
    </dgm:pt>
    <dgm:pt modelId="{D5398FB8-3A2D-4A90-BB8E-EDBD42CEA105}" type="pres">
      <dgm:prSet presAssocID="{97EC8277-BAE8-41F3-B00C-FCF57DA21A9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84416FF-0E5B-4B3B-B1FD-EA6E9C3BAA61}" type="pres">
      <dgm:prSet presAssocID="{6DE2E4AD-7B47-4860-8792-6FBC54F53F8C}" presName="spacer" presStyleCnt="0"/>
      <dgm:spPr/>
    </dgm:pt>
    <dgm:pt modelId="{3AF33597-6C3B-48E0-8918-EB76655A2A8D}" type="pres">
      <dgm:prSet presAssocID="{171A0E4E-694C-4009-A223-1EB9BA004CA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A3ED1FE-EB21-4AD7-AF58-D59CC4C54AC3}" type="presOf" srcId="{8D2758C7-E3B4-43C3-AFE6-9B883988BFCB}" destId="{052ADB44-5BDC-4A85-B6C8-64805A9A9DED}" srcOrd="0" destOrd="0" presId="urn:microsoft.com/office/officeart/2005/8/layout/vList2"/>
    <dgm:cxn modelId="{F399043C-2B2E-483B-AD38-08A9281D7A89}" type="presOf" srcId="{97EC8277-BAE8-41F3-B00C-FCF57DA21A95}" destId="{D5398FB8-3A2D-4A90-BB8E-EDBD42CEA105}" srcOrd="0" destOrd="0" presId="urn:microsoft.com/office/officeart/2005/8/layout/vList2"/>
    <dgm:cxn modelId="{F89974C5-9F1F-4630-A929-6AE7EA9E5ECE}" type="presOf" srcId="{C9A660C8-7CF4-44EC-BBB1-5C3B70D1FDE5}" destId="{3AF840CD-2055-4404-BC52-4F6545F1924E}" srcOrd="0" destOrd="0" presId="urn:microsoft.com/office/officeart/2005/8/layout/vList2"/>
    <dgm:cxn modelId="{859538FA-825B-42FD-9AB1-99A85E735F1B}" srcId="{5F72B4E5-8615-4B9C-BBD4-8697AF5E5514}" destId="{BFE0E5E5-8212-4F81-8E21-C33808665CB8}" srcOrd="0" destOrd="0" parTransId="{D65D1D18-2ACF-4129-A609-E2156D77A315}" sibTransId="{C5150E67-73C2-4A25-BAA2-700189150CEE}"/>
    <dgm:cxn modelId="{E007C975-999C-4943-A7C3-94FF595BB9A5}" srcId="{5F72B4E5-8615-4B9C-BBD4-8697AF5E5514}" destId="{EDDDDA34-3FBE-46E3-92A9-CC6C930EE960}" srcOrd="1" destOrd="0" parTransId="{215F383E-1DD5-46C3-B70F-4472F767CE0B}" sibTransId="{7CB0AA24-D9F6-4FD2-81B0-CDFB47631684}"/>
    <dgm:cxn modelId="{09230DEB-7FC1-44C3-9E63-BEC5324DEB96}" type="presOf" srcId="{FF0481B2-F4EC-4216-8691-C301191ABB98}" destId="{2FF35002-50A3-4538-AF3C-66148420CA25}" srcOrd="0" destOrd="0" presId="urn:microsoft.com/office/officeart/2005/8/layout/vList2"/>
    <dgm:cxn modelId="{D2CCE3DF-E8B2-487F-B686-4D97CB46BC0A}" type="presOf" srcId="{171A0E4E-694C-4009-A223-1EB9BA004CA0}" destId="{3AF33597-6C3B-48E0-8918-EB76655A2A8D}" srcOrd="0" destOrd="0" presId="urn:microsoft.com/office/officeart/2005/8/layout/vList2"/>
    <dgm:cxn modelId="{F43CE687-6939-4092-A9C6-2953FA678FBA}" type="presOf" srcId="{6F19D7F4-E221-45FD-B0D4-1A7D9C22A8BF}" destId="{4DB9183B-D8D4-46CA-87E4-6BAA99AB63FF}" srcOrd="0" destOrd="0" presId="urn:microsoft.com/office/officeart/2005/8/layout/vList2"/>
    <dgm:cxn modelId="{F94363BD-104D-47E0-80DB-A56F990C0305}" srcId="{5F72B4E5-8615-4B9C-BBD4-8697AF5E5514}" destId="{97EC8277-BAE8-41F3-B00C-FCF57DA21A95}" srcOrd="6" destOrd="0" parTransId="{562E96BB-C595-4D2E-9163-6E0923CE7F77}" sibTransId="{6DE2E4AD-7B47-4860-8792-6FBC54F53F8C}"/>
    <dgm:cxn modelId="{3F8C35D3-C5CC-4FD4-89FE-3D524AD25819}" srcId="{5F72B4E5-8615-4B9C-BBD4-8697AF5E5514}" destId="{C9A660C8-7CF4-44EC-BBB1-5C3B70D1FDE5}" srcOrd="4" destOrd="0" parTransId="{02C3AE54-808C-4B81-80B7-97A322510BF3}" sibTransId="{4737DAD3-DC31-4C9D-9AD0-FF7D4D6A447B}"/>
    <dgm:cxn modelId="{13AF5F3D-3D72-4796-8AC1-1DD5D73D58C1}" srcId="{5F72B4E5-8615-4B9C-BBD4-8697AF5E5514}" destId="{6F19D7F4-E221-45FD-B0D4-1A7D9C22A8BF}" srcOrd="2" destOrd="0" parTransId="{FDF8C353-2507-474B-B085-7C28D623AB43}" sibTransId="{A2713A4F-F09C-44CB-BDE2-9876B31E671C}"/>
    <dgm:cxn modelId="{6AB3E0B7-63AA-4ACE-BE44-EDD6225FB531}" type="presOf" srcId="{5F72B4E5-8615-4B9C-BBD4-8697AF5E5514}" destId="{3A0B153B-7F32-489C-87E2-497CC78BE835}" srcOrd="0" destOrd="0" presId="urn:microsoft.com/office/officeart/2005/8/layout/vList2"/>
    <dgm:cxn modelId="{2F068E6F-0768-491B-B9F4-CAC4EB927066}" srcId="{5F72B4E5-8615-4B9C-BBD4-8697AF5E5514}" destId="{FF0481B2-F4EC-4216-8691-C301191ABB98}" srcOrd="5" destOrd="0" parTransId="{6212DD2D-08E3-41DD-8DFA-01674139BE9C}" sibTransId="{29187AC7-6172-41C2-8AE6-0E78B93F5711}"/>
    <dgm:cxn modelId="{CE0254D1-B996-4F8A-9DA9-2DC923EEC003}" srcId="{5F72B4E5-8615-4B9C-BBD4-8697AF5E5514}" destId="{171A0E4E-694C-4009-A223-1EB9BA004CA0}" srcOrd="7" destOrd="0" parTransId="{14BD4402-C06B-47FC-B3B8-8F7693B97546}" sibTransId="{13EF0E7C-CC1C-43DC-B6D1-55D918735F26}"/>
    <dgm:cxn modelId="{662DDE83-ADDB-409F-A8BC-B5841EA57350}" type="presOf" srcId="{EDDDDA34-3FBE-46E3-92A9-CC6C930EE960}" destId="{1BD25574-1856-4C82-A78C-AA4FC67983EC}" srcOrd="0" destOrd="0" presId="urn:microsoft.com/office/officeart/2005/8/layout/vList2"/>
    <dgm:cxn modelId="{3B9C1F4F-CB94-42E8-B073-F315639E9F19}" type="presOf" srcId="{BFE0E5E5-8212-4F81-8E21-C33808665CB8}" destId="{0668690B-83E6-40DE-9EE4-C7060082A737}" srcOrd="0" destOrd="0" presId="urn:microsoft.com/office/officeart/2005/8/layout/vList2"/>
    <dgm:cxn modelId="{73A593D1-8AE0-4DA3-80FB-484E249B6CB1}" srcId="{5F72B4E5-8615-4B9C-BBD4-8697AF5E5514}" destId="{8D2758C7-E3B4-43C3-AFE6-9B883988BFCB}" srcOrd="3" destOrd="0" parTransId="{DFB086DC-6503-4ACF-921B-E5CEF613D09B}" sibTransId="{F61F0E1B-73DC-4F68-A9FC-102F9A169641}"/>
    <dgm:cxn modelId="{1C01CF3D-B3AC-4033-8F91-7BB1605D630F}" type="presParOf" srcId="{3A0B153B-7F32-489C-87E2-497CC78BE835}" destId="{0668690B-83E6-40DE-9EE4-C7060082A737}" srcOrd="0" destOrd="0" presId="urn:microsoft.com/office/officeart/2005/8/layout/vList2"/>
    <dgm:cxn modelId="{5E07946B-203B-4D4F-A32B-106615466610}" type="presParOf" srcId="{3A0B153B-7F32-489C-87E2-497CC78BE835}" destId="{4B0356F7-35D6-413F-9FC4-9A27B7BA072B}" srcOrd="1" destOrd="0" presId="urn:microsoft.com/office/officeart/2005/8/layout/vList2"/>
    <dgm:cxn modelId="{DA07072D-2E8B-4411-ADF3-0CAAEB34A46D}" type="presParOf" srcId="{3A0B153B-7F32-489C-87E2-497CC78BE835}" destId="{1BD25574-1856-4C82-A78C-AA4FC67983EC}" srcOrd="2" destOrd="0" presId="urn:microsoft.com/office/officeart/2005/8/layout/vList2"/>
    <dgm:cxn modelId="{E8F8F6DF-12F4-4B29-B592-884B3485FED4}" type="presParOf" srcId="{3A0B153B-7F32-489C-87E2-497CC78BE835}" destId="{AE8F62CF-C276-431C-A4FF-993698FF3E97}" srcOrd="3" destOrd="0" presId="urn:microsoft.com/office/officeart/2005/8/layout/vList2"/>
    <dgm:cxn modelId="{063AA208-8B14-4AA9-9479-9834C4091BE7}" type="presParOf" srcId="{3A0B153B-7F32-489C-87E2-497CC78BE835}" destId="{4DB9183B-D8D4-46CA-87E4-6BAA99AB63FF}" srcOrd="4" destOrd="0" presId="urn:microsoft.com/office/officeart/2005/8/layout/vList2"/>
    <dgm:cxn modelId="{04D18A31-B3C5-4FD7-ADE9-EFF3C528860A}" type="presParOf" srcId="{3A0B153B-7F32-489C-87E2-497CC78BE835}" destId="{2F73ECDA-0C79-4FED-AF45-3B18C043D7A6}" srcOrd="5" destOrd="0" presId="urn:microsoft.com/office/officeart/2005/8/layout/vList2"/>
    <dgm:cxn modelId="{35070971-4BAD-4CEC-B98E-0EEC96E69289}" type="presParOf" srcId="{3A0B153B-7F32-489C-87E2-497CC78BE835}" destId="{052ADB44-5BDC-4A85-B6C8-64805A9A9DED}" srcOrd="6" destOrd="0" presId="urn:microsoft.com/office/officeart/2005/8/layout/vList2"/>
    <dgm:cxn modelId="{D075DFF2-7D56-4EBA-AEF1-8E766323073F}" type="presParOf" srcId="{3A0B153B-7F32-489C-87E2-497CC78BE835}" destId="{FAA3BE97-0145-44F1-BA7E-FA2C3A9D0A8E}" srcOrd="7" destOrd="0" presId="urn:microsoft.com/office/officeart/2005/8/layout/vList2"/>
    <dgm:cxn modelId="{567991DF-2896-4E9F-8019-7DE95667E274}" type="presParOf" srcId="{3A0B153B-7F32-489C-87E2-497CC78BE835}" destId="{3AF840CD-2055-4404-BC52-4F6545F1924E}" srcOrd="8" destOrd="0" presId="urn:microsoft.com/office/officeart/2005/8/layout/vList2"/>
    <dgm:cxn modelId="{B3A73A06-E171-4B14-A3B2-865D5BAC1ADC}" type="presParOf" srcId="{3A0B153B-7F32-489C-87E2-497CC78BE835}" destId="{66CFF338-D01B-42D9-948D-92991FA572E4}" srcOrd="9" destOrd="0" presId="urn:microsoft.com/office/officeart/2005/8/layout/vList2"/>
    <dgm:cxn modelId="{20A3EA20-F324-486C-A4F6-8424B7E147D9}" type="presParOf" srcId="{3A0B153B-7F32-489C-87E2-497CC78BE835}" destId="{2FF35002-50A3-4538-AF3C-66148420CA25}" srcOrd="10" destOrd="0" presId="urn:microsoft.com/office/officeart/2005/8/layout/vList2"/>
    <dgm:cxn modelId="{28A5CA50-9352-4CED-AAD5-3A22DE34528D}" type="presParOf" srcId="{3A0B153B-7F32-489C-87E2-497CC78BE835}" destId="{09AAF249-2307-4EC1-B7DC-DEF1129FA1B7}" srcOrd="11" destOrd="0" presId="urn:microsoft.com/office/officeart/2005/8/layout/vList2"/>
    <dgm:cxn modelId="{B2144F3B-2C28-48BA-AAA9-DE634AB4A934}" type="presParOf" srcId="{3A0B153B-7F32-489C-87E2-497CC78BE835}" destId="{D5398FB8-3A2D-4A90-BB8E-EDBD42CEA105}" srcOrd="12" destOrd="0" presId="urn:microsoft.com/office/officeart/2005/8/layout/vList2"/>
    <dgm:cxn modelId="{6428242A-8961-47F3-A502-0125A4F3C294}" type="presParOf" srcId="{3A0B153B-7F32-489C-87E2-497CC78BE835}" destId="{D84416FF-0E5B-4B3B-B1FD-EA6E9C3BAA61}" srcOrd="13" destOrd="0" presId="urn:microsoft.com/office/officeart/2005/8/layout/vList2"/>
    <dgm:cxn modelId="{A48A683E-A141-4FC9-B532-72E4C36AA89E}" type="presParOf" srcId="{3A0B153B-7F32-489C-87E2-497CC78BE835}" destId="{3AF33597-6C3B-48E0-8918-EB76655A2A8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D4C9-24EC-40DD-AC4A-70FF1E3780A5}">
      <dsp:nvSpPr>
        <dsp:cNvPr id="0" name=""/>
        <dsp:cNvSpPr/>
      </dsp:nvSpPr>
      <dsp:spPr>
        <a:xfrm>
          <a:off x="0" y="0"/>
          <a:ext cx="6794548" cy="461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solidFill>
                <a:schemeClr val="tx1"/>
              </a:solidFill>
            </a:rPr>
            <a:t>1.Manipulacion de Tablas</a:t>
          </a:r>
          <a:endParaRPr lang="en-US" sz="2400" u="none" kern="1200" dirty="0">
            <a:solidFill>
              <a:schemeClr val="tx1"/>
            </a:solidFill>
          </a:endParaRPr>
        </a:p>
      </dsp:txBody>
      <dsp:txXfrm>
        <a:off x="22534" y="22534"/>
        <a:ext cx="6749480" cy="416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76C60-5DB2-45DB-B2D4-9D299C32CF87}">
      <dsp:nvSpPr>
        <dsp:cNvPr id="0" name=""/>
        <dsp:cNvSpPr/>
      </dsp:nvSpPr>
      <dsp:spPr>
        <a:xfrm>
          <a:off x="0" y="2055"/>
          <a:ext cx="11446622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400" b="1" kern="1200" dirty="0"/>
            <a:t>2. Combinar tablas (</a:t>
          </a:r>
          <a:r>
            <a:rPr lang="es-PE" sz="3400" b="1" kern="1200" dirty="0" err="1"/>
            <a:t>merge</a:t>
          </a:r>
          <a:r>
            <a:rPr lang="es-PE" sz="3400" b="1" kern="1200" dirty="0"/>
            <a:t> &amp; </a:t>
          </a:r>
          <a:r>
            <a:rPr lang="es-PE" sz="3400" b="1" kern="1200" dirty="0" err="1"/>
            <a:t>join</a:t>
          </a:r>
          <a:r>
            <a:rPr lang="es-PE" sz="3400" b="1" kern="1200" dirty="0"/>
            <a:t>) </a:t>
          </a:r>
          <a:endParaRPr lang="en-US" sz="3400" kern="1200" dirty="0"/>
        </a:p>
      </dsp:txBody>
      <dsp:txXfrm>
        <a:off x="39809" y="41864"/>
        <a:ext cx="11367004" cy="735872"/>
      </dsp:txXfrm>
    </dsp:sp>
    <dsp:sp modelId="{67F3FCDC-DE85-4670-A663-D5BD7EC16DCA}">
      <dsp:nvSpPr>
        <dsp:cNvPr id="0" name=""/>
        <dsp:cNvSpPr/>
      </dsp:nvSpPr>
      <dsp:spPr>
        <a:xfrm>
          <a:off x="0" y="915465"/>
          <a:ext cx="11446622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400" b="1" kern="1200" dirty="0"/>
            <a:t>2.1 </a:t>
          </a:r>
          <a:r>
            <a:rPr lang="es-PE" sz="3400" b="1" kern="1200" dirty="0" err="1"/>
            <a:t>Merge</a:t>
          </a:r>
          <a:endParaRPr lang="en-US" sz="3400" kern="1200" dirty="0"/>
        </a:p>
      </dsp:txBody>
      <dsp:txXfrm>
        <a:off x="39809" y="955274"/>
        <a:ext cx="11367004" cy="735872"/>
      </dsp:txXfrm>
    </dsp:sp>
    <dsp:sp modelId="{15FC169D-05BF-44B0-8652-EFD4D8E472AE}">
      <dsp:nvSpPr>
        <dsp:cNvPr id="0" name=""/>
        <dsp:cNvSpPr/>
      </dsp:nvSpPr>
      <dsp:spPr>
        <a:xfrm>
          <a:off x="0" y="1730955"/>
          <a:ext cx="11446622" cy="186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30" tIns="43180" rIns="241808" bIns="43180" numCol="1" spcCol="1270" anchor="t" anchorCtr="0">
          <a:noAutofit/>
        </a:bodyPr>
        <a:lstStyle/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2.1.1 </a:t>
          </a:r>
          <a:r>
            <a:rPr lang="es-ES" sz="2700" b="1" kern="1200" dirty="0" err="1"/>
            <a:t>Inner</a:t>
          </a:r>
          <a:r>
            <a:rPr lang="es-ES" sz="2700" b="1" kern="1200" dirty="0"/>
            <a:t> </a:t>
          </a:r>
          <a:r>
            <a:rPr lang="es-ES" sz="2700" b="1" kern="1200" dirty="0" err="1"/>
            <a:t>Merge</a:t>
          </a:r>
          <a:endParaRPr lang="en-US" sz="2700" kern="1200" dirty="0"/>
        </a:p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2.1.2 </a:t>
          </a:r>
          <a:r>
            <a:rPr lang="es-ES" sz="2700" b="1" kern="1200" dirty="0" err="1"/>
            <a:t>Left</a:t>
          </a:r>
          <a:r>
            <a:rPr lang="es-ES" sz="2700" b="1" kern="1200" dirty="0"/>
            <a:t> </a:t>
          </a:r>
          <a:r>
            <a:rPr lang="es-ES" sz="2700" b="1" kern="1200" dirty="0" err="1"/>
            <a:t>Merge</a:t>
          </a:r>
          <a:endParaRPr lang="en-US" sz="2700" kern="1200" dirty="0"/>
        </a:p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2.1.3 </a:t>
          </a:r>
          <a:r>
            <a:rPr lang="es-ES" sz="2700" b="1" kern="1200" dirty="0" err="1"/>
            <a:t>Right</a:t>
          </a:r>
          <a:r>
            <a:rPr lang="es-ES" sz="2700" b="1" kern="1200" dirty="0"/>
            <a:t> </a:t>
          </a:r>
          <a:r>
            <a:rPr lang="es-ES" sz="2700" b="1" kern="1200" dirty="0" err="1"/>
            <a:t>Merge</a:t>
          </a:r>
          <a:endParaRPr lang="en-US" sz="2700" kern="1200" dirty="0"/>
        </a:p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2.1.4 </a:t>
          </a:r>
          <a:r>
            <a:rPr lang="es-ES" sz="2700" b="1" kern="1200" dirty="0" err="1"/>
            <a:t>Outer</a:t>
          </a:r>
          <a:r>
            <a:rPr lang="es-ES" sz="2700" b="1" kern="1200" dirty="0"/>
            <a:t> </a:t>
          </a:r>
          <a:r>
            <a:rPr lang="es-ES" sz="2700" b="1" kern="1200" dirty="0" err="1"/>
            <a:t>Merge</a:t>
          </a:r>
          <a:endParaRPr lang="en-US" sz="2700" kern="1200" dirty="0"/>
        </a:p>
      </dsp:txBody>
      <dsp:txXfrm>
        <a:off x="0" y="1730955"/>
        <a:ext cx="11446622" cy="1865070"/>
      </dsp:txXfrm>
    </dsp:sp>
    <dsp:sp modelId="{1A258CF6-8C90-4FEA-9091-0A63932B1638}">
      <dsp:nvSpPr>
        <dsp:cNvPr id="0" name=""/>
        <dsp:cNvSpPr/>
      </dsp:nvSpPr>
      <dsp:spPr>
        <a:xfrm>
          <a:off x="0" y="3596026"/>
          <a:ext cx="11446622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1" kern="1200" dirty="0"/>
            <a:t>2.2  </a:t>
          </a:r>
          <a:r>
            <a:rPr lang="es-ES" sz="3400" b="1" kern="1200" dirty="0" err="1"/>
            <a:t>Join</a:t>
          </a:r>
          <a:endParaRPr lang="en-US" sz="3400" kern="1200" dirty="0"/>
        </a:p>
      </dsp:txBody>
      <dsp:txXfrm>
        <a:off x="39809" y="3635835"/>
        <a:ext cx="11367004" cy="735872"/>
      </dsp:txXfrm>
    </dsp:sp>
    <dsp:sp modelId="{EE762879-4763-4A95-86CE-15E379EE04A6}">
      <dsp:nvSpPr>
        <dsp:cNvPr id="0" name=""/>
        <dsp:cNvSpPr/>
      </dsp:nvSpPr>
      <dsp:spPr>
        <a:xfrm>
          <a:off x="0" y="4411516"/>
          <a:ext cx="11446622" cy="186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30" tIns="43180" rIns="241808" bIns="43180" numCol="1" spcCol="1270" anchor="t" anchorCtr="0">
          <a:noAutofit/>
        </a:bodyPr>
        <a:lstStyle/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2.2.1  </a:t>
          </a:r>
          <a:r>
            <a:rPr lang="es-ES" sz="2700" b="1" kern="1200" dirty="0" err="1"/>
            <a:t>Inner</a:t>
          </a:r>
          <a:r>
            <a:rPr lang="es-ES" sz="2700" b="1" kern="1200" dirty="0"/>
            <a:t> </a:t>
          </a:r>
          <a:r>
            <a:rPr lang="es-ES" sz="2700" b="1" kern="1200" dirty="0" err="1"/>
            <a:t>Join</a:t>
          </a:r>
          <a:endParaRPr lang="en-US" sz="2700" kern="1200" dirty="0"/>
        </a:p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2.2.2 </a:t>
          </a:r>
          <a:r>
            <a:rPr lang="es-ES" sz="2700" b="1" kern="1200" dirty="0" err="1"/>
            <a:t>Left</a:t>
          </a:r>
          <a:r>
            <a:rPr lang="es-ES" sz="2700" b="1" kern="1200" dirty="0"/>
            <a:t> </a:t>
          </a:r>
          <a:r>
            <a:rPr lang="es-ES" sz="2700" b="1" kern="1200" dirty="0" err="1"/>
            <a:t>Join</a:t>
          </a:r>
          <a:endParaRPr lang="en-US" sz="2700" kern="1200" dirty="0"/>
        </a:p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2.2.3 </a:t>
          </a:r>
          <a:r>
            <a:rPr lang="es-ES" sz="2700" b="1" kern="1200" dirty="0" err="1"/>
            <a:t>Right</a:t>
          </a:r>
          <a:r>
            <a:rPr lang="es-ES" sz="2700" b="1" kern="1200" dirty="0"/>
            <a:t> </a:t>
          </a:r>
          <a:r>
            <a:rPr lang="es-ES" sz="2700" b="1" kern="1200" dirty="0" err="1"/>
            <a:t>Join</a:t>
          </a:r>
          <a:endParaRPr lang="en-US" sz="2700" kern="1200" dirty="0"/>
        </a:p>
        <a:p>
          <a:pPr marL="228600" lvl="1" indent="-228600" algn="l" defTabSz="12001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b="1" kern="1200" dirty="0"/>
            <a:t>2.2.4 Full </a:t>
          </a:r>
          <a:r>
            <a:rPr lang="es-ES" sz="2700" b="1" kern="1200" dirty="0" err="1"/>
            <a:t>Outer</a:t>
          </a:r>
          <a:r>
            <a:rPr lang="es-ES" sz="2700" b="1" kern="1200" dirty="0"/>
            <a:t> </a:t>
          </a:r>
          <a:r>
            <a:rPr lang="es-ES" sz="2700" b="1" kern="1200" dirty="0" err="1"/>
            <a:t>Join</a:t>
          </a:r>
          <a:endParaRPr lang="en-US" sz="2700" kern="1200" dirty="0"/>
        </a:p>
      </dsp:txBody>
      <dsp:txXfrm>
        <a:off x="0" y="4411516"/>
        <a:ext cx="11446622" cy="1865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AB6C8-CBCA-47FC-9548-785B46EEEF94}">
      <dsp:nvSpPr>
        <dsp:cNvPr id="0" name=""/>
        <dsp:cNvSpPr/>
      </dsp:nvSpPr>
      <dsp:spPr>
        <a:xfrm>
          <a:off x="0" y="1218795"/>
          <a:ext cx="11446622" cy="16250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75BC-E41D-4D28-8927-49EE6C44B789}">
      <dsp:nvSpPr>
        <dsp:cNvPr id="0" name=""/>
        <dsp:cNvSpPr/>
      </dsp:nvSpPr>
      <dsp:spPr>
        <a:xfrm>
          <a:off x="4527" y="0"/>
          <a:ext cx="1979404" cy="162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/>
            <a:t>2.1 Merge</a:t>
          </a:r>
          <a:endParaRPr lang="en-US" sz="2800" kern="1200"/>
        </a:p>
      </dsp:txBody>
      <dsp:txXfrm>
        <a:off x="4527" y="0"/>
        <a:ext cx="1979404" cy="1625060"/>
      </dsp:txXfrm>
    </dsp:sp>
    <dsp:sp modelId="{D138BE51-182E-4E35-8526-3C7BF1FBB330}">
      <dsp:nvSpPr>
        <dsp:cNvPr id="0" name=""/>
        <dsp:cNvSpPr/>
      </dsp:nvSpPr>
      <dsp:spPr>
        <a:xfrm>
          <a:off x="791097" y="1828192"/>
          <a:ext cx="406265" cy="4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A675D-BC09-4F26-AE70-4015DF634C84}">
      <dsp:nvSpPr>
        <dsp:cNvPr id="0" name=""/>
        <dsp:cNvSpPr/>
      </dsp:nvSpPr>
      <dsp:spPr>
        <a:xfrm>
          <a:off x="2082902" y="2437590"/>
          <a:ext cx="1979404" cy="162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2.1.1 Inner Merge</a:t>
          </a:r>
          <a:endParaRPr lang="en-US" sz="2800" kern="1200"/>
        </a:p>
      </dsp:txBody>
      <dsp:txXfrm>
        <a:off x="2082902" y="2437590"/>
        <a:ext cx="1979404" cy="1625060"/>
      </dsp:txXfrm>
    </dsp:sp>
    <dsp:sp modelId="{70BF85D6-AD16-4F17-B0C9-2B4C55D88235}">
      <dsp:nvSpPr>
        <dsp:cNvPr id="0" name=""/>
        <dsp:cNvSpPr/>
      </dsp:nvSpPr>
      <dsp:spPr>
        <a:xfrm>
          <a:off x="2869472" y="1828192"/>
          <a:ext cx="406265" cy="4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2905B-979F-42EF-8663-CA52FC79C5F8}">
      <dsp:nvSpPr>
        <dsp:cNvPr id="0" name=""/>
        <dsp:cNvSpPr/>
      </dsp:nvSpPr>
      <dsp:spPr>
        <a:xfrm>
          <a:off x="4161277" y="0"/>
          <a:ext cx="1979404" cy="162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2.1.2 </a:t>
          </a:r>
          <a:r>
            <a:rPr lang="es-ES" sz="2800" b="1" kern="1200" dirty="0" err="1"/>
            <a:t>Left</a:t>
          </a:r>
          <a:r>
            <a:rPr lang="es-ES" sz="2800" b="1" kern="1200" dirty="0"/>
            <a:t> </a:t>
          </a:r>
          <a:r>
            <a:rPr lang="es-ES" sz="2800" b="1" kern="1200" dirty="0" err="1"/>
            <a:t>Merge</a:t>
          </a:r>
          <a:endParaRPr lang="en-US" sz="2800" kern="1200" dirty="0"/>
        </a:p>
      </dsp:txBody>
      <dsp:txXfrm>
        <a:off x="4161277" y="0"/>
        <a:ext cx="1979404" cy="1625060"/>
      </dsp:txXfrm>
    </dsp:sp>
    <dsp:sp modelId="{6D9ED69F-79A4-4E33-AEF9-8CC62888632C}">
      <dsp:nvSpPr>
        <dsp:cNvPr id="0" name=""/>
        <dsp:cNvSpPr/>
      </dsp:nvSpPr>
      <dsp:spPr>
        <a:xfrm>
          <a:off x="4947847" y="1828192"/>
          <a:ext cx="406265" cy="4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D010A-580A-497C-9101-C135EBE28561}">
      <dsp:nvSpPr>
        <dsp:cNvPr id="0" name=""/>
        <dsp:cNvSpPr/>
      </dsp:nvSpPr>
      <dsp:spPr>
        <a:xfrm>
          <a:off x="6239652" y="2437590"/>
          <a:ext cx="1979404" cy="162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2.1.3 Right Merge</a:t>
          </a:r>
          <a:endParaRPr lang="en-US" sz="2800" kern="1200"/>
        </a:p>
      </dsp:txBody>
      <dsp:txXfrm>
        <a:off x="6239652" y="2437590"/>
        <a:ext cx="1979404" cy="1625060"/>
      </dsp:txXfrm>
    </dsp:sp>
    <dsp:sp modelId="{460349DB-0668-4543-A6B7-8D2654F9F5A9}">
      <dsp:nvSpPr>
        <dsp:cNvPr id="0" name=""/>
        <dsp:cNvSpPr/>
      </dsp:nvSpPr>
      <dsp:spPr>
        <a:xfrm>
          <a:off x="7026222" y="1828192"/>
          <a:ext cx="406265" cy="4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2525-5FCD-4117-94C5-D611091DF49B}">
      <dsp:nvSpPr>
        <dsp:cNvPr id="0" name=""/>
        <dsp:cNvSpPr/>
      </dsp:nvSpPr>
      <dsp:spPr>
        <a:xfrm>
          <a:off x="8318027" y="0"/>
          <a:ext cx="1979404" cy="162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2.1.4 Outer Merge</a:t>
          </a:r>
          <a:endParaRPr lang="en-US" sz="2800" kern="1200"/>
        </a:p>
      </dsp:txBody>
      <dsp:txXfrm>
        <a:off x="8318027" y="0"/>
        <a:ext cx="1979404" cy="1625060"/>
      </dsp:txXfrm>
    </dsp:sp>
    <dsp:sp modelId="{DCE24B15-D931-4CD0-81CB-755BA862EFAF}">
      <dsp:nvSpPr>
        <dsp:cNvPr id="0" name=""/>
        <dsp:cNvSpPr/>
      </dsp:nvSpPr>
      <dsp:spPr>
        <a:xfrm>
          <a:off x="9104597" y="1828192"/>
          <a:ext cx="406265" cy="4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2197-CAC5-488A-9FC6-E89BA0C466C4}">
      <dsp:nvSpPr>
        <dsp:cNvPr id="0" name=""/>
        <dsp:cNvSpPr/>
      </dsp:nvSpPr>
      <dsp:spPr>
        <a:xfrm>
          <a:off x="0" y="1311128"/>
          <a:ext cx="11446622" cy="17481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49CAE-2CA3-450D-A7FF-3FC9361A17F7}">
      <dsp:nvSpPr>
        <dsp:cNvPr id="0" name=""/>
        <dsp:cNvSpPr/>
      </dsp:nvSpPr>
      <dsp:spPr>
        <a:xfrm>
          <a:off x="4527" y="0"/>
          <a:ext cx="1979404" cy="174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1" kern="1200"/>
            <a:t>2.2 Join</a:t>
          </a:r>
          <a:endParaRPr lang="en-US" sz="3100" kern="1200"/>
        </a:p>
      </dsp:txBody>
      <dsp:txXfrm>
        <a:off x="4527" y="0"/>
        <a:ext cx="1979404" cy="1748170"/>
      </dsp:txXfrm>
    </dsp:sp>
    <dsp:sp modelId="{3C04D282-35CB-4315-A99C-5E3DF7C6E324}">
      <dsp:nvSpPr>
        <dsp:cNvPr id="0" name=""/>
        <dsp:cNvSpPr/>
      </dsp:nvSpPr>
      <dsp:spPr>
        <a:xfrm>
          <a:off x="775708" y="1966692"/>
          <a:ext cx="437042" cy="4370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7E89A-56C9-420F-BC08-D400C53DEAEF}">
      <dsp:nvSpPr>
        <dsp:cNvPr id="0" name=""/>
        <dsp:cNvSpPr/>
      </dsp:nvSpPr>
      <dsp:spPr>
        <a:xfrm>
          <a:off x="2082902" y="2622256"/>
          <a:ext cx="1979404" cy="174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/>
            <a:t>2.2.1  Inner Join</a:t>
          </a:r>
          <a:endParaRPr lang="en-US" sz="3100" kern="1200"/>
        </a:p>
      </dsp:txBody>
      <dsp:txXfrm>
        <a:off x="2082902" y="2622256"/>
        <a:ext cx="1979404" cy="1748170"/>
      </dsp:txXfrm>
    </dsp:sp>
    <dsp:sp modelId="{D4E9ADE6-269A-44B9-91CB-FBF83BA07C1E}">
      <dsp:nvSpPr>
        <dsp:cNvPr id="0" name=""/>
        <dsp:cNvSpPr/>
      </dsp:nvSpPr>
      <dsp:spPr>
        <a:xfrm>
          <a:off x="2854083" y="1966692"/>
          <a:ext cx="437042" cy="4370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D4E51-F8B1-4BDA-AF47-ECD42AE2D03C}">
      <dsp:nvSpPr>
        <dsp:cNvPr id="0" name=""/>
        <dsp:cNvSpPr/>
      </dsp:nvSpPr>
      <dsp:spPr>
        <a:xfrm>
          <a:off x="4161277" y="0"/>
          <a:ext cx="1979404" cy="174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 dirty="0"/>
            <a:t>2.2.2 </a:t>
          </a:r>
          <a:r>
            <a:rPr lang="es-ES" sz="3100" b="1" kern="1200" dirty="0" err="1"/>
            <a:t>Left</a:t>
          </a:r>
          <a:r>
            <a:rPr lang="es-ES" sz="3100" b="1" kern="1200" dirty="0"/>
            <a:t> </a:t>
          </a:r>
          <a:r>
            <a:rPr lang="es-ES" sz="3100" b="1" kern="1200" dirty="0" err="1"/>
            <a:t>Join</a:t>
          </a:r>
          <a:endParaRPr lang="en-US" sz="3100" kern="1200" dirty="0"/>
        </a:p>
      </dsp:txBody>
      <dsp:txXfrm>
        <a:off x="4161277" y="0"/>
        <a:ext cx="1979404" cy="1748170"/>
      </dsp:txXfrm>
    </dsp:sp>
    <dsp:sp modelId="{6DE20D75-96BD-4CD1-8BAF-3DA126DBC445}">
      <dsp:nvSpPr>
        <dsp:cNvPr id="0" name=""/>
        <dsp:cNvSpPr/>
      </dsp:nvSpPr>
      <dsp:spPr>
        <a:xfrm>
          <a:off x="4932458" y="1966692"/>
          <a:ext cx="437042" cy="4370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C5AB0-E67E-4553-B16D-E05389619B09}">
      <dsp:nvSpPr>
        <dsp:cNvPr id="0" name=""/>
        <dsp:cNvSpPr/>
      </dsp:nvSpPr>
      <dsp:spPr>
        <a:xfrm>
          <a:off x="6239652" y="2622256"/>
          <a:ext cx="1979404" cy="174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/>
            <a:t>2.2.3 Right Join</a:t>
          </a:r>
          <a:endParaRPr lang="en-US" sz="3100" kern="1200"/>
        </a:p>
      </dsp:txBody>
      <dsp:txXfrm>
        <a:off x="6239652" y="2622256"/>
        <a:ext cx="1979404" cy="1748170"/>
      </dsp:txXfrm>
    </dsp:sp>
    <dsp:sp modelId="{4643C16A-F86A-4941-92AC-8D405AA7D7A9}">
      <dsp:nvSpPr>
        <dsp:cNvPr id="0" name=""/>
        <dsp:cNvSpPr/>
      </dsp:nvSpPr>
      <dsp:spPr>
        <a:xfrm>
          <a:off x="7010833" y="1966692"/>
          <a:ext cx="437042" cy="4370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B33D8-3B09-438C-B4F7-393E4019AB45}">
      <dsp:nvSpPr>
        <dsp:cNvPr id="0" name=""/>
        <dsp:cNvSpPr/>
      </dsp:nvSpPr>
      <dsp:spPr>
        <a:xfrm>
          <a:off x="8318027" y="0"/>
          <a:ext cx="1979404" cy="174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/>
            <a:t>2.2.4 Full Outer Join</a:t>
          </a:r>
          <a:endParaRPr lang="en-US" sz="3100" kern="1200"/>
        </a:p>
      </dsp:txBody>
      <dsp:txXfrm>
        <a:off x="8318027" y="0"/>
        <a:ext cx="1979404" cy="1748170"/>
      </dsp:txXfrm>
    </dsp:sp>
    <dsp:sp modelId="{55FD5FB9-44CB-4843-81A1-C00E39C804D5}">
      <dsp:nvSpPr>
        <dsp:cNvPr id="0" name=""/>
        <dsp:cNvSpPr/>
      </dsp:nvSpPr>
      <dsp:spPr>
        <a:xfrm>
          <a:off x="9089208" y="1966692"/>
          <a:ext cx="437042" cy="4370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85C00-6318-47DD-827D-1BA7E5814758}">
      <dsp:nvSpPr>
        <dsp:cNvPr id="0" name=""/>
        <dsp:cNvSpPr/>
      </dsp:nvSpPr>
      <dsp:spPr>
        <a:xfrm>
          <a:off x="0" y="434"/>
          <a:ext cx="9870953" cy="5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>
              <a:solidFill>
                <a:schemeClr val="tx1"/>
              </a:solidFill>
            </a:rPr>
            <a:t>3. Filtrar datos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5267" y="25701"/>
        <a:ext cx="9820419" cy="467053"/>
      </dsp:txXfrm>
    </dsp:sp>
    <dsp:sp modelId="{50A81813-90F1-442B-9798-2F8462D87D13}">
      <dsp:nvSpPr>
        <dsp:cNvPr id="0" name=""/>
        <dsp:cNvSpPr/>
      </dsp:nvSpPr>
      <dsp:spPr>
        <a:xfrm>
          <a:off x="0" y="530762"/>
          <a:ext cx="9870953" cy="5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     3.1 Filtrar los datos por filas utilizando </a:t>
          </a:r>
          <a:r>
            <a:rPr lang="es-PE" sz="2400" b="1" kern="1200" dirty="0" err="1"/>
            <a:t>loc</a:t>
          </a:r>
          <a:endParaRPr lang="en-US" sz="2400" kern="1200" dirty="0"/>
        </a:p>
      </dsp:txBody>
      <dsp:txXfrm>
        <a:off x="25267" y="556029"/>
        <a:ext cx="9820419" cy="467053"/>
      </dsp:txXfrm>
    </dsp:sp>
    <dsp:sp modelId="{0F23D674-9369-4332-84BE-81EF995E6EC3}">
      <dsp:nvSpPr>
        <dsp:cNvPr id="0" name=""/>
        <dsp:cNvSpPr/>
      </dsp:nvSpPr>
      <dsp:spPr>
        <a:xfrm>
          <a:off x="0" y="1061091"/>
          <a:ext cx="9870953" cy="5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     3.2 Filtrar los datos por filas utilizando </a:t>
          </a:r>
          <a:r>
            <a:rPr lang="es-PE" sz="2400" b="1" kern="1200" dirty="0" err="1"/>
            <a:t>iloc</a:t>
          </a:r>
          <a:endParaRPr lang="en-US" sz="2400" kern="1200" dirty="0"/>
        </a:p>
      </dsp:txBody>
      <dsp:txXfrm>
        <a:off x="25267" y="1086358"/>
        <a:ext cx="9820419" cy="467053"/>
      </dsp:txXfrm>
    </dsp:sp>
    <dsp:sp modelId="{8764E7EA-6E33-49E6-960A-117B49C3868E}">
      <dsp:nvSpPr>
        <dsp:cNvPr id="0" name=""/>
        <dsp:cNvSpPr/>
      </dsp:nvSpPr>
      <dsp:spPr>
        <a:xfrm>
          <a:off x="0" y="1591419"/>
          <a:ext cx="9870953" cy="5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     3.3 Filtrar los datos por filas utilizando </a:t>
          </a:r>
          <a:r>
            <a:rPr lang="es-PE" sz="2400" b="1" kern="1200" dirty="0" err="1"/>
            <a:t>loc</a:t>
          </a:r>
          <a:r>
            <a:rPr lang="es-PE" sz="2400" b="1" kern="1200" dirty="0"/>
            <a:t> e </a:t>
          </a:r>
          <a:r>
            <a:rPr lang="es-PE" sz="2400" b="1" kern="1200" dirty="0" err="1"/>
            <a:t>isin</a:t>
          </a:r>
          <a:endParaRPr lang="en-US" sz="2400" kern="1200" dirty="0"/>
        </a:p>
      </dsp:txBody>
      <dsp:txXfrm>
        <a:off x="25267" y="1616686"/>
        <a:ext cx="9820419" cy="467053"/>
      </dsp:txXfrm>
    </dsp:sp>
    <dsp:sp modelId="{6A61003E-FE9A-4188-B786-050B29499DF7}">
      <dsp:nvSpPr>
        <dsp:cNvPr id="0" name=""/>
        <dsp:cNvSpPr/>
      </dsp:nvSpPr>
      <dsp:spPr>
        <a:xfrm>
          <a:off x="0" y="2121748"/>
          <a:ext cx="9870953" cy="5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     3.4 Filtrar los datos por filas utilizando </a:t>
          </a:r>
          <a:r>
            <a:rPr lang="es-PE" sz="2400" b="1" kern="1200" dirty="0" err="1"/>
            <a:t>loc</a:t>
          </a:r>
          <a:r>
            <a:rPr lang="es-PE" sz="2400" b="1" kern="1200" dirty="0"/>
            <a:t> y doble condicional</a:t>
          </a:r>
          <a:endParaRPr lang="en-US" sz="2400" kern="1200" dirty="0"/>
        </a:p>
      </dsp:txBody>
      <dsp:txXfrm>
        <a:off x="25267" y="2147015"/>
        <a:ext cx="9820419" cy="467053"/>
      </dsp:txXfrm>
    </dsp:sp>
    <dsp:sp modelId="{1D94658F-A144-4EBB-AF1D-50B1209259DD}">
      <dsp:nvSpPr>
        <dsp:cNvPr id="0" name=""/>
        <dsp:cNvSpPr/>
      </dsp:nvSpPr>
      <dsp:spPr>
        <a:xfrm>
          <a:off x="0" y="2652076"/>
          <a:ext cx="9870953" cy="5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/>
            <a:t>     3.5 Filtrando Columnas: Utilizando [[</a:t>
          </a:r>
          <a:endParaRPr lang="en-US" sz="2400" b="1" kern="1200" dirty="0"/>
        </a:p>
      </dsp:txBody>
      <dsp:txXfrm>
        <a:off x="25267" y="2677343"/>
        <a:ext cx="9820419" cy="4670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8690B-83E6-40DE-9EE4-C7060082A737}">
      <dsp:nvSpPr>
        <dsp:cNvPr id="0" name=""/>
        <dsp:cNvSpPr/>
      </dsp:nvSpPr>
      <dsp:spPr>
        <a:xfrm>
          <a:off x="0" y="6232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dirty="0">
              <a:solidFill>
                <a:schemeClr val="tx1"/>
              </a:solidFill>
            </a:rPr>
            <a:t>5. Agrupamiento, Ordenamiento y Resumen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8100" y="90428"/>
        <a:ext cx="10729154" cy="519439"/>
      </dsp:txXfrm>
    </dsp:sp>
    <dsp:sp modelId="{1BD25574-1856-4C82-A78C-AA4FC67983EC}">
      <dsp:nvSpPr>
        <dsp:cNvPr id="0" name=""/>
        <dsp:cNvSpPr/>
      </dsp:nvSpPr>
      <dsp:spPr>
        <a:xfrm>
          <a:off x="0" y="70708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5.1 Ordenando los datos de forma ascendente y descendente</a:t>
          </a:r>
          <a:endParaRPr lang="en-US" sz="2400" kern="1200"/>
        </a:p>
      </dsp:txBody>
      <dsp:txXfrm>
        <a:off x="28100" y="735188"/>
        <a:ext cx="10729154" cy="519439"/>
      </dsp:txXfrm>
    </dsp:sp>
    <dsp:sp modelId="{4DB9183B-D8D4-46CA-87E4-6BAA99AB63FF}">
      <dsp:nvSpPr>
        <dsp:cNvPr id="0" name=""/>
        <dsp:cNvSpPr/>
      </dsp:nvSpPr>
      <dsp:spPr>
        <a:xfrm>
          <a:off x="0" y="135184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5.2 Modificando la tabla (agreando columna)</a:t>
          </a:r>
          <a:endParaRPr lang="en-US" sz="2400" kern="1200"/>
        </a:p>
      </dsp:txBody>
      <dsp:txXfrm>
        <a:off x="28100" y="1379948"/>
        <a:ext cx="10729154" cy="519439"/>
      </dsp:txXfrm>
    </dsp:sp>
    <dsp:sp modelId="{052ADB44-5BDC-4A85-B6C8-64805A9A9DED}">
      <dsp:nvSpPr>
        <dsp:cNvPr id="0" name=""/>
        <dsp:cNvSpPr/>
      </dsp:nvSpPr>
      <dsp:spPr>
        <a:xfrm>
          <a:off x="0" y="199660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5.3 Modificando la tabla (drop)</a:t>
          </a:r>
          <a:endParaRPr lang="en-US" sz="2400" kern="1200"/>
        </a:p>
      </dsp:txBody>
      <dsp:txXfrm>
        <a:off x="28100" y="2024708"/>
        <a:ext cx="10729154" cy="519439"/>
      </dsp:txXfrm>
    </dsp:sp>
    <dsp:sp modelId="{3AF840CD-2055-4404-BC52-4F6545F1924E}">
      <dsp:nvSpPr>
        <dsp:cNvPr id="0" name=""/>
        <dsp:cNvSpPr/>
      </dsp:nvSpPr>
      <dsp:spPr>
        <a:xfrm>
          <a:off x="0" y="264136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5.4 Modificando la tabla (cambio de valores)</a:t>
          </a:r>
          <a:endParaRPr lang="en-US" sz="2400" kern="1200"/>
        </a:p>
      </dsp:txBody>
      <dsp:txXfrm>
        <a:off x="28100" y="2669468"/>
        <a:ext cx="10729154" cy="519439"/>
      </dsp:txXfrm>
    </dsp:sp>
    <dsp:sp modelId="{2FF35002-50A3-4538-AF3C-66148420CA25}">
      <dsp:nvSpPr>
        <dsp:cNvPr id="0" name=""/>
        <dsp:cNvSpPr/>
      </dsp:nvSpPr>
      <dsp:spPr>
        <a:xfrm>
          <a:off x="0" y="328612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5.5 Modificando la table (rename)</a:t>
          </a:r>
          <a:endParaRPr lang="en-US" sz="2400" kern="1200"/>
        </a:p>
      </dsp:txBody>
      <dsp:txXfrm>
        <a:off x="28100" y="3314228"/>
        <a:ext cx="10729154" cy="519439"/>
      </dsp:txXfrm>
    </dsp:sp>
    <dsp:sp modelId="{D5398FB8-3A2D-4A90-BB8E-EDBD42CEA105}">
      <dsp:nvSpPr>
        <dsp:cNvPr id="0" name=""/>
        <dsp:cNvSpPr/>
      </dsp:nvSpPr>
      <dsp:spPr>
        <a:xfrm>
          <a:off x="0" y="393088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5.6 Resumen de datos</a:t>
          </a:r>
          <a:endParaRPr lang="en-US" sz="2400" kern="1200"/>
        </a:p>
      </dsp:txBody>
      <dsp:txXfrm>
        <a:off x="28100" y="3958988"/>
        <a:ext cx="10729154" cy="519439"/>
      </dsp:txXfrm>
    </dsp:sp>
    <dsp:sp modelId="{3AF33597-6C3B-48E0-8918-EB76655A2A8D}">
      <dsp:nvSpPr>
        <dsp:cNvPr id="0" name=""/>
        <dsp:cNvSpPr/>
      </dsp:nvSpPr>
      <dsp:spPr>
        <a:xfrm>
          <a:off x="0" y="4575648"/>
          <a:ext cx="1078535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5.7 Agrupar Datos</a:t>
          </a:r>
          <a:endParaRPr lang="en-US" sz="2400" kern="1200"/>
        </a:p>
      </dsp:txBody>
      <dsp:txXfrm>
        <a:off x="28100" y="4603748"/>
        <a:ext cx="10729154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3F40F-1208-4D6F-843C-63683FCEF639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AEC15-0680-48B0-B29F-F544E5A3F7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5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7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9948-BD30-447C-B938-FF458B4BC70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C1D0-83D0-4B9D-B37D-B1B2AFADB9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ES">
                <a:sym typeface="Arial"/>
              </a:rPr>
              <a:t>ALGORITMOS Y ESTRUCTURAS DE DATOS II</a:t>
            </a:r>
            <a:endParaRPr lang="es-ES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/>
              <a:t>Profesor: Uwe Rojas Villanueva</a:t>
            </a:r>
          </a:p>
          <a:p>
            <a:pPr lvl="0"/>
            <a:r>
              <a:rPr lang="es-ES"/>
              <a:t>urojasv@uni.edu.pe</a:t>
            </a:r>
          </a:p>
          <a:p>
            <a:pPr lvl="0"/>
            <a:endParaRPr lang="es-ES"/>
          </a:p>
          <a:p>
            <a:pPr lvl="0"/>
            <a:r>
              <a:rPr lang="es-ES"/>
              <a:t>Ciclo 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2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/>
          </p:nvPr>
        </p:nvGraphicFramePr>
        <p:xfrm>
          <a:off x="478023" y="1964946"/>
          <a:ext cx="11446622" cy="406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grpSp>
        <p:nvGrpSpPr>
          <p:cNvPr id="5" name="Grupo 4"/>
          <p:cNvGrpSpPr/>
          <p:nvPr/>
        </p:nvGrpSpPr>
        <p:grpSpPr>
          <a:xfrm>
            <a:off x="344698" y="291040"/>
            <a:ext cx="11446622" cy="815490"/>
            <a:chOff x="0" y="915465"/>
            <a:chExt cx="11446622" cy="815490"/>
          </a:xfrm>
        </p:grpSpPr>
        <p:sp>
          <p:nvSpPr>
            <p:cNvPr id="6" name="Rectángulo redondeado 5"/>
            <p:cNvSpPr/>
            <p:nvPr/>
          </p:nvSpPr>
          <p:spPr>
            <a:xfrm>
              <a:off x="0" y="915465"/>
              <a:ext cx="11446622" cy="8154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39809" y="955274"/>
              <a:ext cx="11367004" cy="735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l" defTabSz="15113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3400" b="1" kern="1200" dirty="0"/>
                <a:t>2.1 </a:t>
              </a:r>
              <a:r>
                <a:rPr lang="es-PE" sz="3400" b="1" kern="1200" dirty="0" err="1"/>
                <a:t>Merge</a:t>
              </a:r>
              <a:endParaRPr lang="en-US" sz="3400" kern="1200" dirty="0"/>
            </a:p>
          </p:txBody>
        </p:sp>
      </p:grpSp>
      <p:sp>
        <p:nvSpPr>
          <p:cNvPr id="4" name="Rectángulo 3"/>
          <p:cNvSpPr/>
          <p:nvPr/>
        </p:nvSpPr>
        <p:spPr>
          <a:xfrm>
            <a:off x="344698" y="1186936"/>
            <a:ext cx="11406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err="1"/>
              <a:t>Merge</a:t>
            </a:r>
            <a:r>
              <a:rPr lang="es-ES" sz="2400" dirty="0"/>
              <a:t> es una operación que combina dos o más conjuntos de datos en uno solo basándose en una o más columnas comunes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70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7" name="Rectángulo 6"/>
          <p:cNvSpPr/>
          <p:nvPr/>
        </p:nvSpPr>
        <p:spPr>
          <a:xfrm>
            <a:off x="192710" y="261382"/>
            <a:ext cx="1169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2.1 Merge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Tenemos</a:t>
            </a:r>
            <a:r>
              <a:rPr lang="en-US" sz="2400" dirty="0"/>
              <a:t> las </a:t>
            </a:r>
            <a:r>
              <a:rPr lang="en-US" sz="2400" dirty="0" err="1"/>
              <a:t>siguientes</a:t>
            </a:r>
            <a:r>
              <a:rPr lang="en-US" sz="2400" dirty="0"/>
              <a:t> </a:t>
            </a:r>
            <a:r>
              <a:rPr lang="en-US" sz="2400" dirty="0" err="1"/>
              <a:t>variantes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sp>
        <p:nvSpPr>
          <p:cNvPr id="3" name="Rectángulo 2"/>
          <p:cNvSpPr/>
          <p:nvPr/>
        </p:nvSpPr>
        <p:spPr>
          <a:xfrm>
            <a:off x="400077" y="1154021"/>
            <a:ext cx="107892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0714B7"/>
                </a:solidFill>
              </a:rPr>
              <a:t>2.1.1 </a:t>
            </a:r>
            <a:r>
              <a:rPr lang="es-ES" sz="2000" b="1" dirty="0" err="1">
                <a:solidFill>
                  <a:srgbClr val="0714B7"/>
                </a:solidFill>
              </a:rPr>
              <a:t>Inner</a:t>
            </a:r>
            <a:r>
              <a:rPr lang="es-ES" sz="2000" b="1" dirty="0">
                <a:solidFill>
                  <a:srgbClr val="0714B7"/>
                </a:solidFill>
              </a:rPr>
              <a:t> </a:t>
            </a:r>
            <a:r>
              <a:rPr lang="es-ES" sz="2000" b="1" dirty="0" err="1">
                <a:solidFill>
                  <a:srgbClr val="0714B7"/>
                </a:solidFill>
              </a:rPr>
              <a:t>Merge</a:t>
            </a:r>
            <a:r>
              <a:rPr lang="es-ES" sz="2000" dirty="0">
                <a:solidFill>
                  <a:srgbClr val="0714B7"/>
                </a:solidFill>
              </a:rPr>
              <a:t>: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conocido como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interno", es el tipo de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más común. En este tipo de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 se combinan solo las filas que tienen una clave común en ambos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Las filas que no tienen una clave común se omiten.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0714B7"/>
                </a:solidFill>
              </a:rPr>
              <a:t>2.1.2 </a:t>
            </a:r>
            <a:r>
              <a:rPr lang="es-ES" sz="2000" b="1" dirty="0" err="1">
                <a:solidFill>
                  <a:srgbClr val="0714B7"/>
                </a:solidFill>
              </a:rPr>
              <a:t>Left</a:t>
            </a:r>
            <a:r>
              <a:rPr lang="es-ES" sz="2000" b="1" dirty="0">
                <a:solidFill>
                  <a:srgbClr val="0714B7"/>
                </a:solidFill>
              </a:rPr>
              <a:t> </a:t>
            </a:r>
            <a:r>
              <a:rPr lang="es-ES" sz="2000" b="1" dirty="0" err="1">
                <a:solidFill>
                  <a:srgbClr val="0714B7"/>
                </a:solidFill>
              </a:rPr>
              <a:t>Merge</a:t>
            </a:r>
            <a:r>
              <a:rPr lang="es-ES" sz="2000" dirty="0">
                <a:solidFill>
                  <a:srgbClr val="0714B7"/>
                </a:solidFill>
              </a:rPr>
              <a:t>: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conocido como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izquierdo", es el tipo de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que incluye todas las filas del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izquierdo y solo las filas del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derecho que tienen una clave común. Las filas del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derecho que no tienen una clave común se omiten.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0714B7"/>
                </a:solidFill>
              </a:rPr>
              <a:t>2.1.3 </a:t>
            </a:r>
            <a:r>
              <a:rPr lang="es-ES" sz="2000" b="1" dirty="0" err="1">
                <a:solidFill>
                  <a:srgbClr val="0714B7"/>
                </a:solidFill>
              </a:rPr>
              <a:t>Right</a:t>
            </a:r>
            <a:r>
              <a:rPr lang="es-ES" sz="2000" b="1" dirty="0">
                <a:solidFill>
                  <a:srgbClr val="0714B7"/>
                </a:solidFill>
              </a:rPr>
              <a:t> </a:t>
            </a:r>
            <a:r>
              <a:rPr lang="es-ES" sz="2000" b="1" dirty="0" err="1">
                <a:solidFill>
                  <a:srgbClr val="0714B7"/>
                </a:solidFill>
              </a:rPr>
              <a:t>Merge</a:t>
            </a:r>
            <a:r>
              <a:rPr lang="es-ES" sz="2000" dirty="0">
                <a:solidFill>
                  <a:srgbClr val="0714B7"/>
                </a:solidFill>
              </a:rPr>
              <a:t>: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conocido como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derecho", es el tipo de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que incluye todas las filas del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derecho y solo las filas del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izquierdo que tienen una clave común. Las filas del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izquierdo que no tienen una clave común se omiten.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0714B7"/>
                </a:solidFill>
              </a:rPr>
              <a:t>2.1.4 </a:t>
            </a:r>
            <a:r>
              <a:rPr lang="es-ES" sz="2000" b="1" dirty="0" err="1">
                <a:solidFill>
                  <a:srgbClr val="0714B7"/>
                </a:solidFill>
              </a:rPr>
              <a:t>Outer</a:t>
            </a:r>
            <a:r>
              <a:rPr lang="es-ES" sz="2000" b="1" dirty="0">
                <a:solidFill>
                  <a:srgbClr val="0714B7"/>
                </a:solidFill>
              </a:rPr>
              <a:t> </a:t>
            </a:r>
            <a:r>
              <a:rPr lang="es-ES" sz="2000" b="1" dirty="0" err="1">
                <a:solidFill>
                  <a:srgbClr val="0714B7"/>
                </a:solidFill>
              </a:rPr>
              <a:t>Merge</a:t>
            </a:r>
            <a:r>
              <a:rPr lang="es-ES" sz="2000" dirty="0">
                <a:solidFill>
                  <a:srgbClr val="0714B7"/>
                </a:solidFill>
              </a:rPr>
              <a:t>: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conocido como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externo" o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completo", es el tipo de "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que incluye todas las filas de ambos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incluso aquellas que no tienen una clave común. Las filas que no tienen una clave común se rellenan con valores nulos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025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7" name="Rectángulo 6"/>
          <p:cNvSpPr/>
          <p:nvPr/>
        </p:nvSpPr>
        <p:spPr>
          <a:xfrm>
            <a:off x="192710" y="261382"/>
            <a:ext cx="116985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2.1 Merge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err="1"/>
              <a:t>Merge</a:t>
            </a:r>
            <a:r>
              <a:rPr lang="es-ES" sz="2400" dirty="0"/>
              <a:t> es una operación que combina dos o más conjuntos de datos en uno solo basándose en una o más columnas comunes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Codigo</a:t>
            </a:r>
            <a:r>
              <a:rPr lang="en-US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Salida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536944" y="1780965"/>
            <a:ext cx="11010123" cy="258532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empleados = {'</a:t>
            </a:r>
            <a:r>
              <a:rPr lang="en-US" dirty="0" err="1"/>
              <a:t>Id_empleado</a:t>
            </a:r>
            <a:r>
              <a:rPr lang="en-US" dirty="0"/>
              <a:t>': [1, 2, 3], '</a:t>
            </a:r>
            <a:r>
              <a:rPr lang="en-US" dirty="0" err="1"/>
              <a:t>Nombre</a:t>
            </a:r>
            <a:r>
              <a:rPr lang="en-US" dirty="0"/>
              <a:t>': ['Juan', '</a:t>
            </a:r>
            <a:r>
              <a:rPr lang="en-US" dirty="0" err="1"/>
              <a:t>María</a:t>
            </a:r>
            <a:r>
              <a:rPr lang="en-US" dirty="0"/>
              <a:t>', 'Pedro'], '</a:t>
            </a:r>
            <a:r>
              <a:rPr lang="en-US" dirty="0" err="1"/>
              <a:t>Edad</a:t>
            </a:r>
            <a:r>
              <a:rPr lang="en-US" dirty="0"/>
              <a:t>': [25, 30, 28]}</a:t>
            </a:r>
          </a:p>
          <a:p>
            <a:r>
              <a:rPr lang="en-US" dirty="0" err="1"/>
              <a:t>df_empleados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empleados</a:t>
            </a:r>
            <a:r>
              <a:rPr lang="en-US" dirty="0"/>
              <a:t>)</a:t>
            </a:r>
          </a:p>
          <a:p>
            <a:r>
              <a:rPr lang="en-US" dirty="0"/>
              <a:t>print("-------------------</a:t>
            </a:r>
            <a:r>
              <a:rPr lang="en-US" dirty="0" err="1"/>
              <a:t>Tabla</a:t>
            </a:r>
            <a:r>
              <a:rPr lang="en-US" dirty="0"/>
              <a:t> de empleados-----------------------")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df_empleados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Crea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tabla</a:t>
            </a:r>
            <a:r>
              <a:rPr lang="en-US" b="1" dirty="0"/>
              <a:t> con </a:t>
            </a:r>
            <a:r>
              <a:rPr lang="en-US" b="1" dirty="0" err="1"/>
              <a:t>información</a:t>
            </a:r>
            <a:r>
              <a:rPr lang="en-US" b="1" dirty="0"/>
              <a:t> de </a:t>
            </a:r>
            <a:r>
              <a:rPr lang="en-US" b="1" dirty="0" err="1"/>
              <a:t>salarios</a:t>
            </a:r>
            <a:endParaRPr lang="en-US" b="1" dirty="0"/>
          </a:p>
          <a:p>
            <a:r>
              <a:rPr lang="en-US" dirty="0" err="1"/>
              <a:t>salarios</a:t>
            </a:r>
            <a:r>
              <a:rPr lang="en-US" dirty="0"/>
              <a:t> = {'</a:t>
            </a:r>
            <a:r>
              <a:rPr lang="en-US" dirty="0" err="1"/>
              <a:t>Id_empleado</a:t>
            </a:r>
            <a:r>
              <a:rPr lang="en-US" dirty="0"/>
              <a:t>': [1, 3, 4], '</a:t>
            </a:r>
            <a:r>
              <a:rPr lang="en-US" dirty="0" err="1"/>
              <a:t>Salario</a:t>
            </a:r>
            <a:r>
              <a:rPr lang="en-US" dirty="0"/>
              <a:t>': [2000, 2500, 1800]}</a:t>
            </a:r>
          </a:p>
          <a:p>
            <a:r>
              <a:rPr lang="en-US" dirty="0" err="1"/>
              <a:t>df_salarios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salarios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df_salarios</a:t>
            </a:r>
            <a:r>
              <a:rPr lang="en-US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58" y="4585704"/>
            <a:ext cx="5781675" cy="2038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898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7" name="Rectángulo 6"/>
          <p:cNvSpPr/>
          <p:nvPr/>
        </p:nvSpPr>
        <p:spPr>
          <a:xfrm>
            <a:off x="192710" y="261382"/>
            <a:ext cx="11698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2.1.1 Merge  - left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Codigo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Salida</a:t>
            </a:r>
            <a:endParaRPr lang="en-US" sz="2400" b="1" dirty="0"/>
          </a:p>
          <a:p>
            <a:endParaRPr lang="en-US" sz="2400" b="1" dirty="0">
              <a:solidFill>
                <a:srgbClr val="0714B7"/>
              </a:solidFill>
            </a:endParaRPr>
          </a:p>
          <a:p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1043889" y="1250783"/>
            <a:ext cx="10350759" cy="14773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>
            <a:spAutoFit/>
          </a:bodyPr>
          <a:lstStyle/>
          <a:p>
            <a:r>
              <a:rPr lang="en-US" b="1" dirty="0"/>
              <a:t># </a:t>
            </a:r>
            <a:r>
              <a:rPr lang="en-US" b="1" dirty="0" err="1"/>
              <a:t>Combina</a:t>
            </a:r>
            <a:r>
              <a:rPr lang="en-US" b="1" dirty="0"/>
              <a:t> las </a:t>
            </a:r>
            <a:r>
              <a:rPr lang="en-US" b="1" dirty="0" err="1"/>
              <a:t>tablas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base a la </a:t>
            </a:r>
            <a:r>
              <a:rPr lang="en-US" b="1" dirty="0" err="1"/>
              <a:t>columna</a:t>
            </a:r>
            <a:r>
              <a:rPr lang="en-US" b="1" dirty="0"/>
              <a:t> '</a:t>
            </a:r>
            <a:r>
              <a:rPr lang="en-US" b="1" dirty="0" err="1"/>
              <a:t>Id_empleado</a:t>
            </a:r>
            <a:r>
              <a:rPr lang="en-US" b="1" dirty="0"/>
              <a:t>'</a:t>
            </a:r>
          </a:p>
          <a:p>
            <a:r>
              <a:rPr lang="en-US" dirty="0" err="1"/>
              <a:t>df_combinada</a:t>
            </a:r>
            <a:r>
              <a:rPr lang="en-US" dirty="0"/>
              <a:t> = </a:t>
            </a:r>
            <a:r>
              <a:rPr lang="en-US" dirty="0" err="1"/>
              <a:t>pd.</a:t>
            </a:r>
            <a:r>
              <a:rPr lang="en-US" b="1" dirty="0" err="1">
                <a:solidFill>
                  <a:srgbClr val="0714B7"/>
                </a:solidFill>
              </a:rPr>
              <a:t>merge</a:t>
            </a:r>
            <a:r>
              <a:rPr lang="en-US" dirty="0"/>
              <a:t>(</a:t>
            </a:r>
            <a:r>
              <a:rPr lang="en-US" dirty="0" err="1"/>
              <a:t>df_empleados</a:t>
            </a:r>
            <a:r>
              <a:rPr lang="en-US" dirty="0"/>
              <a:t>, </a:t>
            </a:r>
            <a:r>
              <a:rPr lang="en-US" dirty="0" err="1"/>
              <a:t>df_salarios</a:t>
            </a:r>
            <a:r>
              <a:rPr lang="en-US" dirty="0"/>
              <a:t>, on='</a:t>
            </a:r>
            <a:r>
              <a:rPr lang="en-US" dirty="0" err="1"/>
              <a:t>Id_empleado</a:t>
            </a:r>
            <a:r>
              <a:rPr lang="en-US" dirty="0"/>
              <a:t>', how=</a:t>
            </a:r>
            <a:r>
              <a:rPr lang="en-US" b="1" dirty="0">
                <a:solidFill>
                  <a:srgbClr val="0714B7"/>
                </a:solidFill>
              </a:rPr>
              <a:t>'left'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print("------------------</a:t>
            </a:r>
            <a:r>
              <a:rPr lang="en-US" b="1" dirty="0" err="1"/>
              <a:t>Tabla</a:t>
            </a:r>
            <a:r>
              <a:rPr lang="en-US" b="1" dirty="0"/>
              <a:t> </a:t>
            </a:r>
            <a:r>
              <a:rPr lang="en-US" b="1" dirty="0" err="1"/>
              <a:t>combinada</a:t>
            </a:r>
            <a:r>
              <a:rPr lang="en-US" b="1" dirty="0"/>
              <a:t>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df_combinada</a:t>
            </a:r>
            <a:r>
              <a:rPr lang="en-US" dirty="0"/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89" y="3432579"/>
            <a:ext cx="7777739" cy="15115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1332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7" name="Rectángulo 6"/>
          <p:cNvSpPr/>
          <p:nvPr/>
        </p:nvSpPr>
        <p:spPr>
          <a:xfrm>
            <a:off x="192710" y="261382"/>
            <a:ext cx="11698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2.3 Merge  - </a:t>
            </a:r>
            <a:r>
              <a:rPr lang="en-US" sz="2400" b="1" dirty="0" err="1">
                <a:solidFill>
                  <a:srgbClr val="FF0000"/>
                </a:solidFill>
              </a:rPr>
              <a:t>lnner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Toma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el </a:t>
            </a:r>
            <a:r>
              <a:rPr lang="en-US" sz="2400" dirty="0" err="1"/>
              <a:t>id_empleado</a:t>
            </a:r>
            <a:r>
              <a:rPr lang="en-US" sz="2400" dirty="0"/>
              <a:t> que </a:t>
            </a:r>
            <a:r>
              <a:rPr lang="en-US" sz="2400" dirty="0" err="1"/>
              <a:t>exista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ambas</a:t>
            </a:r>
            <a:r>
              <a:rPr lang="en-US" sz="2400" dirty="0"/>
              <a:t> </a:t>
            </a:r>
            <a:r>
              <a:rPr lang="en-US" sz="2400" dirty="0" err="1"/>
              <a:t>tablas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714B7"/>
                </a:solidFill>
              </a:rPr>
              <a:t>inner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Codigo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Salida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1043890" y="1486631"/>
            <a:ext cx="10350759" cy="14773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Combina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'</a:t>
            </a:r>
            <a:r>
              <a:rPr lang="en-US" dirty="0" err="1"/>
              <a:t>Id_empleado</a:t>
            </a:r>
            <a:r>
              <a:rPr lang="en-US" dirty="0"/>
              <a:t>'</a:t>
            </a:r>
          </a:p>
          <a:p>
            <a:r>
              <a:rPr lang="en-US" dirty="0" err="1"/>
              <a:t>df_combinada</a:t>
            </a:r>
            <a:r>
              <a:rPr lang="en-US" dirty="0"/>
              <a:t> = </a:t>
            </a:r>
            <a:r>
              <a:rPr lang="en-US" dirty="0" err="1"/>
              <a:t>pd.merge</a:t>
            </a:r>
            <a:r>
              <a:rPr lang="en-US" dirty="0"/>
              <a:t>(</a:t>
            </a:r>
            <a:r>
              <a:rPr lang="en-US" dirty="0" err="1"/>
              <a:t>df_empleados</a:t>
            </a:r>
            <a:r>
              <a:rPr lang="en-US" dirty="0"/>
              <a:t>, </a:t>
            </a:r>
            <a:r>
              <a:rPr lang="en-US" dirty="0" err="1"/>
              <a:t>df_salarios</a:t>
            </a:r>
            <a:r>
              <a:rPr lang="en-US" dirty="0"/>
              <a:t>, on='</a:t>
            </a:r>
            <a:r>
              <a:rPr lang="en-US" dirty="0" err="1"/>
              <a:t>Id_empleado</a:t>
            </a:r>
            <a:r>
              <a:rPr lang="en-US" dirty="0"/>
              <a:t>', how='</a:t>
            </a:r>
            <a:r>
              <a:rPr lang="en-US" b="1" dirty="0">
                <a:solidFill>
                  <a:srgbClr val="0714B7"/>
                </a:solidFill>
              </a:rPr>
              <a:t>inner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print("---------------------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Combinada</a:t>
            </a:r>
            <a:r>
              <a:rPr lang="en-US" dirty="0"/>
              <a:t>------------------------------")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df_combinada</a:t>
            </a:r>
            <a:r>
              <a:rPr lang="en-US" dirty="0"/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90" y="3754280"/>
            <a:ext cx="8240686" cy="14256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318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7" name="Rectángulo 6"/>
          <p:cNvSpPr/>
          <p:nvPr/>
        </p:nvSpPr>
        <p:spPr>
          <a:xfrm>
            <a:off x="192710" y="261382"/>
            <a:ext cx="11698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2.4 Merge  - Right: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Toma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el </a:t>
            </a:r>
            <a:r>
              <a:rPr lang="en-US" sz="2400" dirty="0" err="1"/>
              <a:t>id_empleado</a:t>
            </a:r>
            <a:r>
              <a:rPr lang="en-US" sz="2400" dirty="0"/>
              <a:t> (</a:t>
            </a:r>
            <a:r>
              <a:rPr lang="en-US" sz="2400" dirty="0" err="1"/>
              <a:t>derecha</a:t>
            </a:r>
            <a:r>
              <a:rPr lang="en-US" sz="2400" dirty="0"/>
              <a:t>), con </a:t>
            </a:r>
            <a:r>
              <a:rPr lang="en-US" sz="2400" b="1" dirty="0">
                <a:solidFill>
                  <a:srgbClr val="0714B7"/>
                </a:solidFill>
              </a:rPr>
              <a:t>right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Codigo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Salida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1043889" y="1500627"/>
            <a:ext cx="10350759" cy="14773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b="1" dirty="0"/>
              <a:t># </a:t>
            </a:r>
            <a:r>
              <a:rPr lang="en-US" b="1" dirty="0" err="1"/>
              <a:t>Combina</a:t>
            </a:r>
            <a:r>
              <a:rPr lang="en-US" b="1" dirty="0"/>
              <a:t> las </a:t>
            </a:r>
            <a:r>
              <a:rPr lang="en-US" b="1" dirty="0" err="1"/>
              <a:t>tablas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base a la </a:t>
            </a:r>
            <a:r>
              <a:rPr lang="en-US" b="1" dirty="0" err="1"/>
              <a:t>columna</a:t>
            </a:r>
            <a:r>
              <a:rPr lang="en-US" b="1" dirty="0"/>
              <a:t> </a:t>
            </a:r>
            <a:r>
              <a:rPr lang="en-US" b="1" dirty="0" err="1"/>
              <a:t>común</a:t>
            </a:r>
            <a:r>
              <a:rPr lang="en-US" b="1" dirty="0"/>
              <a:t> '</a:t>
            </a:r>
            <a:r>
              <a:rPr lang="en-US" b="1" dirty="0" err="1"/>
              <a:t>Id_empleado</a:t>
            </a:r>
            <a:r>
              <a:rPr lang="en-US" b="1" dirty="0"/>
              <a:t>'</a:t>
            </a:r>
          </a:p>
          <a:p>
            <a:r>
              <a:rPr lang="en-US" dirty="0" err="1"/>
              <a:t>df_combinada</a:t>
            </a:r>
            <a:r>
              <a:rPr lang="en-US" dirty="0"/>
              <a:t> = </a:t>
            </a:r>
            <a:r>
              <a:rPr lang="en-US" dirty="0" err="1"/>
              <a:t>pd.merge</a:t>
            </a:r>
            <a:r>
              <a:rPr lang="en-US" dirty="0"/>
              <a:t>(</a:t>
            </a:r>
            <a:r>
              <a:rPr lang="en-US" dirty="0" err="1"/>
              <a:t>df_empleados</a:t>
            </a:r>
            <a:r>
              <a:rPr lang="en-US" dirty="0"/>
              <a:t>, </a:t>
            </a:r>
            <a:r>
              <a:rPr lang="en-US" dirty="0" err="1"/>
              <a:t>df_salarios</a:t>
            </a:r>
            <a:r>
              <a:rPr lang="en-US" dirty="0"/>
              <a:t>, on='</a:t>
            </a:r>
            <a:r>
              <a:rPr lang="en-US" dirty="0" err="1"/>
              <a:t>Id_empleado</a:t>
            </a:r>
            <a:r>
              <a:rPr lang="en-US" dirty="0"/>
              <a:t>', how='</a:t>
            </a:r>
            <a:r>
              <a:rPr lang="en-US" b="1" dirty="0">
                <a:solidFill>
                  <a:srgbClr val="0714B7"/>
                </a:solidFill>
              </a:rPr>
              <a:t>right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b="1" dirty="0"/>
              <a:t>print("---------------------</a:t>
            </a:r>
            <a:r>
              <a:rPr lang="en-US" b="1" dirty="0" err="1"/>
              <a:t>Tabla</a:t>
            </a:r>
            <a:r>
              <a:rPr lang="en-US" b="1" dirty="0"/>
              <a:t> </a:t>
            </a:r>
            <a:r>
              <a:rPr lang="en-US" b="1" dirty="0" err="1"/>
              <a:t>Combinada</a:t>
            </a:r>
            <a:r>
              <a:rPr lang="en-US" b="1" dirty="0"/>
              <a:t>------------------------------")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df_combinada</a:t>
            </a:r>
            <a:r>
              <a:rPr lang="en-US" dirty="0"/>
              <a:t>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89" y="3847759"/>
            <a:ext cx="8216352" cy="15826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933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7" name="Rectángulo 6"/>
          <p:cNvSpPr/>
          <p:nvPr/>
        </p:nvSpPr>
        <p:spPr>
          <a:xfrm>
            <a:off x="192710" y="261382"/>
            <a:ext cx="11698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2.5 Merge  - outer: </a:t>
            </a:r>
            <a:r>
              <a:rPr lang="en-US" sz="2400" dirty="0" err="1"/>
              <a:t>Toma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el </a:t>
            </a:r>
            <a:r>
              <a:rPr lang="en-US" sz="2400" dirty="0" err="1"/>
              <a:t>id_empleado</a:t>
            </a:r>
            <a:r>
              <a:rPr lang="en-US" sz="2400" dirty="0"/>
              <a:t> (</a:t>
            </a:r>
            <a:r>
              <a:rPr lang="en-US" sz="2400" dirty="0" err="1"/>
              <a:t>derecha</a:t>
            </a:r>
            <a:r>
              <a:rPr lang="en-US" sz="2400" dirty="0"/>
              <a:t> e </a:t>
            </a:r>
            <a:r>
              <a:rPr lang="en-US" sz="2400" dirty="0" err="1"/>
              <a:t>izquierda</a:t>
            </a:r>
            <a:r>
              <a:rPr lang="en-US" sz="2400" dirty="0"/>
              <a:t>), con </a:t>
            </a:r>
            <a:r>
              <a:rPr lang="en-US" sz="2400" b="1" dirty="0">
                <a:solidFill>
                  <a:srgbClr val="0714B7"/>
                </a:solidFill>
              </a:rPr>
              <a:t>outer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946195" y="165492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63894" y="787204"/>
            <a:ext cx="6260841" cy="507831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1</a:t>
            </a:r>
          </a:p>
          <a:p>
            <a:r>
              <a:rPr lang="en-US" dirty="0"/>
              <a:t>df1 = </a:t>
            </a:r>
            <a:r>
              <a:rPr lang="en-US" dirty="0" err="1"/>
              <a:t>pd.DataFrame</a:t>
            </a:r>
            <a:r>
              <a:rPr lang="en-US" dirty="0"/>
              <a:t>({'id': [1, 2, 3, 4],</a:t>
            </a:r>
          </a:p>
          <a:p>
            <a:r>
              <a:rPr lang="en-US" dirty="0"/>
              <a:t>                    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'Ana']})</a:t>
            </a:r>
          </a:p>
          <a:p>
            <a:r>
              <a:rPr lang="en-US" dirty="0"/>
              <a:t>print("------------------</a:t>
            </a:r>
            <a:r>
              <a:rPr lang="en-US" dirty="0" err="1"/>
              <a:t>Tabla</a:t>
            </a:r>
            <a:r>
              <a:rPr lang="en-US" dirty="0"/>
              <a:t> 1-------------------------------")</a:t>
            </a:r>
          </a:p>
          <a:p>
            <a:r>
              <a:rPr lang="en-US" dirty="0"/>
              <a:t>print(df1)</a:t>
            </a:r>
          </a:p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2</a:t>
            </a:r>
          </a:p>
          <a:p>
            <a:r>
              <a:rPr lang="en-US" dirty="0"/>
              <a:t>df2 = </a:t>
            </a:r>
            <a:r>
              <a:rPr lang="en-US" dirty="0" err="1"/>
              <a:t>pd.DataFrame</a:t>
            </a:r>
            <a:r>
              <a:rPr lang="en-US" dirty="0"/>
              <a:t>({'id': [2, 3, 5],</a:t>
            </a:r>
          </a:p>
          <a:p>
            <a:r>
              <a:rPr lang="en-US" dirty="0"/>
              <a:t>                    '</a:t>
            </a:r>
            <a:r>
              <a:rPr lang="en-US" dirty="0" err="1"/>
              <a:t>edad</a:t>
            </a:r>
            <a:r>
              <a:rPr lang="en-US" dirty="0"/>
              <a:t>': [25, 30, 20]})</a:t>
            </a:r>
          </a:p>
          <a:p>
            <a:r>
              <a:rPr lang="en-US" dirty="0"/>
              <a:t>print("-------------------</a:t>
            </a:r>
            <a:r>
              <a:rPr lang="en-US" dirty="0" err="1"/>
              <a:t>Tabla</a:t>
            </a:r>
            <a:r>
              <a:rPr lang="en-US" dirty="0"/>
              <a:t> 2------------------------------")</a:t>
            </a:r>
          </a:p>
          <a:p>
            <a:r>
              <a:rPr lang="en-US" dirty="0"/>
              <a:t>print(df2)</a:t>
            </a:r>
          </a:p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Realizar</a:t>
            </a:r>
            <a:r>
              <a:rPr lang="en-US" b="1" dirty="0"/>
              <a:t> Full Join</a:t>
            </a:r>
          </a:p>
          <a:p>
            <a:r>
              <a:rPr lang="en-US" dirty="0"/>
              <a:t>df3 = </a:t>
            </a:r>
            <a:r>
              <a:rPr lang="en-US" dirty="0" err="1"/>
              <a:t>pd.merge</a:t>
            </a:r>
            <a:r>
              <a:rPr lang="en-US" dirty="0"/>
              <a:t>(df1, df2, on='id', how='outer')</a:t>
            </a:r>
          </a:p>
          <a:p>
            <a:r>
              <a:rPr lang="en-US" b="1" dirty="0"/>
              <a:t>print("------------------</a:t>
            </a:r>
            <a:r>
              <a:rPr lang="en-US" b="1" dirty="0" err="1"/>
              <a:t>Tabla</a:t>
            </a:r>
            <a:r>
              <a:rPr lang="en-US" b="1" dirty="0"/>
              <a:t> junta----------------------------")</a:t>
            </a:r>
          </a:p>
          <a:p>
            <a:r>
              <a:rPr lang="en-US" dirty="0"/>
              <a:t>print(df3)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55" y="2166160"/>
            <a:ext cx="4572000" cy="3514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3149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/>
          </p:nvPr>
        </p:nvGraphicFramePr>
        <p:xfrm>
          <a:off x="552668" y="2384151"/>
          <a:ext cx="11446622" cy="437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grpSp>
        <p:nvGrpSpPr>
          <p:cNvPr id="5" name="Grupo 4"/>
          <p:cNvGrpSpPr/>
          <p:nvPr/>
        </p:nvGrpSpPr>
        <p:grpSpPr>
          <a:xfrm>
            <a:off x="372689" y="306047"/>
            <a:ext cx="11446622" cy="815490"/>
            <a:chOff x="0" y="3596026"/>
            <a:chExt cx="11446622" cy="815490"/>
          </a:xfrm>
        </p:grpSpPr>
        <p:sp>
          <p:nvSpPr>
            <p:cNvPr id="6" name="Rectángulo redondeado 5"/>
            <p:cNvSpPr/>
            <p:nvPr/>
          </p:nvSpPr>
          <p:spPr>
            <a:xfrm>
              <a:off x="0" y="3596026"/>
              <a:ext cx="11446622" cy="8154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39809" y="3635835"/>
              <a:ext cx="11367004" cy="735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l" defTabSz="15113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400" b="1" kern="1200" dirty="0"/>
                <a:t>2.2  </a:t>
              </a:r>
              <a:r>
                <a:rPr lang="es-ES" sz="3400" b="1" kern="1200"/>
                <a:t>Join</a:t>
              </a:r>
              <a:endParaRPr lang="en-US" sz="3400" kern="1200" dirty="0"/>
            </a:p>
          </p:txBody>
        </p:sp>
      </p:grpSp>
      <p:sp>
        <p:nvSpPr>
          <p:cNvPr id="4" name="Rectángulo 3"/>
          <p:cNvSpPr/>
          <p:nvPr/>
        </p:nvSpPr>
        <p:spPr>
          <a:xfrm>
            <a:off x="276807" y="1178960"/>
            <a:ext cx="11358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/>
              <a:t>Join</a:t>
            </a:r>
            <a:r>
              <a:rPr lang="es-ES" sz="2400" dirty="0"/>
              <a:t> es una operación que combina filas de dos o más tablas basándose en una condición común. Hay varios tipos de "</a:t>
            </a:r>
            <a:r>
              <a:rPr lang="es-ES" sz="2400" dirty="0" err="1"/>
              <a:t>join</a:t>
            </a:r>
            <a:r>
              <a:rPr lang="es-ES" sz="2400" dirty="0"/>
              <a:t>" que se pueden utilizar, dependiendo de las necesidades de análisis de datos y la estructura de las tablas. Algunos de los tipos de "</a:t>
            </a:r>
            <a:r>
              <a:rPr lang="es-ES" sz="2400" dirty="0" err="1"/>
              <a:t>join</a:t>
            </a:r>
            <a:r>
              <a:rPr lang="es-ES" sz="2400" dirty="0"/>
              <a:t>" más comunes son: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336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7" name="Rectángulo 6"/>
          <p:cNvSpPr/>
          <p:nvPr/>
        </p:nvSpPr>
        <p:spPr>
          <a:xfrm>
            <a:off x="192710" y="261382"/>
            <a:ext cx="116985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2.2 Join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Algunos de los tipos de "</a:t>
            </a:r>
            <a:r>
              <a:rPr lang="es-ES" sz="2000" dirty="0" err="1"/>
              <a:t>join</a:t>
            </a:r>
            <a:r>
              <a:rPr lang="es-ES" sz="2000" dirty="0"/>
              <a:t>" más comunes son: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315624" y="1027985"/>
            <a:ext cx="114527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  <a:r>
              <a:rPr lang="es-ES" sz="2000" b="1" dirty="0">
                <a:solidFill>
                  <a:srgbClr val="C00000"/>
                </a:solidFill>
              </a:rPr>
              <a:t>2.2.1  </a:t>
            </a:r>
            <a:r>
              <a:rPr lang="es-ES" sz="2000" b="1" dirty="0" err="1">
                <a:solidFill>
                  <a:srgbClr val="C00000"/>
                </a:solidFill>
              </a:rPr>
              <a:t>Inner</a:t>
            </a:r>
            <a:r>
              <a:rPr lang="es-ES" sz="2000" b="1" dirty="0">
                <a:solidFill>
                  <a:srgbClr val="C00000"/>
                </a:solidFill>
              </a:rPr>
              <a:t> </a:t>
            </a:r>
            <a:r>
              <a:rPr lang="es-ES" sz="2000" b="1" dirty="0" err="1">
                <a:solidFill>
                  <a:srgbClr val="C00000"/>
                </a:solidFill>
              </a:rPr>
              <a:t>Join</a:t>
            </a:r>
            <a:r>
              <a:rPr lang="es-ES" sz="2000" dirty="0"/>
              <a:t>: También conocido como "</a:t>
            </a:r>
            <a:r>
              <a:rPr lang="es-ES" sz="2000" dirty="0" err="1"/>
              <a:t>join</a:t>
            </a:r>
            <a:r>
              <a:rPr lang="es-ES" sz="2000" dirty="0"/>
              <a:t> interno", es el tipo de "</a:t>
            </a:r>
            <a:r>
              <a:rPr lang="es-ES" sz="2000" dirty="0" err="1"/>
              <a:t>join</a:t>
            </a:r>
            <a:r>
              <a:rPr lang="es-ES" sz="2000" dirty="0"/>
              <a:t>" más común. En este tipo de "</a:t>
            </a:r>
            <a:r>
              <a:rPr lang="es-ES" sz="2000" dirty="0" err="1"/>
              <a:t>join</a:t>
            </a:r>
            <a:r>
              <a:rPr lang="es-ES" sz="2000" dirty="0"/>
              <a:t>", se combinan solo las filas que tienen una clave común en ambas tablas. Las filas que no tienen una clave común se omiten.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C00000"/>
                </a:solidFill>
              </a:rPr>
              <a:t>2.2.2 </a:t>
            </a:r>
            <a:r>
              <a:rPr lang="es-ES" sz="2000" b="1" dirty="0" err="1">
                <a:solidFill>
                  <a:srgbClr val="C00000"/>
                </a:solidFill>
              </a:rPr>
              <a:t>Left</a:t>
            </a:r>
            <a:r>
              <a:rPr lang="es-ES" sz="2000" b="1" dirty="0">
                <a:solidFill>
                  <a:srgbClr val="C00000"/>
                </a:solidFill>
              </a:rPr>
              <a:t> </a:t>
            </a:r>
            <a:r>
              <a:rPr lang="es-ES" sz="2000" b="1" dirty="0" err="1">
                <a:solidFill>
                  <a:srgbClr val="C00000"/>
                </a:solidFill>
              </a:rPr>
              <a:t>Join</a:t>
            </a:r>
            <a:r>
              <a:rPr lang="es-ES" sz="2000" dirty="0"/>
              <a:t>: También conocido como "</a:t>
            </a:r>
            <a:r>
              <a:rPr lang="es-ES" sz="2000" dirty="0" err="1"/>
              <a:t>join</a:t>
            </a:r>
            <a:r>
              <a:rPr lang="es-ES" sz="2000" dirty="0"/>
              <a:t> izquierdo", es el tipo de "</a:t>
            </a:r>
            <a:r>
              <a:rPr lang="es-ES" sz="2000" dirty="0" err="1"/>
              <a:t>join</a:t>
            </a:r>
            <a:r>
              <a:rPr lang="es-ES" sz="2000" dirty="0"/>
              <a:t>" que incluye todas las filas de la tabla izquierda y solo las filas de la tabla derecha que tienen una clave común. Las filas de la tabla derecha que no tienen una clave común se omiten.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C00000"/>
                </a:solidFill>
              </a:rPr>
              <a:t>2.2.3 </a:t>
            </a:r>
            <a:r>
              <a:rPr lang="es-ES" sz="2000" b="1" dirty="0" err="1">
                <a:solidFill>
                  <a:srgbClr val="C00000"/>
                </a:solidFill>
              </a:rPr>
              <a:t>Right</a:t>
            </a:r>
            <a:r>
              <a:rPr lang="es-ES" sz="2000" b="1" dirty="0">
                <a:solidFill>
                  <a:srgbClr val="C00000"/>
                </a:solidFill>
              </a:rPr>
              <a:t> </a:t>
            </a:r>
            <a:r>
              <a:rPr lang="es-ES" sz="2000" b="1" dirty="0" err="1">
                <a:solidFill>
                  <a:srgbClr val="C00000"/>
                </a:solidFill>
              </a:rPr>
              <a:t>Join</a:t>
            </a:r>
            <a:r>
              <a:rPr lang="es-ES" sz="2000" dirty="0"/>
              <a:t>: También conocido como "</a:t>
            </a:r>
            <a:r>
              <a:rPr lang="es-ES" sz="2000" dirty="0" err="1"/>
              <a:t>join</a:t>
            </a:r>
            <a:r>
              <a:rPr lang="es-ES" sz="2000" dirty="0"/>
              <a:t> derecho", es el tipo de "</a:t>
            </a:r>
            <a:r>
              <a:rPr lang="es-ES" sz="2000" dirty="0" err="1"/>
              <a:t>join</a:t>
            </a:r>
            <a:r>
              <a:rPr lang="es-ES" sz="2000" dirty="0"/>
              <a:t>" que incluye todas las filas de la tabla derecha y solo las filas de la tabla izquierda que tienen una clave común. Las filas de la tabla izquierda que no tienen una clave común se omiten.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C00000"/>
                </a:solidFill>
              </a:rPr>
              <a:t>2.2.4 Full </a:t>
            </a:r>
            <a:r>
              <a:rPr lang="es-ES" sz="2000" b="1" dirty="0" err="1">
                <a:solidFill>
                  <a:srgbClr val="C00000"/>
                </a:solidFill>
              </a:rPr>
              <a:t>Outer</a:t>
            </a:r>
            <a:r>
              <a:rPr lang="es-ES" sz="2000" b="1" dirty="0">
                <a:solidFill>
                  <a:srgbClr val="C00000"/>
                </a:solidFill>
              </a:rPr>
              <a:t> </a:t>
            </a:r>
            <a:r>
              <a:rPr lang="es-ES" sz="2000" b="1" dirty="0" err="1">
                <a:solidFill>
                  <a:srgbClr val="C00000"/>
                </a:solidFill>
              </a:rPr>
              <a:t>Join</a:t>
            </a:r>
            <a:r>
              <a:rPr lang="es-ES" sz="2000" dirty="0"/>
              <a:t>: También conocido como "</a:t>
            </a:r>
            <a:r>
              <a:rPr lang="es-ES" sz="2000" dirty="0" err="1"/>
              <a:t>join</a:t>
            </a:r>
            <a:r>
              <a:rPr lang="es-ES" sz="2000" dirty="0"/>
              <a:t> completo", es el tipo de "</a:t>
            </a:r>
            <a:r>
              <a:rPr lang="es-ES" sz="2000" dirty="0" err="1"/>
              <a:t>join</a:t>
            </a:r>
            <a:r>
              <a:rPr lang="es-ES" sz="2000" dirty="0"/>
              <a:t>" que incluye todas las filas de ambas tablas, incluso aquellas que no tienen una clave común. Las filas que no tienen una clave común se rellenan con valores nulos.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67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700186" y="995332"/>
            <a:ext cx="11159411" cy="3693319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tabla</a:t>
            </a:r>
            <a:r>
              <a:rPr lang="en-US" b="1" dirty="0"/>
              <a:t> con </a:t>
            </a:r>
            <a:r>
              <a:rPr lang="en-US" b="1" dirty="0" err="1"/>
              <a:t>información</a:t>
            </a:r>
            <a:r>
              <a:rPr lang="en-US" b="1" dirty="0"/>
              <a:t> de </a:t>
            </a:r>
            <a:r>
              <a:rPr lang="en-US" b="1" dirty="0" err="1"/>
              <a:t>empleados</a:t>
            </a:r>
            <a:endParaRPr lang="en-US" b="1" dirty="0"/>
          </a:p>
          <a:p>
            <a:r>
              <a:rPr lang="en-US" dirty="0"/>
              <a:t>empleados = {'</a:t>
            </a:r>
            <a:r>
              <a:rPr lang="en-US" dirty="0" err="1"/>
              <a:t>Id_empleado</a:t>
            </a:r>
            <a:r>
              <a:rPr lang="en-US" dirty="0"/>
              <a:t>': [1, 2, 3], '</a:t>
            </a:r>
            <a:r>
              <a:rPr lang="en-US" dirty="0" err="1"/>
              <a:t>Nombre</a:t>
            </a:r>
            <a:r>
              <a:rPr lang="en-US" dirty="0"/>
              <a:t>': ['Juan', '</a:t>
            </a:r>
            <a:r>
              <a:rPr lang="en-US" dirty="0" err="1"/>
              <a:t>María</a:t>
            </a:r>
            <a:r>
              <a:rPr lang="en-US" dirty="0"/>
              <a:t>', 'Pedro'], '</a:t>
            </a:r>
            <a:r>
              <a:rPr lang="en-US" dirty="0" err="1"/>
              <a:t>Edad</a:t>
            </a:r>
            <a:r>
              <a:rPr lang="en-US" dirty="0"/>
              <a:t>‘:[25, 30, 28]}</a:t>
            </a:r>
          </a:p>
          <a:p>
            <a:r>
              <a:rPr lang="en-US" dirty="0" err="1"/>
              <a:t>df_empleados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empleados</a:t>
            </a:r>
            <a:r>
              <a:rPr lang="en-US" dirty="0"/>
              <a:t>).</a:t>
            </a:r>
            <a:r>
              <a:rPr lang="en-US" b="1" dirty="0" err="1">
                <a:solidFill>
                  <a:srgbClr val="0714B7"/>
                </a:solidFill>
              </a:rPr>
              <a:t>set_index</a:t>
            </a:r>
            <a:r>
              <a:rPr lang="en-US" b="1" dirty="0">
                <a:solidFill>
                  <a:srgbClr val="0714B7"/>
                </a:solidFill>
              </a:rPr>
              <a:t>('</a:t>
            </a:r>
            <a:r>
              <a:rPr lang="en-US" b="1" dirty="0" err="1">
                <a:solidFill>
                  <a:srgbClr val="0714B7"/>
                </a:solidFill>
              </a:rPr>
              <a:t>Id_empleado</a:t>
            </a:r>
            <a:r>
              <a:rPr lang="en-US" dirty="0"/>
              <a:t>')</a:t>
            </a:r>
          </a:p>
          <a:p>
            <a:r>
              <a:rPr lang="en-US" dirty="0"/>
              <a:t>print("-------------------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Empleados</a:t>
            </a:r>
            <a:r>
              <a:rPr lang="en-US" dirty="0"/>
              <a:t>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df_empleados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tabla</a:t>
            </a:r>
            <a:r>
              <a:rPr lang="en-US" b="1" dirty="0"/>
              <a:t> con </a:t>
            </a:r>
            <a:r>
              <a:rPr lang="en-US" b="1" dirty="0" err="1"/>
              <a:t>información</a:t>
            </a:r>
            <a:r>
              <a:rPr lang="en-US" b="1" dirty="0"/>
              <a:t> de </a:t>
            </a:r>
            <a:r>
              <a:rPr lang="en-US" b="1" dirty="0" err="1"/>
              <a:t>salarios</a:t>
            </a:r>
            <a:endParaRPr lang="en-US" b="1" dirty="0"/>
          </a:p>
          <a:p>
            <a:r>
              <a:rPr lang="en-US" dirty="0" err="1"/>
              <a:t>salarios</a:t>
            </a:r>
            <a:r>
              <a:rPr lang="en-US" dirty="0"/>
              <a:t> = {'</a:t>
            </a:r>
            <a:r>
              <a:rPr lang="en-US" dirty="0" err="1"/>
              <a:t>Id_empleado</a:t>
            </a:r>
            <a:r>
              <a:rPr lang="en-US" dirty="0"/>
              <a:t>': [1, 3, 4], '</a:t>
            </a:r>
            <a:r>
              <a:rPr lang="en-US" dirty="0" err="1"/>
              <a:t>Salario</a:t>
            </a:r>
            <a:r>
              <a:rPr lang="en-US" dirty="0"/>
              <a:t>': [2000, 2500, 1800]}</a:t>
            </a:r>
          </a:p>
          <a:p>
            <a:r>
              <a:rPr lang="en-US" dirty="0" err="1"/>
              <a:t>df_salarios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salarios</a:t>
            </a:r>
            <a:r>
              <a:rPr lang="en-US" dirty="0"/>
              <a:t>).</a:t>
            </a:r>
            <a:r>
              <a:rPr lang="en-US" dirty="0" err="1"/>
              <a:t>set_index</a:t>
            </a:r>
            <a:r>
              <a:rPr lang="en-US" dirty="0"/>
              <a:t>('</a:t>
            </a:r>
            <a:r>
              <a:rPr lang="en-US" dirty="0" err="1"/>
              <a:t>Id_empleado</a:t>
            </a:r>
            <a:r>
              <a:rPr lang="en-US" dirty="0"/>
              <a:t>')</a:t>
            </a:r>
          </a:p>
          <a:p>
            <a:r>
              <a:rPr lang="en-US" dirty="0"/>
              <a:t>print("-------------------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salarios</a:t>
            </a:r>
            <a:r>
              <a:rPr lang="en-US" dirty="0"/>
              <a:t>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df_salarios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3" y="4074257"/>
            <a:ext cx="4553339" cy="26445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ángulo 4"/>
          <p:cNvSpPr/>
          <p:nvPr/>
        </p:nvSpPr>
        <p:spPr>
          <a:xfrm>
            <a:off x="345234" y="287447"/>
            <a:ext cx="6953570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err="1"/>
              <a:t>seteando</a:t>
            </a:r>
            <a:r>
              <a:rPr lang="en-US" sz="2000" dirty="0"/>
              <a:t> el </a:t>
            </a:r>
            <a:r>
              <a:rPr lang="en-US" sz="2000" dirty="0" err="1"/>
              <a:t>indice</a:t>
            </a:r>
            <a:r>
              <a:rPr lang="en-US" sz="2000" dirty="0"/>
              <a:t> de la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id_emple</a:t>
            </a:r>
            <a:r>
              <a:rPr lang="en-US" dirty="0" err="1"/>
              <a:t>ados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Salida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86138" y="1039085"/>
            <a:ext cx="84379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rgbClr val="FF0000"/>
                </a:solidFill>
              </a:rPr>
              <a:t>Manipulación de Tablas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Combinar Tablas (</a:t>
            </a:r>
            <a:r>
              <a:rPr lang="es-MX" sz="2800" dirty="0" err="1"/>
              <a:t>Merge</a:t>
            </a:r>
            <a:r>
              <a:rPr lang="es-MX" sz="2800" dirty="0"/>
              <a:t> &amp; </a:t>
            </a:r>
            <a:r>
              <a:rPr lang="es-MX" sz="2800" dirty="0" err="1"/>
              <a:t>Join</a:t>
            </a:r>
            <a:r>
              <a:rPr lang="es-MX" sz="2800" dirty="0"/>
              <a:t>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Filtrar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>
                <a:ea typeface="Verdana" pitchFamily="34" charset="0"/>
              </a:rPr>
              <a:t>Datos distintos, repetidos y nulos</a:t>
            </a:r>
          </a:p>
          <a:p>
            <a:pPr marL="893763" lvl="0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/>
              <a:t>Agrupamiento, Ordenamiento y Resumen</a:t>
            </a:r>
            <a:endParaRPr lang="en-US" sz="2800" dirty="0"/>
          </a:p>
        </p:txBody>
      </p:sp>
      <p:sp>
        <p:nvSpPr>
          <p:cNvPr id="10" name="Rectángulo 9"/>
          <p:cNvSpPr/>
          <p:nvPr/>
        </p:nvSpPr>
        <p:spPr>
          <a:xfrm>
            <a:off x="286138" y="454481"/>
            <a:ext cx="200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/>
              <a:t>CONTENIDO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487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307912" y="1275619"/>
            <a:ext cx="11159411" cy="14773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b="1" dirty="0"/>
              <a:t># </a:t>
            </a:r>
            <a:r>
              <a:rPr lang="en-US" b="1" dirty="0" err="1"/>
              <a:t>Combina</a:t>
            </a:r>
            <a:r>
              <a:rPr lang="en-US" b="1" dirty="0"/>
              <a:t> las </a:t>
            </a:r>
            <a:r>
              <a:rPr lang="en-US" b="1" dirty="0" err="1"/>
              <a:t>tablas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base a la </a:t>
            </a:r>
            <a:r>
              <a:rPr lang="en-US" b="1" dirty="0" err="1"/>
              <a:t>columna</a:t>
            </a:r>
            <a:r>
              <a:rPr lang="en-US" b="1" dirty="0"/>
              <a:t> de </a:t>
            </a:r>
            <a:r>
              <a:rPr lang="en-US" b="1" dirty="0" err="1"/>
              <a:t>índice</a:t>
            </a:r>
            <a:r>
              <a:rPr lang="en-US" b="1" dirty="0"/>
              <a:t> '</a:t>
            </a:r>
            <a:r>
              <a:rPr lang="en-US" b="1" dirty="0" err="1"/>
              <a:t>Id_empleado</a:t>
            </a:r>
            <a:r>
              <a:rPr lang="en-US" b="1" dirty="0"/>
              <a:t>'</a:t>
            </a:r>
          </a:p>
          <a:p>
            <a:r>
              <a:rPr lang="en-US" dirty="0" err="1"/>
              <a:t>df_combinada</a:t>
            </a:r>
            <a:r>
              <a:rPr lang="en-US" dirty="0"/>
              <a:t> = </a:t>
            </a:r>
            <a:r>
              <a:rPr lang="en-US" dirty="0" err="1"/>
              <a:t>df_empleados.join</a:t>
            </a:r>
            <a:r>
              <a:rPr lang="en-US" dirty="0"/>
              <a:t>(</a:t>
            </a:r>
            <a:r>
              <a:rPr lang="en-US" dirty="0" err="1"/>
              <a:t>df_salarios</a:t>
            </a:r>
            <a:r>
              <a:rPr lang="en-US" dirty="0"/>
              <a:t>, how='</a:t>
            </a:r>
            <a:r>
              <a:rPr lang="en-US" b="1" dirty="0">
                <a:solidFill>
                  <a:srgbClr val="0714B7"/>
                </a:solidFill>
              </a:rPr>
              <a:t>left</a:t>
            </a:r>
            <a:r>
              <a:rPr lang="en-US" dirty="0"/>
              <a:t>')</a:t>
            </a:r>
          </a:p>
          <a:p>
            <a:r>
              <a:rPr lang="en-US" dirty="0"/>
              <a:t>print("------------------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combinada</a:t>
            </a:r>
            <a:r>
              <a:rPr lang="en-US" dirty="0"/>
              <a:t>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df_combinada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307911" y="283754"/>
            <a:ext cx="540673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2.2.1  JOIN LEFT: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el </a:t>
            </a:r>
            <a:r>
              <a:rPr lang="en-US" dirty="0" err="1"/>
              <a:t>id_empleado</a:t>
            </a:r>
            <a:r>
              <a:rPr lang="en-US" dirty="0"/>
              <a:t> (</a:t>
            </a:r>
            <a:r>
              <a:rPr lang="en-US" dirty="0" err="1"/>
              <a:t>izquierda</a:t>
            </a:r>
            <a:r>
              <a:rPr lang="en-US" dirty="0"/>
              <a:t>), con </a:t>
            </a:r>
            <a:r>
              <a:rPr lang="en-US" b="1" dirty="0">
                <a:solidFill>
                  <a:srgbClr val="0714B7"/>
                </a:solidFill>
              </a:rPr>
              <a:t>left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Codigo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Salida</a:t>
            </a:r>
            <a:r>
              <a:rPr lang="en-US" dirty="0"/>
              <a:t>: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91" y="3331692"/>
            <a:ext cx="6587412" cy="20860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050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569168" y="1279887"/>
            <a:ext cx="11159411" cy="14773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Combina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la </a:t>
            </a:r>
            <a:r>
              <a:rPr lang="en-US" dirty="0" err="1"/>
              <a:t>columna</a:t>
            </a:r>
            <a:r>
              <a:rPr lang="en-US" dirty="0"/>
              <a:t> de </a:t>
            </a:r>
            <a:r>
              <a:rPr lang="en-US" dirty="0" err="1"/>
              <a:t>índice</a:t>
            </a:r>
            <a:r>
              <a:rPr lang="en-US" dirty="0"/>
              <a:t> '</a:t>
            </a:r>
            <a:r>
              <a:rPr lang="en-US" dirty="0" err="1"/>
              <a:t>Id_empleado</a:t>
            </a:r>
            <a:r>
              <a:rPr lang="en-US" dirty="0"/>
              <a:t>'</a:t>
            </a:r>
          </a:p>
          <a:p>
            <a:r>
              <a:rPr lang="en-US" dirty="0" err="1"/>
              <a:t>df_combinada</a:t>
            </a:r>
            <a:r>
              <a:rPr lang="en-US" dirty="0"/>
              <a:t> = </a:t>
            </a:r>
            <a:r>
              <a:rPr lang="en-US" dirty="0" err="1"/>
              <a:t>df_empleados.join</a:t>
            </a:r>
            <a:r>
              <a:rPr lang="en-US" dirty="0"/>
              <a:t>(</a:t>
            </a:r>
            <a:r>
              <a:rPr lang="en-US" dirty="0" err="1"/>
              <a:t>df_salarios</a:t>
            </a:r>
            <a:r>
              <a:rPr lang="en-US" dirty="0"/>
              <a:t>, how='</a:t>
            </a:r>
            <a:r>
              <a:rPr lang="en-US" b="1" dirty="0">
                <a:solidFill>
                  <a:srgbClr val="0714B7"/>
                </a:solidFill>
              </a:rPr>
              <a:t>right</a:t>
            </a:r>
            <a:r>
              <a:rPr lang="en-US" dirty="0"/>
              <a:t>')</a:t>
            </a:r>
          </a:p>
          <a:p>
            <a:r>
              <a:rPr lang="en-US" dirty="0"/>
              <a:t>print("------------------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conbinada</a:t>
            </a:r>
            <a:r>
              <a:rPr lang="en-US" dirty="0"/>
              <a:t>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df_combinada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307911" y="283754"/>
            <a:ext cx="537794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2.2.2  JOIN RIGHT: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el </a:t>
            </a:r>
            <a:r>
              <a:rPr lang="en-US" dirty="0" err="1"/>
              <a:t>id_empleado</a:t>
            </a:r>
            <a:r>
              <a:rPr lang="en-US" dirty="0"/>
              <a:t> (</a:t>
            </a:r>
            <a:r>
              <a:rPr lang="en-US" dirty="0" err="1"/>
              <a:t>derecha</a:t>
            </a:r>
            <a:r>
              <a:rPr lang="en-US" dirty="0"/>
              <a:t>), con </a:t>
            </a:r>
            <a:r>
              <a:rPr lang="en-US" b="1" dirty="0">
                <a:solidFill>
                  <a:srgbClr val="0714B7"/>
                </a:solidFill>
              </a:rPr>
              <a:t>right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Codigo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Salida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8" y="3762863"/>
            <a:ext cx="6583401" cy="17536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4880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541177" y="1246288"/>
            <a:ext cx="11159411" cy="147732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Combina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la </a:t>
            </a:r>
            <a:r>
              <a:rPr lang="en-US" dirty="0" err="1"/>
              <a:t>columna</a:t>
            </a:r>
            <a:r>
              <a:rPr lang="en-US" dirty="0"/>
              <a:t> de </a:t>
            </a:r>
            <a:r>
              <a:rPr lang="en-US" dirty="0" err="1"/>
              <a:t>índice</a:t>
            </a:r>
            <a:r>
              <a:rPr lang="en-US" dirty="0"/>
              <a:t> '</a:t>
            </a:r>
            <a:r>
              <a:rPr lang="en-US" dirty="0" err="1"/>
              <a:t>Id_empleado</a:t>
            </a:r>
            <a:r>
              <a:rPr lang="en-US" dirty="0"/>
              <a:t>'</a:t>
            </a:r>
          </a:p>
          <a:p>
            <a:r>
              <a:rPr lang="en-US" dirty="0" err="1"/>
              <a:t>df_combinada</a:t>
            </a:r>
            <a:r>
              <a:rPr lang="en-US" dirty="0"/>
              <a:t> = </a:t>
            </a:r>
            <a:r>
              <a:rPr lang="en-US" dirty="0" err="1"/>
              <a:t>df_empleados.join</a:t>
            </a:r>
            <a:r>
              <a:rPr lang="en-US" dirty="0"/>
              <a:t>(</a:t>
            </a:r>
            <a:r>
              <a:rPr lang="en-US" dirty="0" err="1"/>
              <a:t>df_salarios</a:t>
            </a:r>
            <a:r>
              <a:rPr lang="en-US" dirty="0"/>
              <a:t>, how='</a:t>
            </a:r>
            <a:r>
              <a:rPr lang="en-US" b="1" dirty="0">
                <a:solidFill>
                  <a:srgbClr val="0714B7"/>
                </a:solidFill>
              </a:rPr>
              <a:t>inner</a:t>
            </a:r>
            <a:r>
              <a:rPr lang="en-US" dirty="0"/>
              <a:t>')</a:t>
            </a:r>
          </a:p>
          <a:p>
            <a:r>
              <a:rPr lang="en-US" dirty="0"/>
              <a:t>print("------------------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conbinada</a:t>
            </a:r>
            <a:r>
              <a:rPr lang="en-US" dirty="0"/>
              <a:t>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df_combinada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307911" y="283754"/>
            <a:ext cx="665252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2.2.3 JOIN INNER: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el </a:t>
            </a:r>
            <a:r>
              <a:rPr lang="en-US" dirty="0" err="1"/>
              <a:t>id_empleado</a:t>
            </a:r>
            <a:r>
              <a:rPr lang="en-US" dirty="0"/>
              <a:t> que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b="1" dirty="0">
                <a:solidFill>
                  <a:srgbClr val="0714B7"/>
                </a:solidFill>
              </a:rPr>
              <a:t>inner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Codigo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Salida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7" y="3728115"/>
            <a:ext cx="7447431" cy="1751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956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86138" y="1039085"/>
            <a:ext cx="84379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Manipulación de Tablas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Combinar Tablas (</a:t>
            </a:r>
            <a:r>
              <a:rPr lang="es-MX" sz="2800" dirty="0" err="1"/>
              <a:t>Merge</a:t>
            </a:r>
            <a:r>
              <a:rPr lang="es-MX" sz="2800" dirty="0"/>
              <a:t> &amp; </a:t>
            </a:r>
            <a:r>
              <a:rPr lang="es-MX" sz="2800" dirty="0" err="1"/>
              <a:t>Join</a:t>
            </a:r>
            <a:r>
              <a:rPr lang="es-MX" sz="2800" dirty="0"/>
              <a:t>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rgbClr val="FF0000"/>
                </a:solidFill>
              </a:rPr>
              <a:t>Filtrar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>
                <a:ea typeface="Verdana" pitchFamily="34" charset="0"/>
              </a:rPr>
              <a:t>Datos distintos, repetidos y nulos</a:t>
            </a:r>
          </a:p>
          <a:p>
            <a:pPr marL="893763" lvl="0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/>
              <a:t>Agrupamiento, Ordenamiento y Resumen</a:t>
            </a:r>
            <a:endParaRPr lang="en-US" sz="2800" dirty="0"/>
          </a:p>
        </p:txBody>
      </p:sp>
      <p:sp>
        <p:nvSpPr>
          <p:cNvPr id="10" name="Rectángulo 9"/>
          <p:cNvSpPr/>
          <p:nvPr/>
        </p:nvSpPr>
        <p:spPr>
          <a:xfrm>
            <a:off x="286138" y="454481"/>
            <a:ext cx="200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/>
              <a:t>CONTENIDO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583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graphicFrame>
        <p:nvGraphicFramePr>
          <p:cNvPr id="5" name="Diagrama 4"/>
          <p:cNvGraphicFramePr/>
          <p:nvPr>
            <p:extLst/>
          </p:nvPr>
        </p:nvGraphicFramePr>
        <p:xfrm>
          <a:off x="570001" y="737372"/>
          <a:ext cx="9870953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2453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9084" y="156569"/>
            <a:ext cx="1165740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3.1 Filtrar los datos por filas utilizando </a:t>
            </a:r>
            <a:r>
              <a:rPr lang="es-PE" sz="24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loc</a:t>
            </a:r>
            <a:endParaRPr lang="es-PE" sz="2400" b="1" dirty="0">
              <a:solidFill>
                <a:srgbClr val="0714B7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En Python, </a:t>
            </a:r>
            <a:r>
              <a:rPr lang="es-ES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loc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 es un atributo de un objeto de tipo pandas </a:t>
            </a:r>
            <a:r>
              <a:rPr lang="es-ES" sz="2000" dirty="0" err="1">
                <a:ea typeface="Verdana" pitchFamily="34" charset="0"/>
                <a:cs typeface="Arial" panose="020B0604020202020204" pitchFamily="34" charset="0"/>
              </a:rPr>
              <a:t>DataFrame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 que se utiliza para seleccionar un subconjunto de filas y columnas basándose en etiquetas o condiciones booleanas.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Salida:</a:t>
            </a: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6742" y="1880950"/>
            <a:ext cx="11542090" cy="286232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35, 40]})</a:t>
            </a:r>
          </a:p>
          <a:p>
            <a:endParaRPr lang="en-US" dirty="0"/>
          </a:p>
          <a:p>
            <a:r>
              <a:rPr lang="en-US" b="1" dirty="0"/>
              <a:t>print("--------------------</a:t>
            </a:r>
            <a:r>
              <a:rPr lang="en-US" b="1" dirty="0" err="1"/>
              <a:t>Tabla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b="1" dirty="0"/>
              <a:t>print("--------------------</a:t>
            </a:r>
            <a:r>
              <a:rPr lang="en-US" b="1" dirty="0" err="1"/>
              <a:t>Filtro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edad</a:t>
            </a:r>
            <a:r>
              <a:rPr lang="en-US" b="1" dirty="0"/>
              <a:t>---------------------")</a:t>
            </a:r>
          </a:p>
          <a:p>
            <a:r>
              <a:rPr lang="en-US" dirty="0" err="1"/>
              <a:t>filtro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edad</a:t>
            </a:r>
            <a:r>
              <a:rPr lang="en-US" dirty="0"/>
              <a:t>'] &gt; 30</a:t>
            </a:r>
          </a:p>
          <a:p>
            <a:r>
              <a:rPr lang="en-US" dirty="0" err="1"/>
              <a:t>df_filtrado</a:t>
            </a:r>
            <a:r>
              <a:rPr lang="en-US" dirty="0"/>
              <a:t> = 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0714B7"/>
                </a:solidFill>
              </a:rPr>
              <a:t>loc</a:t>
            </a:r>
            <a:r>
              <a:rPr lang="en-US" dirty="0"/>
              <a:t>[</a:t>
            </a:r>
            <a:r>
              <a:rPr lang="en-US" dirty="0" err="1"/>
              <a:t>filtro</a:t>
            </a:r>
            <a:r>
              <a:rPr lang="en-US" dirty="0"/>
              <a:t>]</a:t>
            </a:r>
          </a:p>
          <a:p>
            <a:r>
              <a:rPr lang="en-US" dirty="0"/>
              <a:t>print(</a:t>
            </a:r>
            <a:r>
              <a:rPr lang="en-US" dirty="0" err="1"/>
              <a:t>df_filtrado</a:t>
            </a:r>
            <a:r>
              <a:rPr lang="en-US" dirty="0"/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91" y="4215233"/>
            <a:ext cx="5419725" cy="20288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ángulo 7"/>
          <p:cNvSpPr/>
          <p:nvPr/>
        </p:nvSpPr>
        <p:spPr>
          <a:xfrm>
            <a:off x="3828275" y="5573020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286126" y="444212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</p:spTree>
    <p:extLst>
      <p:ext uri="{BB962C8B-B14F-4D97-AF65-F5344CB8AC3E}">
        <p14:creationId xmlns:p14="http://schemas.microsoft.com/office/powerpoint/2010/main" val="289266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9084" y="156569"/>
            <a:ext cx="1128418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3.2 Filtrar los datos por filas utilizando </a:t>
            </a:r>
            <a:r>
              <a:rPr lang="es-PE" sz="24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iloc</a:t>
            </a:r>
            <a:endParaRPr lang="es-PE" sz="2400" b="1" dirty="0">
              <a:solidFill>
                <a:srgbClr val="0714B7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En Python, </a:t>
            </a:r>
            <a:r>
              <a:rPr lang="es-ES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iloc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 es un atributo de un objeto de tipo pandas </a:t>
            </a:r>
            <a:r>
              <a:rPr lang="es-ES" sz="2000" dirty="0" err="1">
                <a:ea typeface="Verdana" pitchFamily="34" charset="0"/>
                <a:cs typeface="Arial" panose="020B0604020202020204" pitchFamily="34" charset="0"/>
              </a:rPr>
              <a:t>DataFrame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 que  se utiliza para seleccionar un subconjunto de filas y columnas basándose en  posiciones numéricas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 err="1">
                <a:ea typeface="Verdana" pitchFamily="34" charset="0"/>
                <a:cs typeface="Arial" panose="020B0604020202020204" pitchFamily="34" charset="0"/>
              </a:rPr>
              <a:t>Codigo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Salida</a:t>
            </a:r>
            <a:endParaRPr lang="es-PE" sz="20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8292" y="1926273"/>
            <a:ext cx="10854973" cy="258532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35, 40]})</a:t>
            </a:r>
          </a:p>
          <a:p>
            <a:r>
              <a:rPr lang="en-US" dirty="0"/>
              <a:t>print("--------------------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Filtrar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función</a:t>
            </a:r>
            <a:r>
              <a:rPr lang="en-US" b="1" dirty="0"/>
              <a:t> de un </a:t>
            </a:r>
            <a:r>
              <a:rPr lang="en-US" b="1" dirty="0" err="1"/>
              <a:t>rango</a:t>
            </a:r>
            <a:r>
              <a:rPr lang="en-US" b="1" dirty="0"/>
              <a:t> de </a:t>
            </a:r>
            <a:r>
              <a:rPr lang="en-US" b="1" dirty="0" err="1"/>
              <a:t>índices</a:t>
            </a:r>
            <a:endParaRPr lang="en-US" b="1" dirty="0"/>
          </a:p>
          <a:p>
            <a:r>
              <a:rPr lang="en-US" dirty="0" err="1"/>
              <a:t>df_filtrado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b="1" dirty="0" err="1">
                <a:solidFill>
                  <a:srgbClr val="0714B7"/>
                </a:solidFill>
              </a:rPr>
              <a:t>.iloc</a:t>
            </a:r>
            <a:r>
              <a:rPr lang="en-US" dirty="0"/>
              <a:t>[1:3]</a:t>
            </a:r>
          </a:p>
          <a:p>
            <a:r>
              <a:rPr lang="en-US" dirty="0"/>
              <a:t>print("--------------------</a:t>
            </a:r>
            <a:r>
              <a:rPr lang="en-US" dirty="0" err="1"/>
              <a:t>Filtrado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indices----------------")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df_filtrado</a:t>
            </a:r>
            <a:r>
              <a:rPr lang="en-US" dirty="0"/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738" y="4110099"/>
            <a:ext cx="6149979" cy="23746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3002697" y="4687946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711823" y="601044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379934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9084" y="156569"/>
            <a:ext cx="1131761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3.3 Filtrar los datos por filas utilizando </a:t>
            </a:r>
            <a:r>
              <a:rPr lang="es-PE" sz="24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loc</a:t>
            </a:r>
            <a:r>
              <a:rPr lang="es-PE" sz="24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e </a:t>
            </a:r>
            <a:r>
              <a:rPr lang="es-PE" sz="24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isin</a:t>
            </a:r>
            <a:endParaRPr lang="es-PE" sz="2400" b="1" dirty="0">
              <a:solidFill>
                <a:srgbClr val="0714B7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loc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 se utiliza para seleccionar filas y columnas por etiquetas de índice, y</a:t>
            </a:r>
            <a:r>
              <a:rPr lang="es-ES" sz="20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isin</a:t>
            </a:r>
            <a:r>
              <a:rPr lang="es-ES" sz="20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se utiliza para seleccionar </a:t>
            </a:r>
          </a:p>
          <a:p>
            <a:pPr>
              <a:spcAft>
                <a:spcPts val="1200"/>
              </a:spcAft>
            </a:pP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filas en las que los valores de una columna se encuentran en una lista de valores específica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ea typeface="Verdana" pitchFamily="34" charset="0"/>
                <a:cs typeface="Arial" panose="020B0604020202020204" pitchFamily="34" charset="0"/>
              </a:rPr>
              <a:t>Codigo</a:t>
            </a: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0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ES" sz="2400" b="1" dirty="0">
              <a:solidFill>
                <a:srgbClr val="0714B7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ea typeface="Verdana" pitchFamily="34" charset="0"/>
                <a:cs typeface="Arial" panose="020B0604020202020204" pitchFamily="34" charset="0"/>
              </a:rPr>
              <a:t>Salida.</a:t>
            </a:r>
            <a:endParaRPr lang="es-PE" sz="20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5284" y="1920669"/>
            <a:ext cx="11542090" cy="3139321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35, 40]})</a:t>
            </a:r>
          </a:p>
          <a:p>
            <a:r>
              <a:rPr lang="en-US" b="1" dirty="0"/>
              <a:t>print("--------------------</a:t>
            </a:r>
            <a:r>
              <a:rPr lang="en-US" b="1" dirty="0" err="1"/>
              <a:t>Tabla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#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valores</a:t>
            </a:r>
            <a:endParaRPr lang="en-US" dirty="0"/>
          </a:p>
          <a:p>
            <a:r>
              <a:rPr lang="en-US" dirty="0" err="1"/>
              <a:t>df_filtrado</a:t>
            </a:r>
            <a:r>
              <a:rPr lang="en-US" dirty="0"/>
              <a:t> = 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0714B7"/>
                </a:solidFill>
              </a:rPr>
              <a:t>loc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nombre</a:t>
            </a:r>
            <a:r>
              <a:rPr lang="en-US" dirty="0"/>
              <a:t>'].</a:t>
            </a:r>
            <a:r>
              <a:rPr lang="en-US" b="1" dirty="0" err="1">
                <a:solidFill>
                  <a:srgbClr val="0714B7"/>
                </a:solidFill>
              </a:rPr>
              <a:t>isin</a:t>
            </a:r>
            <a:r>
              <a:rPr lang="en-US" dirty="0"/>
              <a:t>(['Juan', 'Ana'])]</a:t>
            </a:r>
          </a:p>
          <a:p>
            <a:r>
              <a:rPr lang="en-US" dirty="0"/>
              <a:t>print("-----------------</a:t>
            </a:r>
            <a:r>
              <a:rPr lang="en-US" dirty="0" err="1"/>
              <a:t>Filtrado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df_filtrado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642" y="4416447"/>
            <a:ext cx="5541073" cy="22778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ángulo 7"/>
          <p:cNvSpPr/>
          <p:nvPr/>
        </p:nvSpPr>
        <p:spPr>
          <a:xfrm>
            <a:off x="3340359" y="4704953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925066" y="587597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188438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9084" y="156569"/>
            <a:ext cx="9284914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3.4 Filtrar los datos por filas utilizando </a:t>
            </a:r>
            <a:r>
              <a:rPr lang="es-PE" sz="2400" b="1" dirty="0" err="1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loc</a:t>
            </a: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y doble condicional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  </a:t>
            </a:r>
            <a:r>
              <a:rPr lang="es-PE" sz="2400" dirty="0" err="1"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Salida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79084" y="1146518"/>
            <a:ext cx="11542090" cy="3139321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35, 40]})</a:t>
            </a:r>
          </a:p>
          <a:p>
            <a:r>
              <a:rPr lang="en-US" dirty="0"/>
              <a:t>print("--------------------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print("---------</a:t>
            </a:r>
            <a:r>
              <a:rPr lang="en-US" dirty="0" err="1"/>
              <a:t>Filtrado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expresion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----------------")</a:t>
            </a:r>
          </a:p>
          <a:p>
            <a:r>
              <a:rPr lang="en-US" dirty="0"/>
              <a:t>#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booleana</a:t>
            </a:r>
            <a:r>
              <a:rPr lang="en-US" dirty="0"/>
              <a:t> </a:t>
            </a:r>
            <a:r>
              <a:rPr lang="en-US" dirty="0" err="1"/>
              <a:t>compleja</a:t>
            </a:r>
            <a:endParaRPr lang="en-US" dirty="0"/>
          </a:p>
          <a:p>
            <a:r>
              <a:rPr lang="en-US" dirty="0" err="1"/>
              <a:t>df_filtrado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df.loc</a:t>
            </a:r>
            <a:r>
              <a:rPr lang="en-US" b="1" dirty="0">
                <a:solidFill>
                  <a:srgbClr val="0714B7"/>
                </a:solidFill>
              </a:rPr>
              <a:t>[(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'] &gt; 30) &amp; (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nombre</a:t>
            </a:r>
            <a:r>
              <a:rPr lang="en-US" b="1" dirty="0">
                <a:solidFill>
                  <a:srgbClr val="0714B7"/>
                </a:solidFill>
              </a:rPr>
              <a:t>'] != '</a:t>
            </a:r>
            <a:r>
              <a:rPr lang="en-US" b="1" dirty="0" err="1">
                <a:solidFill>
                  <a:srgbClr val="0714B7"/>
                </a:solidFill>
              </a:rPr>
              <a:t>María</a:t>
            </a:r>
            <a:r>
              <a:rPr lang="en-US" b="1" dirty="0">
                <a:solidFill>
                  <a:srgbClr val="0714B7"/>
                </a:solidFill>
              </a:rPr>
              <a:t>')]</a:t>
            </a:r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df_filtrado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1" y="4461659"/>
            <a:ext cx="5492936" cy="21710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3054419" y="4671507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774610" y="6038447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2192503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91051" y="757577"/>
            <a:ext cx="11542090" cy="480131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</a:t>
            </a:r>
            <a:r>
              <a:rPr lang="en-US" dirty="0" err="1"/>
              <a:t>np.nan</a:t>
            </a:r>
            <a:r>
              <a:rPr lang="en-US" dirty="0"/>
              <a:t>, 35, </a:t>
            </a:r>
            <a:r>
              <a:rPr lang="en-US" dirty="0" err="1"/>
              <a:t>np.nan</a:t>
            </a:r>
            <a:r>
              <a:rPr lang="en-US" dirty="0"/>
              <a:t>],</a:t>
            </a:r>
          </a:p>
          <a:p>
            <a:r>
              <a:rPr lang="en-US" dirty="0"/>
              <a:t>                   'ciudad': ['</a:t>
            </a:r>
            <a:r>
              <a:rPr lang="en-US" dirty="0" err="1"/>
              <a:t>Huanuco</a:t>
            </a:r>
            <a:r>
              <a:rPr lang="en-US" dirty="0"/>
              <a:t>', 'Lima', 'Madre de Dios', 'Loreto', 'Ica']})</a:t>
            </a:r>
          </a:p>
          <a:p>
            <a:r>
              <a:rPr lang="en-US" dirty="0"/>
              <a:t>print("---------------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Seleccionar</a:t>
            </a:r>
            <a:r>
              <a:rPr lang="en-US" dirty="0"/>
              <a:t> solo las </a:t>
            </a:r>
            <a:r>
              <a:rPr lang="en-US" dirty="0" err="1"/>
              <a:t>columnas</a:t>
            </a:r>
            <a:r>
              <a:rPr lang="en-US" dirty="0"/>
              <a:t> '</a:t>
            </a:r>
            <a:r>
              <a:rPr lang="en-US" dirty="0" err="1"/>
              <a:t>edad</a:t>
            </a:r>
            <a:r>
              <a:rPr lang="en-US" dirty="0"/>
              <a:t>' y 'ciudad'</a:t>
            </a:r>
          </a:p>
          <a:p>
            <a:r>
              <a:rPr lang="en-US" dirty="0" err="1"/>
              <a:t>df_filtrado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[['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', 'ciudad']]</a:t>
            </a:r>
          </a:p>
          <a:p>
            <a:endParaRPr lang="en-US" dirty="0"/>
          </a:p>
          <a:p>
            <a:r>
              <a:rPr lang="en-US" dirty="0"/>
              <a:t>print("----------------------------------------------")</a:t>
            </a:r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print('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filtrado</a:t>
            </a:r>
            <a:r>
              <a:rPr lang="en-US" dirty="0"/>
              <a:t>:\n', </a:t>
            </a:r>
            <a:r>
              <a:rPr lang="en-US" dirty="0" err="1"/>
              <a:t>df_filtrado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79084" y="156569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3.5 Filtrando Columnas: </a:t>
            </a:r>
            <a:r>
              <a:rPr lang="es-PE" sz="24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Utilizando </a:t>
            </a:r>
            <a:r>
              <a:rPr lang="es-PE" sz="24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[[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27" y="3315673"/>
            <a:ext cx="3600450" cy="28765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684210" y="3944996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262096" y="5189559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289190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62032" y="800773"/>
            <a:ext cx="114466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1.1.                                             </a:t>
            </a:r>
            <a:r>
              <a:rPr lang="en-US" sz="2400" b="1" dirty="0" err="1">
                <a:solidFill>
                  <a:srgbClr val="FF0000"/>
                </a:solidFill>
              </a:rPr>
              <a:t>Nombres</a:t>
            </a:r>
            <a:r>
              <a:rPr lang="en-US" sz="2400" b="1" dirty="0">
                <a:solidFill>
                  <a:srgbClr val="FF0000"/>
                </a:solidFill>
              </a:rPr>
              <a:t> de las </a:t>
            </a:r>
            <a:r>
              <a:rPr lang="en-US" sz="2400" b="1" dirty="0" err="1">
                <a:solidFill>
                  <a:srgbClr val="FF0000"/>
                </a:solidFill>
              </a:rPr>
              <a:t>columnas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Utilizamos 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</a:rPr>
              <a:t>DataFrame</a:t>
            </a:r>
            <a:r>
              <a:rPr lang="es-PE" sz="2400" dirty="0">
                <a:ea typeface="Verdana" pitchFamily="34" charset="0"/>
              </a:rPr>
              <a:t> para crear tablas (a partir de listas)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Código: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Salida: </a:t>
            </a: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3743" y="2185768"/>
            <a:ext cx="9929633" cy="1200329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data1 = [['Juan','Perez',25],['Maria','Gomez',30],['Pedro','Rodriguez',25]]</a:t>
            </a:r>
          </a:p>
          <a:p>
            <a:r>
              <a:rPr lang="en-US" dirty="0" err="1"/>
              <a:t>datos</a:t>
            </a:r>
            <a:r>
              <a:rPr lang="en-US" dirty="0"/>
              <a:t>=</a:t>
            </a:r>
            <a:r>
              <a:rPr lang="en-US" dirty="0" err="1"/>
              <a:t>pd.</a:t>
            </a:r>
            <a:r>
              <a:rPr lang="en-US" b="1" dirty="0" err="1">
                <a:solidFill>
                  <a:srgbClr val="0714B7"/>
                </a:solidFill>
              </a:rPr>
              <a:t>DataFrame</a:t>
            </a:r>
            <a:r>
              <a:rPr lang="en-US" dirty="0"/>
              <a:t>(data1)</a:t>
            </a:r>
          </a:p>
          <a:p>
            <a:r>
              <a:rPr lang="en-US" dirty="0"/>
              <a:t>print(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59" y="4185225"/>
            <a:ext cx="5009497" cy="19602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68751" y="4841432"/>
            <a:ext cx="138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Tabla</a:t>
            </a:r>
            <a:r>
              <a:rPr lang="en-US" sz="3200" b="1" dirty="0"/>
              <a:t> 1</a:t>
            </a:r>
          </a:p>
        </p:txBody>
      </p:sp>
      <p:graphicFrame>
        <p:nvGraphicFramePr>
          <p:cNvPr id="8" name="Diagrama 7"/>
          <p:cNvGraphicFramePr/>
          <p:nvPr/>
        </p:nvGraphicFramePr>
        <p:xfrm>
          <a:off x="2190832" y="349731"/>
          <a:ext cx="6794548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9247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86138" y="1039085"/>
            <a:ext cx="84379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Manipulación de Tablas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Combinar Tablas (</a:t>
            </a:r>
            <a:r>
              <a:rPr lang="es-MX" sz="2800" dirty="0" err="1"/>
              <a:t>Merge</a:t>
            </a:r>
            <a:r>
              <a:rPr lang="es-MX" sz="2800" dirty="0"/>
              <a:t> &amp; </a:t>
            </a:r>
            <a:r>
              <a:rPr lang="es-MX" sz="2800" dirty="0" err="1"/>
              <a:t>Join</a:t>
            </a:r>
            <a:r>
              <a:rPr lang="es-MX" sz="2800" dirty="0"/>
              <a:t>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Filtrar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b="1" dirty="0">
                <a:solidFill>
                  <a:srgbClr val="FF0000"/>
                </a:solidFill>
                <a:ea typeface="Verdana" pitchFamily="34" charset="0"/>
              </a:rPr>
              <a:t>Datos distintos, repetidos y nulos</a:t>
            </a:r>
          </a:p>
          <a:p>
            <a:pPr marL="893763" lvl="0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/>
              <a:t>Agrupamiento, Ordenamiento y Resumen</a:t>
            </a:r>
            <a:endParaRPr lang="en-US" sz="2800" dirty="0"/>
          </a:p>
        </p:txBody>
      </p:sp>
      <p:sp>
        <p:nvSpPr>
          <p:cNvPr id="10" name="Rectángulo 9"/>
          <p:cNvSpPr/>
          <p:nvPr/>
        </p:nvSpPr>
        <p:spPr>
          <a:xfrm>
            <a:off x="286138" y="454481"/>
            <a:ext cx="200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/>
              <a:t>CONTENIDO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763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grpSp>
        <p:nvGrpSpPr>
          <p:cNvPr id="5" name="Grupo 4"/>
          <p:cNvGrpSpPr/>
          <p:nvPr/>
        </p:nvGrpSpPr>
        <p:grpSpPr>
          <a:xfrm>
            <a:off x="570002" y="303042"/>
            <a:ext cx="10253508" cy="5369969"/>
            <a:chOff x="570002" y="303043"/>
            <a:chExt cx="6091415" cy="3604680"/>
          </a:xfrm>
        </p:grpSpPr>
        <p:sp>
          <p:nvSpPr>
            <p:cNvPr id="7" name="Forma libre 6"/>
            <p:cNvSpPr/>
            <p:nvPr/>
          </p:nvSpPr>
          <p:spPr>
            <a:xfrm>
              <a:off x="570002" y="759748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dirty="0"/>
                <a:t>    4.1  Duplicados</a:t>
              </a:r>
              <a:endParaRPr lang="en-US" sz="2400" kern="1200" dirty="0"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570002" y="1216453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    </a:t>
              </a:r>
              <a:r>
                <a:rPr lang="es-ES" sz="2400" kern="1200" dirty="0"/>
                <a:t>4.2  Eliminar filas duplicadas</a:t>
              </a:r>
              <a:endParaRPr lang="en-US" sz="2400" kern="1200" dirty="0"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570002" y="1673158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    </a:t>
              </a:r>
              <a:r>
                <a:rPr lang="es-ES" sz="2400" kern="1200" dirty="0"/>
                <a:t>4.3  Datos Distintos (por nombre)</a:t>
              </a:r>
              <a:endParaRPr lang="en-US" sz="24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570002" y="2129863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   </a:t>
              </a:r>
              <a:r>
                <a:rPr lang="es-ES" sz="2400" kern="1200" dirty="0"/>
                <a:t>4.4  Datos Distintos</a:t>
              </a:r>
              <a:endParaRPr lang="en-US" sz="24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570002" y="2586568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   </a:t>
              </a:r>
              <a:r>
                <a:rPr lang="es-ES" sz="2400" kern="1200" dirty="0"/>
                <a:t>4.5  Datos repetidos y no repetidos</a:t>
              </a:r>
              <a:endParaRPr lang="en-US" sz="2400" kern="1200" dirty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570002" y="3043273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  </a:t>
              </a:r>
              <a:r>
                <a:rPr lang="es-ES" sz="2400" kern="1200" dirty="0"/>
                <a:t>4.6  Datos nulos y no nulos</a:t>
              </a:r>
              <a:endParaRPr lang="en-US" sz="2400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570002" y="3499978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  </a:t>
              </a:r>
              <a:r>
                <a:rPr lang="es-ES" sz="2400" kern="1200" dirty="0"/>
                <a:t>4.7  Eliminando Nulos</a:t>
              </a:r>
              <a:endParaRPr lang="en-US" sz="2400" kern="1200" dirty="0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570002" y="303043"/>
              <a:ext cx="6091415" cy="407745"/>
            </a:xfrm>
            <a:custGeom>
              <a:avLst/>
              <a:gdLst>
                <a:gd name="connsiteX0" fmla="*/ 0 w 6091415"/>
                <a:gd name="connsiteY0" fmla="*/ 67959 h 407745"/>
                <a:gd name="connsiteX1" fmla="*/ 67959 w 6091415"/>
                <a:gd name="connsiteY1" fmla="*/ 0 h 407745"/>
                <a:gd name="connsiteX2" fmla="*/ 6023456 w 6091415"/>
                <a:gd name="connsiteY2" fmla="*/ 0 h 407745"/>
                <a:gd name="connsiteX3" fmla="*/ 6091415 w 6091415"/>
                <a:gd name="connsiteY3" fmla="*/ 67959 h 407745"/>
                <a:gd name="connsiteX4" fmla="*/ 6091415 w 6091415"/>
                <a:gd name="connsiteY4" fmla="*/ 339786 h 407745"/>
                <a:gd name="connsiteX5" fmla="*/ 6023456 w 6091415"/>
                <a:gd name="connsiteY5" fmla="*/ 407745 h 407745"/>
                <a:gd name="connsiteX6" fmla="*/ 67959 w 6091415"/>
                <a:gd name="connsiteY6" fmla="*/ 407745 h 407745"/>
                <a:gd name="connsiteX7" fmla="*/ 0 w 6091415"/>
                <a:gd name="connsiteY7" fmla="*/ 339786 h 407745"/>
                <a:gd name="connsiteX8" fmla="*/ 0 w 6091415"/>
                <a:gd name="connsiteY8" fmla="*/ 67959 h 40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1415" h="407745">
                  <a:moveTo>
                    <a:pt x="0" y="67959"/>
                  </a:moveTo>
                  <a:cubicBezTo>
                    <a:pt x="0" y="30426"/>
                    <a:pt x="30426" y="0"/>
                    <a:pt x="67959" y="0"/>
                  </a:cubicBezTo>
                  <a:lnTo>
                    <a:pt x="6023456" y="0"/>
                  </a:lnTo>
                  <a:cubicBezTo>
                    <a:pt x="6060989" y="0"/>
                    <a:pt x="6091415" y="30426"/>
                    <a:pt x="6091415" y="67959"/>
                  </a:cubicBezTo>
                  <a:lnTo>
                    <a:pt x="6091415" y="339786"/>
                  </a:lnTo>
                  <a:cubicBezTo>
                    <a:pt x="6091415" y="377319"/>
                    <a:pt x="6060989" y="407745"/>
                    <a:pt x="6023456" y="407745"/>
                  </a:cubicBezTo>
                  <a:lnTo>
                    <a:pt x="67959" y="407745"/>
                  </a:lnTo>
                  <a:cubicBezTo>
                    <a:pt x="30426" y="407745"/>
                    <a:pt x="0" y="377319"/>
                    <a:pt x="0" y="339786"/>
                  </a:cubicBezTo>
                  <a:lnTo>
                    <a:pt x="0" y="679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marL="0" lvl="0" indent="0" algn="l" defTabSz="75565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2400" b="1" kern="1200" dirty="0">
                  <a:solidFill>
                    <a:schemeClr val="tx1"/>
                  </a:solidFill>
                </a:rPr>
                <a:t>4. Datos distintos, repetidos y nulos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53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9084" y="156569"/>
            <a:ext cx="6154249" cy="606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4.1 Duplicados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duplicated</a:t>
            </a:r>
            <a:r>
              <a:rPr lang="es-PE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es-PE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Permite mostrar que datos son duplicados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Codigo</a:t>
            </a:r>
            <a:r>
              <a:rPr lang="es-PE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Salida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7244" y="1513452"/>
            <a:ext cx="9212547" cy="341632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con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duplicados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'Pedro', 'Juan'],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35, 40, 30, 25]})</a:t>
            </a:r>
          </a:p>
          <a:p>
            <a:r>
              <a:rPr lang="en-US" dirty="0"/>
              <a:t>print("--------------------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-------------------------------------")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print("-----------------------------------------------------------------------")</a:t>
            </a:r>
          </a:p>
          <a:p>
            <a:r>
              <a:rPr lang="en-US" b="1" dirty="0"/>
              <a:t># </a:t>
            </a:r>
            <a:r>
              <a:rPr lang="en-US" b="1" dirty="0" err="1"/>
              <a:t>Identificar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duplicadas</a:t>
            </a:r>
            <a:endParaRPr lang="en-US" b="1" dirty="0"/>
          </a:p>
          <a:p>
            <a:r>
              <a:rPr lang="en-US" dirty="0" err="1"/>
              <a:t>duplicados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df.duplicated</a:t>
            </a:r>
            <a:r>
              <a:rPr lang="en-US" b="1" dirty="0">
                <a:solidFill>
                  <a:srgbClr val="0714B7"/>
                </a:solidFill>
              </a:rPr>
              <a:t>()</a:t>
            </a:r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duplicados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7" y="3811535"/>
            <a:ext cx="3627081" cy="27589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ángulo 7"/>
          <p:cNvSpPr/>
          <p:nvPr/>
        </p:nvSpPr>
        <p:spPr>
          <a:xfrm>
            <a:off x="4635554" y="5767848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383560" y="4362722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</p:spTree>
    <p:extLst>
      <p:ext uri="{BB962C8B-B14F-4D97-AF65-F5344CB8AC3E}">
        <p14:creationId xmlns:p14="http://schemas.microsoft.com/office/powerpoint/2010/main" val="3908532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8414" y="1520035"/>
            <a:ext cx="7985121" cy="3139321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'Pedro', 'Juan'],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35, 40, 30, 25]})</a:t>
            </a:r>
          </a:p>
          <a:p>
            <a:endParaRPr lang="en-US" dirty="0"/>
          </a:p>
          <a:p>
            <a:r>
              <a:rPr lang="en-US" dirty="0"/>
              <a:t>print("----------------------------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df_sin_duplicados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df.drop_duplicates</a:t>
            </a:r>
            <a:r>
              <a:rPr lang="en-US" b="1" dirty="0">
                <a:solidFill>
                  <a:srgbClr val="0714B7"/>
                </a:solidFill>
              </a:rPr>
              <a:t>()</a:t>
            </a:r>
          </a:p>
          <a:p>
            <a:r>
              <a:rPr lang="en-US" dirty="0"/>
              <a:t>print("---------------------------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r>
              <a:rPr lang="en-US" dirty="0"/>
              <a:t>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df_sin_duplicados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18" y="4029822"/>
            <a:ext cx="5189572" cy="2594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ángulo 8"/>
          <p:cNvSpPr/>
          <p:nvPr/>
        </p:nvSpPr>
        <p:spPr>
          <a:xfrm>
            <a:off x="379084" y="156569"/>
            <a:ext cx="6702476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4.2 Eliminar filas duplicadas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0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drop_duplicates</a:t>
            </a: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Sirve para eliminar filas duplicadas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Salida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889037" y="4393121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460974" y="584817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623809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52388" y="1541564"/>
            <a:ext cx="7527922" cy="3139321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'Pedro', 'Juan']})</a:t>
            </a:r>
          </a:p>
          <a:p>
            <a:r>
              <a:rPr lang="en-US" dirty="0"/>
              <a:t>print("--------------------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Seleccionar</a:t>
            </a:r>
            <a:r>
              <a:rPr lang="en-US" b="1" dirty="0"/>
              <a:t> </a:t>
            </a:r>
            <a:r>
              <a:rPr lang="en-US" b="1" dirty="0" err="1"/>
              <a:t>nombres</a:t>
            </a:r>
            <a:r>
              <a:rPr lang="en-US" b="1" dirty="0"/>
              <a:t> </a:t>
            </a:r>
            <a:r>
              <a:rPr lang="en-US" b="1" dirty="0" err="1"/>
              <a:t>distintos</a:t>
            </a:r>
            <a:endParaRPr lang="en-US" b="1" dirty="0"/>
          </a:p>
          <a:p>
            <a:r>
              <a:rPr lang="en-US" dirty="0"/>
              <a:t>print("------------</a:t>
            </a:r>
            <a:r>
              <a:rPr lang="en-US" dirty="0" err="1"/>
              <a:t>Sleccionar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---------------------------")</a:t>
            </a:r>
          </a:p>
          <a:p>
            <a:r>
              <a:rPr lang="en-US" dirty="0" err="1"/>
              <a:t>nombres_distintos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nombre</a:t>
            </a:r>
            <a:r>
              <a:rPr lang="en-US" b="1" dirty="0">
                <a:solidFill>
                  <a:srgbClr val="0714B7"/>
                </a:solidFill>
              </a:rPr>
              <a:t>'].</a:t>
            </a:r>
            <a:r>
              <a:rPr lang="en-US" b="1" dirty="0" err="1">
                <a:solidFill>
                  <a:srgbClr val="0714B7"/>
                </a:solidFill>
              </a:rPr>
              <a:t>drop_duplicates</a:t>
            </a:r>
            <a:r>
              <a:rPr lang="en-US" b="1" dirty="0">
                <a:solidFill>
                  <a:srgbClr val="0714B7"/>
                </a:solidFill>
              </a:rPr>
              <a:t>(keep='first')</a:t>
            </a:r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nombres_distintos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79084" y="156569"/>
            <a:ext cx="4615366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4.3 Datos distintos: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Obtener datos distintos por nombre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Salida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65" y="3918958"/>
            <a:ext cx="4769860" cy="26342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ángulo 7"/>
          <p:cNvSpPr/>
          <p:nvPr/>
        </p:nvSpPr>
        <p:spPr>
          <a:xfrm>
            <a:off x="4283106" y="4588551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051697" y="5881214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1923377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33647" y="1664674"/>
            <a:ext cx="7962483" cy="286232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'Pedro', 'Juan']})</a:t>
            </a:r>
          </a:p>
          <a:p>
            <a:r>
              <a:rPr lang="en-US" b="1" dirty="0"/>
              <a:t>print("--------------------</a:t>
            </a:r>
            <a:r>
              <a:rPr lang="en-US" b="1" dirty="0" err="1"/>
              <a:t>Tabla</a:t>
            </a:r>
            <a:r>
              <a:rPr lang="en-US" b="1" dirty="0"/>
              <a:t> </a:t>
            </a:r>
            <a:r>
              <a:rPr lang="en-US" b="1" dirty="0" err="1"/>
              <a:t>inicial</a:t>
            </a:r>
            <a:r>
              <a:rPr lang="en-US" b="1" dirty="0"/>
              <a:t>---------------------------------------")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#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distintos</a:t>
            </a:r>
            <a:endParaRPr lang="en-US" dirty="0"/>
          </a:p>
          <a:p>
            <a:r>
              <a:rPr lang="en-US" dirty="0" err="1"/>
              <a:t>nombres_distintos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nombre</a:t>
            </a:r>
            <a:r>
              <a:rPr lang="en-US" b="1" dirty="0">
                <a:solidFill>
                  <a:srgbClr val="0714B7"/>
                </a:solidFill>
              </a:rPr>
              <a:t>'].unique()</a:t>
            </a:r>
          </a:p>
          <a:p>
            <a:r>
              <a:rPr lang="en-US" b="1" dirty="0"/>
              <a:t>print("----------------</a:t>
            </a:r>
            <a:r>
              <a:rPr lang="en-US" b="1" dirty="0" err="1"/>
              <a:t>Nombres</a:t>
            </a:r>
            <a:r>
              <a:rPr lang="en-US" b="1" dirty="0"/>
              <a:t> </a:t>
            </a:r>
            <a:r>
              <a:rPr lang="en-US" b="1" dirty="0" err="1"/>
              <a:t>distintos</a:t>
            </a:r>
            <a:r>
              <a:rPr lang="en-US" b="1" dirty="0"/>
              <a:t>--------------------------------------")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nombres_distintos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79084" y="156569"/>
            <a:ext cx="4131067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4.4 Datos distintos: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 utilizando el método 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unique</a:t>
            </a:r>
            <a:endParaRPr lang="es-PE" sz="2400" b="1" dirty="0">
              <a:solidFill>
                <a:srgbClr val="0714B7"/>
              </a:solidFill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 err="1"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Salida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85" y="4109949"/>
            <a:ext cx="4469364" cy="24345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82210" y="4582541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925362" y="6175148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3022868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12097" y="1524627"/>
            <a:ext cx="7929235" cy="3693319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'Pedro', 'Juan']})</a:t>
            </a:r>
          </a:p>
          <a:p>
            <a:r>
              <a:rPr lang="en-US" b="1" dirty="0"/>
              <a:t># </a:t>
            </a:r>
            <a:r>
              <a:rPr lang="en-US" b="1" dirty="0" err="1"/>
              <a:t>Identificar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duplicadas</a:t>
            </a:r>
            <a:endParaRPr lang="en-US" b="1" dirty="0"/>
          </a:p>
          <a:p>
            <a:r>
              <a:rPr lang="en-US" dirty="0" err="1"/>
              <a:t>duplicados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</a:t>
            </a:r>
            <a:r>
              <a:rPr lang="en-US" b="1" dirty="0" err="1">
                <a:solidFill>
                  <a:srgbClr val="0714B7"/>
                </a:solidFill>
              </a:rPr>
              <a:t>df.duplicated</a:t>
            </a:r>
            <a:r>
              <a:rPr lang="en-US" b="1" dirty="0">
                <a:solidFill>
                  <a:srgbClr val="0714B7"/>
                </a:solidFill>
              </a:rPr>
              <a:t>(subset=['</a:t>
            </a:r>
            <a:r>
              <a:rPr lang="en-US" b="1" dirty="0" err="1">
                <a:solidFill>
                  <a:srgbClr val="0714B7"/>
                </a:solidFill>
              </a:rPr>
              <a:t>nombre</a:t>
            </a:r>
            <a:r>
              <a:rPr lang="en-US" b="1" dirty="0">
                <a:solidFill>
                  <a:srgbClr val="0714B7"/>
                </a:solidFill>
              </a:rPr>
              <a:t>'], keep=False)]</a:t>
            </a:r>
          </a:p>
          <a:p>
            <a:r>
              <a:rPr lang="en-US" b="1" dirty="0"/>
              <a:t># </a:t>
            </a:r>
            <a:r>
              <a:rPr lang="en-US" b="1" dirty="0" err="1"/>
              <a:t>Identificar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únicas</a:t>
            </a:r>
            <a:endParaRPr lang="en-US" b="1" dirty="0"/>
          </a:p>
          <a:p>
            <a:r>
              <a:rPr lang="en-US" dirty="0" err="1"/>
              <a:t>unicos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df.drop_duplicates</a:t>
            </a:r>
            <a:r>
              <a:rPr lang="en-US" b="1" dirty="0">
                <a:solidFill>
                  <a:srgbClr val="0714B7"/>
                </a:solidFill>
              </a:rPr>
              <a:t>(subset=['</a:t>
            </a:r>
            <a:r>
              <a:rPr lang="en-US" b="1" dirty="0" err="1">
                <a:solidFill>
                  <a:srgbClr val="0714B7"/>
                </a:solidFill>
              </a:rPr>
              <a:t>nombre</a:t>
            </a:r>
            <a:r>
              <a:rPr lang="en-US" b="1" dirty="0">
                <a:solidFill>
                  <a:srgbClr val="0714B7"/>
                </a:solidFill>
              </a:rPr>
              <a:t>'], keep=False)</a:t>
            </a:r>
          </a:p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Mostrar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endParaRPr lang="en-US" b="1" dirty="0"/>
          </a:p>
          <a:p>
            <a:r>
              <a:rPr lang="en-US" dirty="0"/>
              <a:t>print('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duplicados</a:t>
            </a:r>
            <a:r>
              <a:rPr lang="en-US" dirty="0"/>
              <a:t>:\n', </a:t>
            </a:r>
            <a:r>
              <a:rPr lang="en-US" dirty="0" err="1"/>
              <a:t>duplicados</a:t>
            </a:r>
            <a:r>
              <a:rPr lang="en-US" dirty="0"/>
              <a:t>)</a:t>
            </a:r>
          </a:p>
          <a:p>
            <a:r>
              <a:rPr lang="en-US" dirty="0"/>
              <a:t>print("-------------------------------------------------")</a:t>
            </a:r>
          </a:p>
          <a:p>
            <a:r>
              <a:rPr lang="en-US" dirty="0"/>
              <a:t>print('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:\n', </a:t>
            </a:r>
            <a:r>
              <a:rPr lang="en-US" dirty="0" err="1"/>
              <a:t>unicos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18" y="3904944"/>
            <a:ext cx="3541904" cy="27652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/>
          <p:cNvSpPr/>
          <p:nvPr/>
        </p:nvSpPr>
        <p:spPr>
          <a:xfrm>
            <a:off x="379084" y="156569"/>
            <a:ext cx="5397631" cy="621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4.5 Datos repetidos y no repetidos: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Utilizando el método 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subset</a:t>
            </a:r>
            <a:endParaRPr lang="es-PE" sz="2400" b="1" dirty="0">
              <a:solidFill>
                <a:srgbClr val="0714B7"/>
              </a:solidFill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 err="1"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Salida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157142" y="575941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176811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82733" y="1003649"/>
            <a:ext cx="7421308" cy="5632311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</a:t>
            </a:r>
            <a:r>
              <a:rPr lang="en-US" dirty="0" err="1"/>
              <a:t>np.nan</a:t>
            </a:r>
            <a:r>
              <a:rPr lang="en-US" dirty="0"/>
              <a:t>, 35, </a:t>
            </a:r>
            <a:r>
              <a:rPr lang="en-US" dirty="0" err="1"/>
              <a:t>np.nan</a:t>
            </a:r>
            <a:r>
              <a:rPr lang="en-US" dirty="0"/>
              <a:t>],</a:t>
            </a:r>
          </a:p>
          <a:p>
            <a:r>
              <a:rPr lang="en-US" dirty="0"/>
              <a:t>                   'ciudad': ['Madrid', 'Barcelona', '</a:t>
            </a:r>
            <a:r>
              <a:rPr lang="en-US" dirty="0" err="1"/>
              <a:t>Sevilla</a:t>
            </a:r>
            <a:r>
              <a:rPr lang="en-US" dirty="0"/>
              <a:t>', 'Valencia', 'Bilbao']})</a:t>
            </a:r>
          </a:p>
          <a:p>
            <a:r>
              <a:rPr lang="en-US" dirty="0"/>
              <a:t>print("-----------------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print("----------------------------------------------------------------------")</a:t>
            </a:r>
          </a:p>
          <a:p>
            <a:r>
              <a:rPr lang="en-US" b="1" dirty="0"/>
              <a:t># </a:t>
            </a:r>
            <a:r>
              <a:rPr lang="en-US" b="1" dirty="0" err="1"/>
              <a:t>Seleccionar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con </a:t>
            </a:r>
            <a:r>
              <a:rPr lang="en-US" b="1" dirty="0" err="1"/>
              <a:t>edad</a:t>
            </a:r>
            <a:r>
              <a:rPr lang="en-US" b="1" dirty="0"/>
              <a:t> </a:t>
            </a:r>
            <a:r>
              <a:rPr lang="en-US" b="1" dirty="0" err="1"/>
              <a:t>nula</a:t>
            </a:r>
            <a:endParaRPr lang="en-US" b="1" dirty="0"/>
          </a:p>
          <a:p>
            <a:r>
              <a:rPr lang="en-US" dirty="0" err="1"/>
              <a:t>edad_nula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'].</a:t>
            </a:r>
            <a:r>
              <a:rPr lang="en-US" b="1" dirty="0" err="1">
                <a:solidFill>
                  <a:srgbClr val="0714B7"/>
                </a:solidFill>
              </a:rPr>
              <a:t>isnull</a:t>
            </a:r>
            <a:r>
              <a:rPr lang="en-US" b="1" dirty="0">
                <a:solidFill>
                  <a:srgbClr val="0714B7"/>
                </a:solidFill>
              </a:rPr>
              <a:t>()]</a:t>
            </a:r>
          </a:p>
          <a:p>
            <a:r>
              <a:rPr lang="en-US" dirty="0"/>
              <a:t>#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con </a:t>
            </a:r>
            <a:r>
              <a:rPr lang="en-US" dirty="0" err="1"/>
              <a:t>edad</a:t>
            </a:r>
            <a:r>
              <a:rPr lang="en-US" dirty="0"/>
              <a:t> no </a:t>
            </a:r>
            <a:r>
              <a:rPr lang="en-US" dirty="0" err="1"/>
              <a:t>nula</a:t>
            </a:r>
            <a:endParaRPr lang="en-US" dirty="0"/>
          </a:p>
          <a:p>
            <a:r>
              <a:rPr lang="en-US" dirty="0" err="1"/>
              <a:t>edad_no_nula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'].</a:t>
            </a:r>
            <a:r>
              <a:rPr lang="en-US" b="1" dirty="0" err="1">
                <a:solidFill>
                  <a:srgbClr val="0714B7"/>
                </a:solidFill>
              </a:rPr>
              <a:t>notnull</a:t>
            </a:r>
            <a:r>
              <a:rPr lang="en-US" b="1" dirty="0">
                <a:solidFill>
                  <a:srgbClr val="0714B7"/>
                </a:solidFill>
              </a:rPr>
              <a:t>()]</a:t>
            </a:r>
          </a:p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Mostrar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endParaRPr lang="en-US" b="1" dirty="0"/>
          </a:p>
          <a:p>
            <a:r>
              <a:rPr lang="en-US" dirty="0"/>
              <a:t>print('</a:t>
            </a:r>
            <a:r>
              <a:rPr lang="en-US" dirty="0" err="1"/>
              <a:t>Filas</a:t>
            </a:r>
            <a:r>
              <a:rPr lang="en-US" dirty="0"/>
              <a:t> con </a:t>
            </a:r>
            <a:r>
              <a:rPr lang="en-US" dirty="0" err="1"/>
              <a:t>edad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:\n', </a:t>
            </a:r>
            <a:r>
              <a:rPr lang="en-US" dirty="0" err="1"/>
              <a:t>edad_nula</a:t>
            </a:r>
            <a:r>
              <a:rPr lang="en-US" dirty="0"/>
              <a:t>)</a:t>
            </a:r>
          </a:p>
          <a:p>
            <a:r>
              <a:rPr lang="en-US" dirty="0"/>
              <a:t>print("----------------------------------------------------------------------")</a:t>
            </a:r>
          </a:p>
          <a:p>
            <a:r>
              <a:rPr lang="en-US" dirty="0"/>
              <a:t>print('</a:t>
            </a:r>
            <a:r>
              <a:rPr lang="en-US" dirty="0" err="1"/>
              <a:t>Filas</a:t>
            </a:r>
            <a:r>
              <a:rPr lang="en-US" dirty="0"/>
              <a:t> con </a:t>
            </a:r>
            <a:r>
              <a:rPr lang="en-US" dirty="0" err="1"/>
              <a:t>edad</a:t>
            </a:r>
            <a:r>
              <a:rPr lang="en-US" dirty="0"/>
              <a:t> no </a:t>
            </a:r>
            <a:r>
              <a:rPr lang="en-US" dirty="0" err="1"/>
              <a:t>nula</a:t>
            </a:r>
            <a:r>
              <a:rPr lang="en-US" dirty="0"/>
              <a:t>:\n', </a:t>
            </a:r>
            <a:r>
              <a:rPr lang="en-US" dirty="0" err="1"/>
              <a:t>edad_no_nula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79084" y="156569"/>
            <a:ext cx="43011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4.6 Datos Nulos y no nulos: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 Utilizamos métodos </a:t>
            </a:r>
            <a:r>
              <a:rPr lang="es-PE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isnull</a:t>
            </a: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 y </a:t>
            </a:r>
            <a:r>
              <a:rPr lang="es-PE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notnull</a:t>
            </a:r>
            <a:endParaRPr lang="es-PE" sz="2000" b="1" dirty="0">
              <a:solidFill>
                <a:srgbClr val="0714B7"/>
              </a:solidFill>
              <a:ea typeface="Verdana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 err="1"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000" dirty="0"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462" y="3057516"/>
            <a:ext cx="3970556" cy="32688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5950624" y="3730392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690226" y="5010748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3771384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41353" y="1219242"/>
            <a:ext cx="6991835" cy="452431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</a:t>
            </a:r>
            <a:r>
              <a:rPr lang="en-US" dirty="0" err="1"/>
              <a:t>np.nan</a:t>
            </a:r>
            <a:r>
              <a:rPr lang="en-US" dirty="0"/>
              <a:t>, 35, </a:t>
            </a:r>
            <a:r>
              <a:rPr lang="en-US" dirty="0" err="1"/>
              <a:t>np.nan</a:t>
            </a:r>
            <a:r>
              <a:rPr lang="en-US" dirty="0"/>
              <a:t>],</a:t>
            </a:r>
          </a:p>
          <a:p>
            <a:r>
              <a:rPr lang="en-US" dirty="0"/>
              <a:t>                   'ciudad': ['Ayacucho', 'Arequipa', 'Lima', 'Trujillo', '</a:t>
            </a:r>
            <a:r>
              <a:rPr lang="en-US" dirty="0" err="1"/>
              <a:t>Huanuco</a:t>
            </a:r>
            <a:r>
              <a:rPr lang="en-US" dirty="0"/>
              <a:t>']})</a:t>
            </a:r>
          </a:p>
          <a:p>
            <a:endParaRPr lang="en-US" dirty="0"/>
          </a:p>
          <a:p>
            <a:r>
              <a:rPr lang="en-US" dirty="0"/>
              <a:t>print("---------------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#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endParaRPr lang="en-US" dirty="0"/>
          </a:p>
          <a:p>
            <a:r>
              <a:rPr lang="en-US" dirty="0" err="1"/>
              <a:t>df_sin_nulos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df.dropna</a:t>
            </a:r>
            <a:r>
              <a:rPr lang="en-US" b="1" dirty="0">
                <a:solidFill>
                  <a:srgbClr val="0714B7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print("-----------------------------------------------")</a:t>
            </a:r>
          </a:p>
          <a:p>
            <a:r>
              <a:rPr lang="en-US" dirty="0"/>
              <a:t>print('</a:t>
            </a:r>
            <a:r>
              <a:rPr lang="en-US" dirty="0" err="1"/>
              <a:t>DataFrame</a:t>
            </a:r>
            <a:r>
              <a:rPr lang="en-US" dirty="0"/>
              <a:t> sin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:\n', </a:t>
            </a:r>
            <a:r>
              <a:rPr lang="en-US" dirty="0" err="1"/>
              <a:t>df_sin_nulos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79084" y="156569"/>
            <a:ext cx="7827784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4.7 Eliminando Nulos: </a:t>
            </a: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Utilizamos el método </a:t>
            </a:r>
            <a:r>
              <a:rPr lang="es-PE" sz="20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dropna</a:t>
            </a: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0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dropna</a:t>
            </a: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Elimina todas las filas que tengan algún elemento nulo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s-PE" sz="2400" b="1" dirty="0">
              <a:solidFill>
                <a:srgbClr val="0714B7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87" y="3830579"/>
            <a:ext cx="3876675" cy="25431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226951" y="4306662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906164" y="5689323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872678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86138" y="1039085"/>
            <a:ext cx="84379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Manipulación de Tablas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Combinar Tablas (</a:t>
            </a:r>
            <a:r>
              <a:rPr lang="es-MX" sz="2800" dirty="0" err="1"/>
              <a:t>Merge</a:t>
            </a:r>
            <a:r>
              <a:rPr lang="es-MX" sz="2800" dirty="0"/>
              <a:t> &amp; </a:t>
            </a:r>
            <a:r>
              <a:rPr lang="es-MX" sz="2800" dirty="0" err="1"/>
              <a:t>Join</a:t>
            </a:r>
            <a:r>
              <a:rPr lang="es-MX" sz="2800" dirty="0"/>
              <a:t>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Filtrar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>
                <a:ea typeface="Verdana" pitchFamily="34" charset="0"/>
              </a:rPr>
              <a:t>Datos distintos, repetidos y nulos</a:t>
            </a:r>
          </a:p>
          <a:p>
            <a:pPr marL="893763" lvl="0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b="1" dirty="0">
                <a:solidFill>
                  <a:srgbClr val="FF0000"/>
                </a:solidFill>
              </a:rPr>
              <a:t>Agrupamiento, Ordenamiento y Resumen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6138" y="454481"/>
            <a:ext cx="200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/>
              <a:t>CONTENIDO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070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62032" y="406521"/>
            <a:ext cx="1144662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1.1.                                             </a:t>
            </a:r>
            <a:r>
              <a:rPr lang="en-US" sz="2400" b="1" dirty="0" err="1">
                <a:solidFill>
                  <a:srgbClr val="FF0000"/>
                </a:solidFill>
              </a:rPr>
              <a:t>Nombres</a:t>
            </a:r>
            <a:r>
              <a:rPr lang="en-US" sz="2400" b="1" dirty="0">
                <a:solidFill>
                  <a:srgbClr val="FF0000"/>
                </a:solidFill>
              </a:rPr>
              <a:t> de las </a:t>
            </a:r>
            <a:r>
              <a:rPr lang="en-US" sz="2400" b="1" dirty="0" err="1">
                <a:solidFill>
                  <a:srgbClr val="FF0000"/>
                </a:solidFill>
              </a:rPr>
              <a:t>columnas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Implementamos el parámetro 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</a:rPr>
              <a:t>columns</a:t>
            </a:r>
            <a:r>
              <a:rPr lang="es-PE" sz="2400" dirty="0">
                <a:ea typeface="Verdana" pitchFamily="34" charset="0"/>
              </a:rPr>
              <a:t> para asignarle un nombre a  cada columna de la tabla (a partir de la Tabla 1)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Código: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Salida:</a:t>
            </a: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79341" y="2314735"/>
            <a:ext cx="9929633" cy="646331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df1=</a:t>
            </a:r>
            <a:r>
              <a:rPr lang="en-US" dirty="0" err="1"/>
              <a:t>pd.</a:t>
            </a:r>
            <a:r>
              <a:rPr lang="en-US" b="1" dirty="0" err="1">
                <a:solidFill>
                  <a:srgbClr val="0714B7"/>
                </a:solidFill>
              </a:rPr>
              <a:t>DataFrame</a:t>
            </a:r>
            <a:r>
              <a:rPr lang="en-US" dirty="0"/>
              <a:t>(data1,</a:t>
            </a:r>
            <a:r>
              <a:rPr lang="en-US" b="1" dirty="0">
                <a:solidFill>
                  <a:srgbClr val="0714B7"/>
                </a:solidFill>
              </a:rPr>
              <a:t>columns</a:t>
            </a:r>
            <a:r>
              <a:rPr lang="en-US" dirty="0"/>
              <a:t> = ['</a:t>
            </a:r>
            <a:r>
              <a:rPr lang="en-US" dirty="0" err="1"/>
              <a:t>Nombre</a:t>
            </a:r>
            <a:r>
              <a:rPr lang="en-US" dirty="0"/>
              <a:t>','</a:t>
            </a:r>
            <a:r>
              <a:rPr lang="en-US" dirty="0" err="1"/>
              <a:t>Apellido</a:t>
            </a:r>
            <a:r>
              <a:rPr lang="en-US" dirty="0"/>
              <a:t>','</a:t>
            </a:r>
            <a:r>
              <a:rPr lang="en-US" dirty="0" err="1"/>
              <a:t>Edad</a:t>
            </a:r>
            <a:r>
              <a:rPr lang="en-US" dirty="0"/>
              <a:t>'])</a:t>
            </a:r>
          </a:p>
          <a:p>
            <a:r>
              <a:rPr lang="en-US" dirty="0"/>
              <a:t>print(df1)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31" y="3425990"/>
            <a:ext cx="6073015" cy="20758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5050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graphicFrame>
        <p:nvGraphicFramePr>
          <p:cNvPr id="2" name="Diagrama 1"/>
          <p:cNvGraphicFramePr/>
          <p:nvPr>
            <p:extLst/>
          </p:nvPr>
        </p:nvGraphicFramePr>
        <p:xfrm>
          <a:off x="374058" y="515378"/>
          <a:ext cx="10785354" cy="521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404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79084" y="1018730"/>
            <a:ext cx="7962436" cy="535531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28, 35, 22],</a:t>
            </a:r>
          </a:p>
          <a:p>
            <a:r>
              <a:rPr lang="en-US" dirty="0"/>
              <a:t>                   'ciudad': ['Arequipa', 'Tacna', '</a:t>
            </a:r>
            <a:r>
              <a:rPr lang="en-US" dirty="0" err="1"/>
              <a:t>Huannuco</a:t>
            </a:r>
            <a:r>
              <a:rPr lang="en-US" dirty="0"/>
              <a:t>', 'Pasco', 'Piura']})</a:t>
            </a:r>
          </a:p>
          <a:p>
            <a:r>
              <a:rPr lang="en-US" dirty="0"/>
              <a:t>print("------------------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Ordenar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edad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orden</a:t>
            </a:r>
            <a:r>
              <a:rPr lang="en-US" b="1" dirty="0"/>
              <a:t> </a:t>
            </a:r>
            <a:r>
              <a:rPr lang="en-US" b="1" dirty="0" err="1"/>
              <a:t>ascendente</a:t>
            </a:r>
            <a:endParaRPr lang="en-US" b="1" dirty="0"/>
          </a:p>
          <a:p>
            <a:r>
              <a:rPr lang="en-US" dirty="0" err="1"/>
              <a:t>df_ascendente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df.sort_values</a:t>
            </a:r>
            <a:r>
              <a:rPr lang="en-US" b="1" dirty="0">
                <a:solidFill>
                  <a:srgbClr val="0714B7"/>
                </a:solidFill>
              </a:rPr>
              <a:t>('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', ascending=True)</a:t>
            </a:r>
          </a:p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Ordenar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edad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orden</a:t>
            </a:r>
            <a:r>
              <a:rPr lang="en-US" b="1" dirty="0"/>
              <a:t> </a:t>
            </a:r>
            <a:r>
              <a:rPr lang="en-US" b="1" dirty="0" err="1"/>
              <a:t>descendente</a:t>
            </a:r>
            <a:endParaRPr lang="en-US" b="1" dirty="0"/>
          </a:p>
          <a:p>
            <a:r>
              <a:rPr lang="en-US" dirty="0" err="1"/>
              <a:t>df_descendente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df.sort_values</a:t>
            </a:r>
            <a:r>
              <a:rPr lang="en-US" b="1" dirty="0">
                <a:solidFill>
                  <a:srgbClr val="0714B7"/>
                </a:solidFill>
              </a:rPr>
              <a:t>('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', ascending=False)</a:t>
            </a:r>
          </a:p>
          <a:p>
            <a:endParaRPr lang="en-US" dirty="0"/>
          </a:p>
          <a:p>
            <a:r>
              <a:rPr lang="en-US" dirty="0"/>
              <a:t>#print("--------------------------------------------------------------")</a:t>
            </a:r>
          </a:p>
          <a:p>
            <a:r>
              <a:rPr lang="en-US" dirty="0"/>
              <a:t>print('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ascendente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edad</a:t>
            </a:r>
            <a:r>
              <a:rPr lang="en-US" dirty="0"/>
              <a:t>:\n', </a:t>
            </a:r>
            <a:r>
              <a:rPr lang="en-US" dirty="0" err="1"/>
              <a:t>df_ascendente</a:t>
            </a:r>
            <a:r>
              <a:rPr lang="en-US" dirty="0"/>
              <a:t>)</a:t>
            </a:r>
          </a:p>
          <a:p>
            <a:r>
              <a:rPr lang="en-US" dirty="0"/>
              <a:t>print("--------------------------------------------------------------")</a:t>
            </a:r>
          </a:p>
          <a:p>
            <a:r>
              <a:rPr lang="en-US" dirty="0"/>
              <a:t>print('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edad</a:t>
            </a:r>
            <a:r>
              <a:rPr lang="en-US" dirty="0"/>
              <a:t>:\n', </a:t>
            </a:r>
            <a:r>
              <a:rPr lang="en-US" dirty="0" err="1"/>
              <a:t>df_descendente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79084" y="156569"/>
            <a:ext cx="79624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5.1 Ordenando los datos ascendente y descendente: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 Utilizamos </a:t>
            </a:r>
            <a:r>
              <a:rPr lang="es-PE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sort_values</a:t>
            </a:r>
            <a:endParaRPr lang="es-PE" sz="2000" b="1" dirty="0">
              <a:solidFill>
                <a:srgbClr val="0714B7"/>
              </a:solidFill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153" y="1209877"/>
            <a:ext cx="4307523" cy="35959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6607330" y="3007866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3230099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79084" y="1141454"/>
            <a:ext cx="7010761" cy="3693319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28, 35, 22],</a:t>
            </a:r>
          </a:p>
          <a:p>
            <a:r>
              <a:rPr lang="en-US" dirty="0"/>
              <a:t>                   'ciudad': ['</a:t>
            </a:r>
            <a:r>
              <a:rPr lang="en-US" dirty="0" err="1"/>
              <a:t>Huaraz</a:t>
            </a:r>
            <a:r>
              <a:rPr lang="en-US" dirty="0"/>
              <a:t>', '</a:t>
            </a:r>
            <a:r>
              <a:rPr lang="en-US" dirty="0" err="1"/>
              <a:t>Huancayo</a:t>
            </a:r>
            <a:r>
              <a:rPr lang="en-US" dirty="0"/>
              <a:t>', 'Piura', 'Chiclayo', 'Tacna']})</a:t>
            </a:r>
          </a:p>
          <a:p>
            <a:r>
              <a:rPr lang="en-US" dirty="0"/>
              <a:t>print("-----------------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Agregar</a:t>
            </a:r>
            <a:r>
              <a:rPr lang="en-US" b="1" dirty="0"/>
              <a:t> </a:t>
            </a:r>
            <a:r>
              <a:rPr lang="en-US" b="1" dirty="0" err="1"/>
              <a:t>columna</a:t>
            </a:r>
            <a:r>
              <a:rPr lang="en-US" b="1" dirty="0"/>
              <a:t> de </a:t>
            </a:r>
            <a:r>
              <a:rPr lang="en-US" b="1" dirty="0" err="1"/>
              <a:t>género</a:t>
            </a:r>
            <a:endParaRPr lang="en-US" b="1" dirty="0"/>
          </a:p>
          <a:p>
            <a:r>
              <a:rPr lang="en-US" dirty="0"/>
              <a:t>print("-----------------</a:t>
            </a:r>
            <a:r>
              <a:rPr lang="en-US" dirty="0" err="1"/>
              <a:t>Tabla</a:t>
            </a:r>
            <a:r>
              <a:rPr lang="en-US" dirty="0"/>
              <a:t> Final-----------------------")</a:t>
            </a:r>
          </a:p>
          <a:p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genero</a:t>
            </a:r>
            <a:r>
              <a:rPr lang="en-US" dirty="0"/>
              <a:t>'] = ['M', 'M', 'F', 'F', 'M']</a:t>
            </a:r>
          </a:p>
          <a:p>
            <a:r>
              <a:rPr lang="en-US" b="1" dirty="0"/>
              <a:t># </a:t>
            </a:r>
            <a:r>
              <a:rPr lang="en-US" b="1" dirty="0" err="1"/>
              <a:t>Mostrar</a:t>
            </a:r>
            <a:r>
              <a:rPr lang="en-US" b="1" dirty="0"/>
              <a:t> </a:t>
            </a:r>
            <a:r>
              <a:rPr lang="en-US" b="1" dirty="0" err="1"/>
              <a:t>resultado</a:t>
            </a:r>
            <a:endParaRPr lang="en-US" b="1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79084" y="156569"/>
            <a:ext cx="3839513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5.2 Modificando la tabla: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Agregamos una columna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64" y="3758868"/>
            <a:ext cx="4400550" cy="2743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ángulo 7"/>
          <p:cNvSpPr/>
          <p:nvPr/>
        </p:nvSpPr>
        <p:spPr>
          <a:xfrm>
            <a:off x="5276182" y="4296290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989141" y="5634992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678734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42977" y="1079899"/>
            <a:ext cx="6879868" cy="3970318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28, 35, 22],</a:t>
            </a:r>
          </a:p>
          <a:p>
            <a:r>
              <a:rPr lang="en-US" dirty="0"/>
              <a:t>                   'ciudad': ['</a:t>
            </a:r>
            <a:r>
              <a:rPr lang="en-US" dirty="0" err="1"/>
              <a:t>Huaraz</a:t>
            </a:r>
            <a:r>
              <a:rPr lang="en-US" dirty="0"/>
              <a:t>', 'Trujillo', 'Lima', 'La Libertad', 'Chiclayo'],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genero</a:t>
            </a:r>
            <a:r>
              <a:rPr lang="en-US" dirty="0"/>
              <a:t>': ['M', 'M', 'F', 'F', 'M']})</a:t>
            </a:r>
          </a:p>
          <a:p>
            <a:r>
              <a:rPr lang="en-US" dirty="0"/>
              <a:t>print("-----------------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print("-----------------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----------------------")</a:t>
            </a:r>
          </a:p>
          <a:p>
            <a:r>
              <a:rPr lang="en-US" dirty="0"/>
              <a:t>#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de </a:t>
            </a:r>
            <a:r>
              <a:rPr lang="en-US" dirty="0" err="1"/>
              <a:t>género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df.drop</a:t>
            </a:r>
            <a:r>
              <a:rPr lang="en-US" b="1" dirty="0">
                <a:solidFill>
                  <a:srgbClr val="0714B7"/>
                </a:solidFill>
              </a:rPr>
              <a:t>('</a:t>
            </a:r>
            <a:r>
              <a:rPr lang="en-US" b="1" dirty="0" err="1">
                <a:solidFill>
                  <a:srgbClr val="0714B7"/>
                </a:solidFill>
              </a:rPr>
              <a:t>genero</a:t>
            </a:r>
            <a:r>
              <a:rPr lang="en-US" b="1" dirty="0">
                <a:solidFill>
                  <a:srgbClr val="0714B7"/>
                </a:solidFill>
              </a:rPr>
              <a:t>', axis=1)</a:t>
            </a:r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79084" y="156569"/>
            <a:ext cx="38449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5.3 Modificando la tabla: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 Eliminar una columna con </a:t>
            </a:r>
            <a:r>
              <a:rPr lang="es-PE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drop</a:t>
            </a:r>
            <a:endParaRPr lang="es-PE" sz="2000" b="1" dirty="0">
              <a:solidFill>
                <a:srgbClr val="0714B7"/>
              </a:solidFill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133" y="3931712"/>
            <a:ext cx="4404729" cy="25044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5257520" y="4213567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35310" y="5604215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1824323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79084" y="1115156"/>
            <a:ext cx="7626581" cy="4247317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28, 35, 22],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equipo</a:t>
            </a:r>
            <a:r>
              <a:rPr lang="en-US" dirty="0"/>
              <a:t>': ['Sporting', 'Franco', '28 de </a:t>
            </a:r>
            <a:r>
              <a:rPr lang="en-US" dirty="0" err="1"/>
              <a:t>julio</a:t>
            </a:r>
            <a:r>
              <a:rPr lang="en-US" dirty="0"/>
              <a:t>', '</a:t>
            </a:r>
            <a:r>
              <a:rPr lang="en-US" dirty="0" err="1"/>
              <a:t>Procalin</a:t>
            </a:r>
            <a:r>
              <a:rPr lang="en-US" dirty="0"/>
              <a:t>', '</a:t>
            </a:r>
            <a:r>
              <a:rPr lang="en-US" dirty="0" err="1"/>
              <a:t>Banchero</a:t>
            </a:r>
            <a:r>
              <a:rPr lang="en-US" dirty="0"/>
              <a:t>']})</a:t>
            </a:r>
          </a:p>
          <a:p>
            <a:endParaRPr lang="en-US" dirty="0"/>
          </a:p>
          <a:p>
            <a:r>
              <a:rPr lang="en-US" dirty="0"/>
              <a:t>print("---------------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Modificar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columna</a:t>
            </a:r>
            <a:r>
              <a:rPr lang="en-US" b="1" dirty="0"/>
              <a:t> '</a:t>
            </a:r>
            <a:r>
              <a:rPr lang="en-US" b="1" dirty="0" err="1"/>
              <a:t>edad</a:t>
            </a:r>
            <a:r>
              <a:rPr lang="en-US" dirty="0"/>
              <a:t>'</a:t>
            </a:r>
          </a:p>
          <a:p>
            <a:r>
              <a:rPr lang="en-US" dirty="0"/>
              <a:t>print("-------------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modificados</a:t>
            </a:r>
            <a:r>
              <a:rPr lang="en-US" dirty="0"/>
              <a:t>---------------------")</a:t>
            </a:r>
          </a:p>
          <a:p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'] = [26, 30, 29, 36, 23]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79084" y="156569"/>
            <a:ext cx="3839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5.4 Modificando la tabla: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  </a:t>
            </a: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Con cambio de valores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10" y="3013488"/>
            <a:ext cx="5495219" cy="31820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ángulo 8"/>
          <p:cNvSpPr/>
          <p:nvPr/>
        </p:nvSpPr>
        <p:spPr>
          <a:xfrm>
            <a:off x="4492691" y="3632792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242487" y="5225001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3058162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79084" y="1172738"/>
            <a:ext cx="7915830" cy="4247317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nombre</a:t>
            </a:r>
            <a:r>
              <a:rPr lang="en-US" dirty="0"/>
              <a:t>': ['Juan', 'Pedro', '</a:t>
            </a:r>
            <a:r>
              <a:rPr lang="en-US" dirty="0" err="1"/>
              <a:t>María</a:t>
            </a:r>
            <a:r>
              <a:rPr lang="en-US" dirty="0"/>
              <a:t>', 'Ana', 'Luis'],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edad</a:t>
            </a:r>
            <a:r>
              <a:rPr lang="en-US" dirty="0"/>
              <a:t>': [25, 30, 28, 35, 22],</a:t>
            </a:r>
          </a:p>
          <a:p>
            <a:r>
              <a:rPr lang="en-US" dirty="0"/>
              <a:t>                   '</a:t>
            </a:r>
            <a:r>
              <a:rPr lang="en-US" dirty="0" err="1"/>
              <a:t>equipo</a:t>
            </a:r>
            <a:r>
              <a:rPr lang="en-US" dirty="0"/>
              <a:t>': ['Sporting', 'Franco', '28 de </a:t>
            </a:r>
            <a:r>
              <a:rPr lang="en-US" dirty="0" err="1"/>
              <a:t>julio</a:t>
            </a:r>
            <a:r>
              <a:rPr lang="en-US" dirty="0"/>
              <a:t>', '</a:t>
            </a:r>
            <a:r>
              <a:rPr lang="en-US" dirty="0" err="1"/>
              <a:t>Procalin</a:t>
            </a:r>
            <a:r>
              <a:rPr lang="en-US" dirty="0"/>
              <a:t>', '</a:t>
            </a:r>
            <a:r>
              <a:rPr lang="en-US" dirty="0" err="1"/>
              <a:t>Banchero</a:t>
            </a:r>
            <a:r>
              <a:rPr lang="en-US" dirty="0"/>
              <a:t>']})</a:t>
            </a:r>
          </a:p>
          <a:p>
            <a:endParaRPr lang="en-US" dirty="0"/>
          </a:p>
          <a:p>
            <a:r>
              <a:rPr lang="en-US" dirty="0"/>
              <a:t>print("---------------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Modificar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columna</a:t>
            </a:r>
            <a:r>
              <a:rPr lang="en-US" b="1" dirty="0"/>
              <a:t> '</a:t>
            </a:r>
            <a:r>
              <a:rPr lang="en-US" b="1" dirty="0" err="1"/>
              <a:t>edad</a:t>
            </a:r>
            <a:r>
              <a:rPr lang="en-US" b="1" dirty="0"/>
              <a:t>'</a:t>
            </a:r>
          </a:p>
          <a:p>
            <a:r>
              <a:rPr lang="en-US" dirty="0"/>
              <a:t>print("-------------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modificados</a:t>
            </a:r>
            <a:r>
              <a:rPr lang="en-US" dirty="0"/>
              <a:t>---------------------")</a:t>
            </a:r>
          </a:p>
          <a:p>
            <a:r>
              <a:rPr lang="en-US" b="1" dirty="0"/>
              <a:t># </a:t>
            </a:r>
            <a:r>
              <a:rPr lang="en-US" b="1" dirty="0" err="1"/>
              <a:t>Renombrar</a:t>
            </a:r>
            <a:r>
              <a:rPr lang="en-US" b="1" dirty="0"/>
              <a:t> la </a:t>
            </a:r>
            <a:r>
              <a:rPr lang="en-US" b="1" dirty="0" err="1"/>
              <a:t>columna</a:t>
            </a:r>
            <a:r>
              <a:rPr lang="en-US" b="1" dirty="0"/>
              <a:t> '</a:t>
            </a:r>
            <a:r>
              <a:rPr lang="en-US" b="1" dirty="0" err="1"/>
              <a:t>edad</a:t>
            </a:r>
            <a:r>
              <a:rPr lang="en-US" b="1" dirty="0"/>
              <a:t>' a '</a:t>
            </a:r>
            <a:r>
              <a:rPr lang="en-US" b="1" dirty="0" err="1"/>
              <a:t>años</a:t>
            </a:r>
            <a:r>
              <a:rPr lang="en-US" b="1" dirty="0"/>
              <a:t>'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df.rename</a:t>
            </a:r>
            <a:r>
              <a:rPr lang="en-US" b="1" dirty="0">
                <a:solidFill>
                  <a:srgbClr val="0714B7"/>
                </a:solidFill>
              </a:rPr>
              <a:t>(columns={'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': '</a:t>
            </a:r>
            <a:r>
              <a:rPr lang="en-US" b="1" dirty="0" err="1">
                <a:solidFill>
                  <a:srgbClr val="0714B7"/>
                </a:solidFill>
              </a:rPr>
              <a:t>años</a:t>
            </a:r>
            <a:r>
              <a:rPr lang="en-US" b="1" dirty="0">
                <a:solidFill>
                  <a:srgbClr val="0714B7"/>
                </a:solidFill>
              </a:rPr>
              <a:t>'})</a:t>
            </a:r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79084" y="156569"/>
            <a:ext cx="3839513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5.5 Modificando la tabla: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Utilizando el método </a:t>
            </a:r>
            <a:r>
              <a:rPr lang="es-PE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rename</a:t>
            </a:r>
            <a:endParaRPr lang="es-PE" sz="2000" b="1" dirty="0">
              <a:solidFill>
                <a:srgbClr val="0714B7"/>
              </a:solidFill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37" y="2817845"/>
            <a:ext cx="4591183" cy="3223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5369770" y="3567478"/>
            <a:ext cx="197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52714" y="5082007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649901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7579" y="1541564"/>
            <a:ext cx="6392308" cy="258532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({'A': [1, 2, 3, 4, 5],</a:t>
            </a:r>
          </a:p>
          <a:p>
            <a:r>
              <a:rPr lang="en-US" dirty="0"/>
              <a:t>                   'B': [10, 20, 30, 40, 50],</a:t>
            </a:r>
          </a:p>
          <a:p>
            <a:r>
              <a:rPr lang="en-US" dirty="0"/>
              <a:t>                   'C': [100, 200, 300, 400, 500]})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Obtener</a:t>
            </a:r>
            <a:r>
              <a:rPr lang="en-US" dirty="0"/>
              <a:t> un </a:t>
            </a:r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r>
              <a:rPr lang="en-US" dirty="0"/>
              <a:t> de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numéricas</a:t>
            </a:r>
            <a:endParaRPr lang="en-US" dirty="0"/>
          </a:p>
          <a:p>
            <a:r>
              <a:rPr lang="en-US" dirty="0"/>
              <a:t>print(</a:t>
            </a:r>
            <a:r>
              <a:rPr lang="en-US" b="1" dirty="0" err="1">
                <a:solidFill>
                  <a:srgbClr val="0714B7"/>
                </a:solidFill>
              </a:rPr>
              <a:t>df.describe</a:t>
            </a:r>
            <a:r>
              <a:rPr lang="en-US" dirty="0"/>
              <a:t>())</a:t>
            </a:r>
          </a:p>
          <a:p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79084" y="156569"/>
            <a:ext cx="372242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5.6 Resumen de datos: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 Utilizando el método </a:t>
            </a:r>
            <a:r>
              <a:rPr lang="es-PE" sz="20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describe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dirty="0" err="1">
                <a:ea typeface="Verdana" pitchFamily="34" charset="0"/>
                <a:cs typeface="Arial" panose="020B0604020202020204" pitchFamily="34" charset="0"/>
              </a:rPr>
              <a:t>Codigo</a:t>
            </a:r>
            <a:endParaRPr lang="es-PE" sz="2000" dirty="0"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31" y="3757808"/>
            <a:ext cx="5285999" cy="25708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4862208" y="4858444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143386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79084" y="1226606"/>
            <a:ext cx="11542090" cy="4247317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dirty="0" err="1"/>
              <a:t>ventas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</a:t>
            </a:r>
            <a:r>
              <a:rPr lang="en-US" dirty="0" err="1"/>
              <a:t>fecha</a:t>
            </a:r>
            <a:r>
              <a:rPr lang="en-US" dirty="0"/>
              <a:t>': ['2021-01-01', '2021-01-01', '2021-01-02', '2021-01-02', '2021-01-03', '2021-01-03'],</a:t>
            </a:r>
          </a:p>
          <a:p>
            <a:r>
              <a:rPr lang="en-US" dirty="0"/>
              <a:t>                       '</a:t>
            </a:r>
            <a:r>
              <a:rPr lang="en-US" dirty="0" err="1"/>
              <a:t>producto</a:t>
            </a:r>
            <a:r>
              <a:rPr lang="en-US" dirty="0"/>
              <a:t>': ['A', 'B', 'A', 'C', 'B', 'C'],</a:t>
            </a:r>
          </a:p>
          <a:p>
            <a:r>
              <a:rPr lang="en-US" dirty="0"/>
              <a:t>                       '</a:t>
            </a:r>
            <a:r>
              <a:rPr lang="en-US" dirty="0" err="1"/>
              <a:t>cantidad</a:t>
            </a:r>
            <a:r>
              <a:rPr lang="en-US" dirty="0"/>
              <a:t>': [10, 5, 8, 12, 15, 20],</a:t>
            </a:r>
          </a:p>
          <a:p>
            <a:r>
              <a:rPr lang="en-US" dirty="0"/>
              <a:t>                       '</a:t>
            </a:r>
            <a:r>
              <a:rPr lang="en-US" dirty="0" err="1"/>
              <a:t>precio</a:t>
            </a:r>
            <a:r>
              <a:rPr lang="en-US" dirty="0"/>
              <a:t>': [20.0, 15.0, 25.0, 10.0, 18.0, 22.0]})</a:t>
            </a:r>
          </a:p>
          <a:p>
            <a:endParaRPr lang="en-US" dirty="0"/>
          </a:p>
          <a:p>
            <a:r>
              <a:rPr lang="en-US" dirty="0"/>
              <a:t>print("---------------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ventas</a:t>
            </a:r>
            <a:r>
              <a:rPr lang="en-US" dirty="0"/>
              <a:t>)</a:t>
            </a:r>
          </a:p>
          <a:p>
            <a:r>
              <a:rPr lang="en-US" b="1" dirty="0"/>
              <a:t># </a:t>
            </a:r>
            <a:r>
              <a:rPr lang="en-US" b="1" dirty="0" err="1"/>
              <a:t>Agrupar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fecha</a:t>
            </a:r>
            <a:r>
              <a:rPr lang="en-US" b="1" dirty="0"/>
              <a:t> y </a:t>
            </a:r>
            <a:r>
              <a:rPr lang="en-US" b="1" dirty="0" err="1"/>
              <a:t>producto</a:t>
            </a:r>
            <a:r>
              <a:rPr lang="en-US" b="1" dirty="0"/>
              <a:t>, y </a:t>
            </a:r>
            <a:r>
              <a:rPr lang="en-US" b="1" dirty="0" err="1"/>
              <a:t>sumar</a:t>
            </a:r>
            <a:r>
              <a:rPr lang="en-US" b="1" dirty="0"/>
              <a:t> la </a:t>
            </a:r>
            <a:r>
              <a:rPr lang="en-US" b="1" dirty="0" err="1"/>
              <a:t>cantidad</a:t>
            </a:r>
            <a:r>
              <a:rPr lang="en-US" b="1" dirty="0"/>
              <a:t> y el </a:t>
            </a:r>
            <a:r>
              <a:rPr lang="en-US" b="1" dirty="0" err="1"/>
              <a:t>precio</a:t>
            </a:r>
            <a:endParaRPr lang="en-US" b="1" dirty="0"/>
          </a:p>
          <a:p>
            <a:r>
              <a:rPr lang="en-US" dirty="0"/>
              <a:t>print("--------------Con </a:t>
            </a:r>
            <a:r>
              <a:rPr lang="en-US" dirty="0" err="1"/>
              <a:t>Agrupacion</a:t>
            </a:r>
            <a:r>
              <a:rPr lang="en-US" dirty="0"/>
              <a:t>--------------------------")</a:t>
            </a:r>
          </a:p>
          <a:p>
            <a:r>
              <a:rPr lang="en-US" dirty="0" err="1"/>
              <a:t>grupo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714B7"/>
                </a:solidFill>
              </a:rPr>
              <a:t>ventas.groupby</a:t>
            </a:r>
            <a:r>
              <a:rPr lang="en-US" b="1" dirty="0">
                <a:solidFill>
                  <a:srgbClr val="0714B7"/>
                </a:solidFill>
              </a:rPr>
              <a:t>(['</a:t>
            </a:r>
            <a:r>
              <a:rPr lang="en-US" b="1" dirty="0" err="1">
                <a:solidFill>
                  <a:srgbClr val="0714B7"/>
                </a:solidFill>
              </a:rPr>
              <a:t>fecha</a:t>
            </a:r>
            <a:r>
              <a:rPr lang="en-US" b="1" dirty="0">
                <a:solidFill>
                  <a:srgbClr val="0714B7"/>
                </a:solidFill>
              </a:rPr>
              <a:t>', '</a:t>
            </a:r>
            <a:r>
              <a:rPr lang="en-US" b="1" dirty="0" err="1">
                <a:solidFill>
                  <a:srgbClr val="0714B7"/>
                </a:solidFill>
              </a:rPr>
              <a:t>producto</a:t>
            </a:r>
            <a:r>
              <a:rPr lang="en-US" b="1" dirty="0">
                <a:solidFill>
                  <a:srgbClr val="0714B7"/>
                </a:solidFill>
              </a:rPr>
              <a:t>']).sum()</a:t>
            </a:r>
          </a:p>
          <a:p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grupo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79084" y="156569"/>
            <a:ext cx="373236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5.7 Agrupar datos: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ea typeface="Verdana" pitchFamily="34" charset="0"/>
                <a:cs typeface="Arial" panose="020B0604020202020204" pitchFamily="34" charset="0"/>
              </a:rPr>
              <a:t>Utilizando el método </a:t>
            </a:r>
            <a:r>
              <a:rPr lang="es-PE" sz="20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groupby</a:t>
            </a:r>
            <a:endParaRPr lang="es-PE" sz="2000" b="1" dirty="0">
              <a:solidFill>
                <a:srgbClr val="0714B7"/>
              </a:solidFill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70" y="3529894"/>
            <a:ext cx="4186914" cy="30159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/>
          <p:cNvSpPr/>
          <p:nvPr/>
        </p:nvSpPr>
        <p:spPr>
          <a:xfrm>
            <a:off x="6333747" y="5559075"/>
            <a:ext cx="110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243451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9354" y="406521"/>
            <a:ext cx="1144662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</a:rPr>
              <a:t>1.2                                            Mostrar nombres y dimensión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Para mostrar la dimensión de la tabla utilizamos 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</a:rPr>
              <a:t>shape</a:t>
            </a:r>
            <a:r>
              <a:rPr lang="es-PE" sz="2400" dirty="0">
                <a:ea typeface="Verdana" pitchFamily="34" charset="0"/>
              </a:rPr>
              <a:t> y para mostrar el nombre de las columna de la tabla utilizamos 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</a:rPr>
              <a:t>columns</a:t>
            </a:r>
            <a:r>
              <a:rPr lang="es-PE" sz="2400" dirty="0">
                <a:ea typeface="Verdana" pitchFamily="34" charset="0"/>
              </a:rPr>
              <a:t>  (a partir de la Tabla 1)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Código: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</a:rPr>
              <a:t>Salida: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s-PE" sz="2400" dirty="0">
              <a:ea typeface="Verdana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7134" y="2379885"/>
            <a:ext cx="7125021" cy="1200329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b="1" dirty="0"/>
              <a:t>print("-------------------Dimension del data frame--------------------------")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datos.</a:t>
            </a:r>
            <a:r>
              <a:rPr lang="en-US" b="1" dirty="0" err="1">
                <a:solidFill>
                  <a:srgbClr val="0714B7"/>
                </a:solidFill>
              </a:rPr>
              <a:t>shape</a:t>
            </a:r>
            <a:r>
              <a:rPr lang="en-US" dirty="0"/>
              <a:t>)</a:t>
            </a:r>
          </a:p>
          <a:p>
            <a:r>
              <a:rPr lang="en-US" b="1" dirty="0"/>
              <a:t>print("-------------------</a:t>
            </a:r>
            <a:r>
              <a:rPr lang="en-US" b="1" dirty="0" err="1"/>
              <a:t>Nombres</a:t>
            </a:r>
            <a:r>
              <a:rPr lang="en-US" b="1" dirty="0"/>
              <a:t> de las </a:t>
            </a:r>
            <a:r>
              <a:rPr lang="en-US" b="1" dirty="0" err="1"/>
              <a:t>columnas</a:t>
            </a:r>
            <a:r>
              <a:rPr lang="en-US" b="1" dirty="0"/>
              <a:t>---------------------------")</a:t>
            </a:r>
          </a:p>
          <a:p>
            <a:r>
              <a:rPr lang="en-US" dirty="0"/>
              <a:t>print(</a:t>
            </a:r>
            <a:r>
              <a:rPr lang="en-US" dirty="0" err="1"/>
              <a:t>datos.</a:t>
            </a:r>
            <a:r>
              <a:rPr lang="en-US" b="1" dirty="0" err="1">
                <a:solidFill>
                  <a:srgbClr val="0714B7"/>
                </a:solidFill>
              </a:rPr>
              <a:t>columns</a:t>
            </a:r>
            <a:r>
              <a:rPr lang="en-US" dirty="0"/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34" y="4592101"/>
            <a:ext cx="8873044" cy="12093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32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3" name="Rectángulo 2"/>
          <p:cNvSpPr/>
          <p:nvPr/>
        </p:nvSpPr>
        <p:spPr>
          <a:xfrm>
            <a:off x="228706" y="398588"/>
            <a:ext cx="113746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1.3                                             </a:t>
            </a:r>
            <a:r>
              <a:rPr lang="en-US" sz="2400" b="1" dirty="0" err="1">
                <a:solidFill>
                  <a:srgbClr val="FF0000"/>
                </a:solidFill>
              </a:rPr>
              <a:t>Agregando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una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columna</a:t>
            </a:r>
            <a:r>
              <a:rPr lang="en-US" sz="2400" b="1" dirty="0">
                <a:solidFill>
                  <a:srgbClr val="FF0000"/>
                </a:solidFill>
              </a:rPr>
              <a:t> con </a:t>
            </a:r>
            <a:r>
              <a:rPr lang="en-US" sz="2400" b="1" dirty="0">
                <a:solidFill>
                  <a:srgbClr val="0714B7"/>
                </a:solidFill>
              </a:rPr>
              <a:t>assign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Para </a:t>
            </a:r>
            <a:r>
              <a:rPr lang="en-US" sz="2400" dirty="0" err="1"/>
              <a:t>alterar</a:t>
            </a:r>
            <a:r>
              <a:rPr lang="en-US" sz="2400" dirty="0"/>
              <a:t> la </a:t>
            </a:r>
            <a:r>
              <a:rPr lang="en-US" sz="2400" dirty="0" err="1"/>
              <a:t>tabla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 (</a:t>
            </a:r>
            <a:r>
              <a:rPr lang="en-US" sz="2400" dirty="0" err="1"/>
              <a:t>agregar</a:t>
            </a:r>
            <a:r>
              <a:rPr lang="en-US" sz="2400" dirty="0"/>
              <a:t> o </a:t>
            </a:r>
            <a:r>
              <a:rPr lang="en-US" sz="2400" dirty="0" err="1"/>
              <a:t>quitar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columna</a:t>
            </a:r>
            <a:r>
              <a:rPr lang="en-US" sz="2400" dirty="0"/>
              <a:t>) </a:t>
            </a:r>
            <a:r>
              <a:rPr lang="en-US" sz="2400" dirty="0" err="1"/>
              <a:t>utilizamos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714B7"/>
                </a:solidFill>
              </a:rPr>
              <a:t>assign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Codigo</a:t>
            </a:r>
            <a:r>
              <a:rPr lang="en-US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Salida</a:t>
            </a:r>
            <a:r>
              <a:rPr lang="en-US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714B7"/>
              </a:solidFill>
            </a:endParaRPr>
          </a:p>
          <a:p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819954" y="1576173"/>
            <a:ext cx="10472057" cy="203132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b="1" dirty="0"/>
              <a:t>print("------------------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iniciales</a:t>
            </a:r>
            <a:r>
              <a:rPr lang="en-US" b="1" dirty="0"/>
              <a:t>---------------------------------")</a:t>
            </a:r>
          </a:p>
          <a:p>
            <a:r>
              <a:rPr lang="en-US" dirty="0"/>
              <a:t>data2 = [['Huancayo',2000],['Lima',3000],['Huaraz',5000]]</a:t>
            </a:r>
          </a:p>
          <a:p>
            <a:r>
              <a:rPr lang="en-US" dirty="0"/>
              <a:t>df3=</a:t>
            </a:r>
            <a:r>
              <a:rPr lang="en-US" dirty="0" err="1"/>
              <a:t>pd.DataFrame</a:t>
            </a:r>
            <a:r>
              <a:rPr lang="en-US" dirty="0"/>
              <a:t>(data2, columns= ['Ciudad','</a:t>
            </a:r>
            <a:r>
              <a:rPr lang="en-US" dirty="0" err="1"/>
              <a:t>Poblacion</a:t>
            </a:r>
            <a:r>
              <a:rPr lang="en-US" dirty="0"/>
              <a:t>'])</a:t>
            </a:r>
          </a:p>
          <a:p>
            <a:r>
              <a:rPr lang="en-US" dirty="0"/>
              <a:t>print(df3)</a:t>
            </a:r>
          </a:p>
          <a:p>
            <a:r>
              <a:rPr lang="en-US" b="1" dirty="0"/>
              <a:t>print("-----------------</a:t>
            </a:r>
            <a:r>
              <a:rPr lang="en-US" b="1" dirty="0" err="1"/>
              <a:t>Agregandoles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columna</a:t>
            </a:r>
            <a:r>
              <a:rPr lang="en-US" b="1" dirty="0"/>
              <a:t>-------------------------")</a:t>
            </a:r>
          </a:p>
          <a:p>
            <a:r>
              <a:rPr lang="en-US" dirty="0"/>
              <a:t>df4=df3.</a:t>
            </a:r>
            <a:r>
              <a:rPr lang="en-US" b="1" dirty="0">
                <a:solidFill>
                  <a:srgbClr val="0714B7"/>
                </a:solidFill>
              </a:rPr>
              <a:t>assign</a:t>
            </a:r>
            <a:r>
              <a:rPr lang="en-US" dirty="0"/>
              <a:t>(Poblacion_2 = df3['</a:t>
            </a:r>
            <a:r>
              <a:rPr lang="en-US" dirty="0" err="1"/>
              <a:t>Poblacion</a:t>
            </a:r>
            <a:r>
              <a:rPr lang="en-US" dirty="0"/>
              <a:t>']*2)</a:t>
            </a:r>
          </a:p>
          <a:p>
            <a:r>
              <a:rPr lang="en-US" dirty="0"/>
              <a:t>print(df4)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58" y="4101722"/>
            <a:ext cx="6554484" cy="23307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ángulo 6"/>
          <p:cNvSpPr/>
          <p:nvPr/>
        </p:nvSpPr>
        <p:spPr>
          <a:xfrm>
            <a:off x="1628767" y="562677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28767" y="4600417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</p:spTree>
    <p:extLst>
      <p:ext uri="{BB962C8B-B14F-4D97-AF65-F5344CB8AC3E}">
        <p14:creationId xmlns:p14="http://schemas.microsoft.com/office/powerpoint/2010/main" val="104623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  <p:sp>
        <p:nvSpPr>
          <p:cNvPr id="3" name="Rectángulo 2"/>
          <p:cNvSpPr/>
          <p:nvPr/>
        </p:nvSpPr>
        <p:spPr>
          <a:xfrm>
            <a:off x="228706" y="398588"/>
            <a:ext cx="113746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1.4                                             </a:t>
            </a:r>
            <a:r>
              <a:rPr lang="en-US" sz="2400" b="1" dirty="0" err="1">
                <a:solidFill>
                  <a:srgbClr val="FF0000"/>
                </a:solidFill>
              </a:rPr>
              <a:t>Numero</a:t>
            </a:r>
            <a:r>
              <a:rPr lang="en-US" sz="2400" b="1" dirty="0">
                <a:solidFill>
                  <a:srgbClr val="FF0000"/>
                </a:solidFill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</a:rPr>
              <a:t>filas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714B7"/>
                </a:solidFill>
              </a:rPr>
              <a:t>shape[0]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Para </a:t>
            </a:r>
            <a:r>
              <a:rPr lang="en-US" sz="2400" dirty="0" err="1"/>
              <a:t>mostrar</a:t>
            </a:r>
            <a:r>
              <a:rPr lang="en-US" sz="2400" dirty="0"/>
              <a:t> el </a:t>
            </a:r>
            <a:r>
              <a:rPr lang="en-US" sz="2400" dirty="0" err="1"/>
              <a:t>numero</a:t>
            </a:r>
            <a:r>
              <a:rPr lang="en-US" sz="2400" dirty="0"/>
              <a:t> de </a:t>
            </a:r>
            <a:r>
              <a:rPr lang="en-US" sz="2400" dirty="0" err="1"/>
              <a:t>filas</a:t>
            </a:r>
            <a:r>
              <a:rPr lang="en-US" sz="2400" dirty="0"/>
              <a:t> </a:t>
            </a:r>
            <a:r>
              <a:rPr lang="en-US" sz="2400" dirty="0" err="1"/>
              <a:t>utilizamos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714B7"/>
                </a:solidFill>
              </a:rPr>
              <a:t>shape[0]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Codigo</a:t>
            </a:r>
            <a:r>
              <a:rPr lang="en-US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Salida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275771" y="5930120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64651" y="4461239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Tabla Inicial: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2" y="3954271"/>
            <a:ext cx="4941990" cy="2482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/>
          <p:cNvSpPr/>
          <p:nvPr/>
        </p:nvSpPr>
        <p:spPr>
          <a:xfrm>
            <a:off x="1104457" y="1598918"/>
            <a:ext cx="10633453" cy="2031325"/>
          </a:xfrm>
          <a:prstGeom prst="rect">
            <a:avLst/>
          </a:prstGeom>
          <a:solidFill>
            <a:srgbClr val="92D050"/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b="1" dirty="0" err="1"/>
              <a:t>Crea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tabla</a:t>
            </a:r>
            <a:r>
              <a:rPr lang="en-US" b="1" dirty="0"/>
              <a:t> con </a:t>
            </a:r>
            <a:r>
              <a:rPr lang="en-US" b="1" dirty="0" err="1"/>
              <a:t>tres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y dos </a:t>
            </a:r>
            <a:r>
              <a:rPr lang="en-US" b="1" dirty="0" err="1"/>
              <a:t>columnas</a:t>
            </a:r>
            <a:endParaRPr lang="en-US" b="1" dirty="0"/>
          </a:p>
          <a:p>
            <a:r>
              <a:rPr lang="en-US" dirty="0"/>
              <a:t>data = {'</a:t>
            </a:r>
            <a:r>
              <a:rPr lang="en-US" dirty="0" err="1"/>
              <a:t>Nombre</a:t>
            </a:r>
            <a:r>
              <a:rPr lang="en-US" dirty="0"/>
              <a:t>': ['Juan', '</a:t>
            </a:r>
            <a:r>
              <a:rPr lang="en-US" dirty="0" err="1"/>
              <a:t>María</a:t>
            </a:r>
            <a:r>
              <a:rPr lang="en-US" dirty="0"/>
              <a:t>', 'Pedro'], '</a:t>
            </a:r>
            <a:r>
              <a:rPr lang="en-US" dirty="0" err="1"/>
              <a:t>Edad</a:t>
            </a:r>
            <a:r>
              <a:rPr lang="en-US" dirty="0"/>
              <a:t>': [25, 30, 28]}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r>
              <a:rPr lang="en-US" b="1" dirty="0"/>
              <a:t># </a:t>
            </a:r>
            <a:r>
              <a:rPr lang="en-US" b="1" dirty="0" err="1"/>
              <a:t>Imprime</a:t>
            </a:r>
            <a:r>
              <a:rPr lang="en-US" b="1" dirty="0"/>
              <a:t> el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filas</a:t>
            </a:r>
            <a:r>
              <a:rPr lang="en-US" b="1" dirty="0"/>
              <a:t> de la </a:t>
            </a:r>
            <a:r>
              <a:rPr lang="en-US" b="1" dirty="0" err="1"/>
              <a:t>tabla</a:t>
            </a:r>
            <a:endParaRPr lang="en-US" b="1" dirty="0"/>
          </a:p>
          <a:p>
            <a:r>
              <a:rPr lang="en-US" dirty="0"/>
              <a:t>print("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filas</a:t>
            </a:r>
            <a:r>
              <a:rPr lang="en-US" dirty="0"/>
              <a:t>:", </a:t>
            </a:r>
            <a:r>
              <a:rPr lang="en-US" b="1" dirty="0" err="1">
                <a:solidFill>
                  <a:srgbClr val="0714B7"/>
                </a:solidFill>
              </a:rPr>
              <a:t>df.shape</a:t>
            </a:r>
            <a:r>
              <a:rPr lang="en-US" b="1" dirty="0">
                <a:solidFill>
                  <a:srgbClr val="0714B7"/>
                </a:solidFill>
              </a:rPr>
              <a:t>[0]</a:t>
            </a:r>
            <a:r>
              <a:rPr lang="en-US" b="1" dirty="0"/>
              <a:t>)</a:t>
            </a:r>
          </a:p>
          <a:p>
            <a:r>
              <a:rPr lang="en-US" dirty="0" err="1"/>
              <a:t>mport</a:t>
            </a:r>
            <a:r>
              <a:rPr lang="en-US" dirty="0"/>
              <a:t>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0936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86138" y="1039085"/>
            <a:ext cx="84379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Manipulación de Tablas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rgbClr val="FF0000"/>
                </a:solidFill>
              </a:rPr>
              <a:t>Combinar Tablas (</a:t>
            </a:r>
            <a:r>
              <a:rPr lang="es-MX" sz="2800" b="1" dirty="0" err="1">
                <a:solidFill>
                  <a:srgbClr val="FF0000"/>
                </a:solidFill>
              </a:rPr>
              <a:t>Merge</a:t>
            </a:r>
            <a:r>
              <a:rPr lang="es-MX" sz="2800" b="1" dirty="0">
                <a:solidFill>
                  <a:srgbClr val="FF0000"/>
                </a:solidFill>
              </a:rPr>
              <a:t> &amp; </a:t>
            </a:r>
            <a:r>
              <a:rPr lang="es-MX" sz="2800" b="1" dirty="0" err="1">
                <a:solidFill>
                  <a:srgbClr val="FF0000"/>
                </a:solidFill>
              </a:rPr>
              <a:t>Join</a:t>
            </a:r>
            <a:r>
              <a:rPr lang="es-MX" sz="2800" b="1" dirty="0">
                <a:solidFill>
                  <a:srgbClr val="FF0000"/>
                </a:solidFill>
              </a:rPr>
              <a:t>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/>
              <a:t>Filtrar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>
                <a:ea typeface="Verdana" pitchFamily="34" charset="0"/>
              </a:rPr>
              <a:t>Datos distintos, repetidos y nulos</a:t>
            </a:r>
          </a:p>
          <a:p>
            <a:pPr marL="893763" lvl="0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2800" dirty="0"/>
              <a:t>Agrupamiento, Ordenamiento y Resumen</a:t>
            </a:r>
            <a:endParaRPr lang="en-US" sz="2800" dirty="0"/>
          </a:p>
        </p:txBody>
      </p:sp>
      <p:sp>
        <p:nvSpPr>
          <p:cNvPr id="10" name="Rectángulo 9"/>
          <p:cNvSpPr/>
          <p:nvPr/>
        </p:nvSpPr>
        <p:spPr>
          <a:xfrm>
            <a:off x="286138" y="454481"/>
            <a:ext cx="200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/>
              <a:t>CONTENIDO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944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/>
          </p:nvPr>
        </p:nvGraphicFramePr>
        <p:xfrm>
          <a:off x="288307" y="345412"/>
          <a:ext cx="11446622" cy="627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https://reclamaciones.up.edu.pe/img/logo.png">
            <a:extLst>
              <a:ext uri="{FF2B5EF4-FFF2-40B4-BE49-F238E27FC236}">
                <a16:creationId xmlns:a16="http://schemas.microsoft.com/office/drawing/2014/main" id="{3F1BA4B5-9B25-C143-444D-A0470B2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733" y="6390108"/>
            <a:ext cx="1414557" cy="467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9319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3799</Words>
  <Application>Microsoft Office PowerPoint</Application>
  <PresentationFormat>Panorámica</PresentationFormat>
  <Paragraphs>720</Paragraphs>
  <Slides>47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Verdana</vt:lpstr>
      <vt:lpstr>Wingdings</vt:lpstr>
      <vt:lpstr>Tema de Office</vt:lpstr>
      <vt:lpstr>ALGORITMOS Y ESTRUCTURAS DE DATOS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</cp:revision>
  <dcterms:created xsi:type="dcterms:W3CDTF">2023-05-28T15:51:16Z</dcterms:created>
  <dcterms:modified xsi:type="dcterms:W3CDTF">2023-05-28T16:03:25Z</dcterms:modified>
</cp:coreProperties>
</file>