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8" r:id="rId1"/>
  </p:sldMasterIdLst>
  <p:sldIdLst>
    <p:sldId id="257" r:id="rId2"/>
    <p:sldId id="262" r:id="rId3"/>
    <p:sldId id="279" r:id="rId4"/>
    <p:sldId id="270" r:id="rId5"/>
    <p:sldId id="259" r:id="rId6"/>
    <p:sldId id="267" r:id="rId7"/>
    <p:sldId id="261" r:id="rId8"/>
    <p:sldId id="266" r:id="rId9"/>
    <p:sldId id="280" r:id="rId10"/>
    <p:sldId id="263" r:id="rId11"/>
    <p:sldId id="268" r:id="rId12"/>
    <p:sldId id="264" r:id="rId13"/>
    <p:sldId id="265" r:id="rId14"/>
    <p:sldId id="281" r:id="rId15"/>
    <p:sldId id="269" r:id="rId16"/>
    <p:sldId id="282" r:id="rId17"/>
    <p:sldId id="283" r:id="rId18"/>
    <p:sldId id="284" r:id="rId19"/>
    <p:sldId id="285" r:id="rId20"/>
    <p:sldId id="286" r:id="rId21"/>
    <p:sldId id="287" r:id="rId22"/>
    <p:sldId id="288" r:id="rId23"/>
    <p:sldId id="271" r:id="rId24"/>
    <p:sldId id="272" r:id="rId25"/>
    <p:sldId id="273" r:id="rId26"/>
    <p:sldId id="274" r:id="rId27"/>
    <p:sldId id="275" r:id="rId28"/>
    <p:sldId id="289" r:id="rId29"/>
    <p:sldId id="276" r:id="rId30"/>
    <p:sldId id="278" r:id="rId31"/>
    <p:sldId id="27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FBFEB0-C1FE-48AB-A337-12350F9C07AD}" v="19" dt="2024-11-09T11:35:47.2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rison, David" userId="4460236b-8b4e-4afe-9cfa-4abcba17e55c" providerId="ADAL" clId="{B5FBFEB0-C1FE-48AB-A337-12350F9C07AD}"/>
    <pc:docChg chg="undo custSel addSld delSld modSld sldOrd">
      <pc:chgData name="Harrison, David" userId="4460236b-8b4e-4afe-9cfa-4abcba17e55c" providerId="ADAL" clId="{B5FBFEB0-C1FE-48AB-A337-12350F9C07AD}" dt="2024-11-09T13:51:40.499" v="6630" actId="20577"/>
      <pc:docMkLst>
        <pc:docMk/>
      </pc:docMkLst>
      <pc:sldChg chg="modSp mod">
        <pc:chgData name="Harrison, David" userId="4460236b-8b4e-4afe-9cfa-4abcba17e55c" providerId="ADAL" clId="{B5FBFEB0-C1FE-48AB-A337-12350F9C07AD}" dt="2024-11-09T10:27:52.783" v="2072" actId="20577"/>
        <pc:sldMkLst>
          <pc:docMk/>
          <pc:sldMk cId="1374850448" sldId="257"/>
        </pc:sldMkLst>
        <pc:spChg chg="mod">
          <ac:chgData name="Harrison, David" userId="4460236b-8b4e-4afe-9cfa-4abcba17e55c" providerId="ADAL" clId="{B5FBFEB0-C1FE-48AB-A337-12350F9C07AD}" dt="2024-11-09T10:27:52.783" v="2072" actId="20577"/>
          <ac:spMkLst>
            <pc:docMk/>
            <pc:sldMk cId="1374850448" sldId="257"/>
            <ac:spMk id="2" creationId="{4C932D75-1AF5-1AA3-5B5D-B9A63E4718CE}"/>
          </ac:spMkLst>
        </pc:spChg>
      </pc:sldChg>
      <pc:sldChg chg="modSp mod">
        <pc:chgData name="Harrison, David" userId="4460236b-8b4e-4afe-9cfa-4abcba17e55c" providerId="ADAL" clId="{B5FBFEB0-C1FE-48AB-A337-12350F9C07AD}" dt="2024-11-09T10:47:52.330" v="2819" actId="113"/>
        <pc:sldMkLst>
          <pc:docMk/>
          <pc:sldMk cId="1534267087" sldId="259"/>
        </pc:sldMkLst>
        <pc:spChg chg="mod">
          <ac:chgData name="Harrison, David" userId="4460236b-8b4e-4afe-9cfa-4abcba17e55c" providerId="ADAL" clId="{B5FBFEB0-C1FE-48AB-A337-12350F9C07AD}" dt="2024-11-09T10:47:52.330" v="2819" actId="113"/>
          <ac:spMkLst>
            <pc:docMk/>
            <pc:sldMk cId="1534267087" sldId="259"/>
            <ac:spMk id="2" creationId="{8295909F-52AA-234E-5765-2C8EB5827EFE}"/>
          </ac:spMkLst>
        </pc:spChg>
      </pc:sldChg>
      <pc:sldChg chg="del">
        <pc:chgData name="Harrison, David" userId="4460236b-8b4e-4afe-9cfa-4abcba17e55c" providerId="ADAL" clId="{B5FBFEB0-C1FE-48AB-A337-12350F9C07AD}" dt="2024-10-30T17:36:24.192" v="732" actId="47"/>
        <pc:sldMkLst>
          <pc:docMk/>
          <pc:sldMk cId="657838062" sldId="260"/>
        </pc:sldMkLst>
      </pc:sldChg>
      <pc:sldChg chg="modSp mod">
        <pc:chgData name="Harrison, David" userId="4460236b-8b4e-4afe-9cfa-4abcba17e55c" providerId="ADAL" clId="{B5FBFEB0-C1FE-48AB-A337-12350F9C07AD}" dt="2024-11-09T10:48:01.388" v="2821" actId="113"/>
        <pc:sldMkLst>
          <pc:docMk/>
          <pc:sldMk cId="3610141936" sldId="261"/>
        </pc:sldMkLst>
        <pc:spChg chg="mod">
          <ac:chgData name="Harrison, David" userId="4460236b-8b4e-4afe-9cfa-4abcba17e55c" providerId="ADAL" clId="{B5FBFEB0-C1FE-48AB-A337-12350F9C07AD}" dt="2024-11-09T10:48:01.388" v="2821" actId="113"/>
          <ac:spMkLst>
            <pc:docMk/>
            <pc:sldMk cId="3610141936" sldId="261"/>
            <ac:spMk id="2" creationId="{CD9FEF61-7FA4-255B-9D1D-81B1B42B6EE6}"/>
          </ac:spMkLst>
        </pc:spChg>
        <pc:spChg chg="mod">
          <ac:chgData name="Harrison, David" userId="4460236b-8b4e-4afe-9cfa-4abcba17e55c" providerId="ADAL" clId="{B5FBFEB0-C1FE-48AB-A337-12350F9C07AD}" dt="2024-11-09T10:43:31.372" v="2765" actId="20577"/>
          <ac:spMkLst>
            <pc:docMk/>
            <pc:sldMk cId="3610141936" sldId="261"/>
            <ac:spMk id="4" creationId="{74B8C711-B261-9F5A-967F-8FA312E2BFBF}"/>
          </ac:spMkLst>
        </pc:spChg>
      </pc:sldChg>
      <pc:sldChg chg="modSp mod">
        <pc:chgData name="Harrison, David" userId="4460236b-8b4e-4afe-9cfa-4abcba17e55c" providerId="ADAL" clId="{B5FBFEB0-C1FE-48AB-A337-12350F9C07AD}" dt="2024-11-09T10:33:00.144" v="2499" actId="20577"/>
        <pc:sldMkLst>
          <pc:docMk/>
          <pc:sldMk cId="2907531217" sldId="262"/>
        </pc:sldMkLst>
        <pc:spChg chg="mod">
          <ac:chgData name="Harrison, David" userId="4460236b-8b4e-4afe-9cfa-4abcba17e55c" providerId="ADAL" clId="{B5FBFEB0-C1FE-48AB-A337-12350F9C07AD}" dt="2024-11-09T10:33:00.144" v="2499" actId="20577"/>
          <ac:spMkLst>
            <pc:docMk/>
            <pc:sldMk cId="2907531217" sldId="262"/>
            <ac:spMk id="3" creationId="{CE19D694-2771-1142-E0D2-919EABF30E24}"/>
          </ac:spMkLst>
        </pc:spChg>
      </pc:sldChg>
      <pc:sldChg chg="addSp delSp modSp add mod">
        <pc:chgData name="Harrison, David" userId="4460236b-8b4e-4afe-9cfa-4abcba17e55c" providerId="ADAL" clId="{B5FBFEB0-C1FE-48AB-A337-12350F9C07AD}" dt="2024-11-09T10:48:12.588" v="2823" actId="113"/>
        <pc:sldMkLst>
          <pc:docMk/>
          <pc:sldMk cId="1624515679" sldId="263"/>
        </pc:sldMkLst>
        <pc:spChg chg="mod">
          <ac:chgData name="Harrison, David" userId="4460236b-8b4e-4afe-9cfa-4abcba17e55c" providerId="ADAL" clId="{B5FBFEB0-C1FE-48AB-A337-12350F9C07AD}" dt="2024-11-09T10:48:12.588" v="2823" actId="113"/>
          <ac:spMkLst>
            <pc:docMk/>
            <pc:sldMk cId="1624515679" sldId="263"/>
            <ac:spMk id="2" creationId="{B926C0C9-F66A-A01E-4B07-EC22EB00B38B}"/>
          </ac:spMkLst>
        </pc:spChg>
        <pc:spChg chg="mod">
          <ac:chgData name="Harrison, David" userId="4460236b-8b4e-4afe-9cfa-4abcba17e55c" providerId="ADAL" clId="{B5FBFEB0-C1FE-48AB-A337-12350F9C07AD}" dt="2024-11-09T10:44:24.010" v="2781" actId="20577"/>
          <ac:spMkLst>
            <pc:docMk/>
            <pc:sldMk cId="1624515679" sldId="263"/>
            <ac:spMk id="4" creationId="{4CD5FD15-3E3A-07CE-CE09-19F2882FBBE1}"/>
          </ac:spMkLst>
        </pc:spChg>
        <pc:spChg chg="add del mod">
          <ac:chgData name="Harrison, David" userId="4460236b-8b4e-4afe-9cfa-4abcba17e55c" providerId="ADAL" clId="{B5FBFEB0-C1FE-48AB-A337-12350F9C07AD}" dt="2024-10-28T17:07:41.498" v="2"/>
          <ac:spMkLst>
            <pc:docMk/>
            <pc:sldMk cId="1624515679" sldId="263"/>
            <ac:spMk id="5" creationId="{7876FD45-9CA0-0CCD-3B71-47D5B98C2097}"/>
          </ac:spMkLst>
        </pc:spChg>
        <pc:picChg chg="del">
          <ac:chgData name="Harrison, David" userId="4460236b-8b4e-4afe-9cfa-4abcba17e55c" providerId="ADAL" clId="{B5FBFEB0-C1FE-48AB-A337-12350F9C07AD}" dt="2024-10-28T17:07:39.413" v="1" actId="478"/>
          <ac:picMkLst>
            <pc:docMk/>
            <pc:sldMk cId="1624515679" sldId="263"/>
            <ac:picMk id="6" creationId="{5044B331-3969-6307-6AE8-5601EB465F38}"/>
          </ac:picMkLst>
        </pc:picChg>
        <pc:picChg chg="add mod">
          <ac:chgData name="Harrison, David" userId="4460236b-8b4e-4afe-9cfa-4abcba17e55c" providerId="ADAL" clId="{B5FBFEB0-C1FE-48AB-A337-12350F9C07AD}" dt="2024-10-28T17:13:38.991" v="493" actId="1076"/>
          <ac:picMkLst>
            <pc:docMk/>
            <pc:sldMk cId="1624515679" sldId="263"/>
            <ac:picMk id="7" creationId="{845AAE29-EA05-1131-8A05-5A312C8FBBE0}"/>
          </ac:picMkLst>
        </pc:picChg>
      </pc:sldChg>
      <pc:sldChg chg="addSp delSp modSp add mod">
        <pc:chgData name="Harrison, David" userId="4460236b-8b4e-4afe-9cfa-4abcba17e55c" providerId="ADAL" clId="{B5FBFEB0-C1FE-48AB-A337-12350F9C07AD}" dt="2024-11-09T10:52:46.946" v="2857" actId="113"/>
        <pc:sldMkLst>
          <pc:docMk/>
          <pc:sldMk cId="2889675519" sldId="264"/>
        </pc:sldMkLst>
        <pc:spChg chg="mod">
          <ac:chgData name="Harrison, David" userId="4460236b-8b4e-4afe-9cfa-4abcba17e55c" providerId="ADAL" clId="{B5FBFEB0-C1FE-48AB-A337-12350F9C07AD}" dt="2024-11-09T10:52:46.946" v="2857" actId="113"/>
          <ac:spMkLst>
            <pc:docMk/>
            <pc:sldMk cId="2889675519" sldId="264"/>
            <ac:spMk id="2" creationId="{F752C07D-427A-27FD-5E26-FFBE088AE4F0}"/>
          </ac:spMkLst>
        </pc:spChg>
        <pc:spChg chg="mod">
          <ac:chgData name="Harrison, David" userId="4460236b-8b4e-4afe-9cfa-4abcba17e55c" providerId="ADAL" clId="{B5FBFEB0-C1FE-48AB-A337-12350F9C07AD}" dt="2024-11-09T10:45:20.780" v="2817" actId="20577"/>
          <ac:spMkLst>
            <pc:docMk/>
            <pc:sldMk cId="2889675519" sldId="264"/>
            <ac:spMk id="4" creationId="{AAF5A210-4BBE-81C7-CA08-A9C8F5C35DCA}"/>
          </ac:spMkLst>
        </pc:spChg>
        <pc:spChg chg="add del mod">
          <ac:chgData name="Harrison, David" userId="4460236b-8b4e-4afe-9cfa-4abcba17e55c" providerId="ADAL" clId="{B5FBFEB0-C1FE-48AB-A337-12350F9C07AD}" dt="2024-10-28T17:33:50.764" v="512"/>
          <ac:spMkLst>
            <pc:docMk/>
            <pc:sldMk cId="2889675519" sldId="264"/>
            <ac:spMk id="5" creationId="{A6E58EB2-A18B-8084-22EF-2F497922065B}"/>
          </ac:spMkLst>
        </pc:spChg>
        <pc:spChg chg="add del mod">
          <ac:chgData name="Harrison, David" userId="4460236b-8b4e-4afe-9cfa-4abcba17e55c" providerId="ADAL" clId="{B5FBFEB0-C1FE-48AB-A337-12350F9C07AD}" dt="2024-10-28T17:34:12.135" v="517"/>
          <ac:spMkLst>
            <pc:docMk/>
            <pc:sldMk cId="2889675519" sldId="264"/>
            <ac:spMk id="9" creationId="{C6B3CCE5-421E-815B-F35B-F644FF7BE686}"/>
          </ac:spMkLst>
        </pc:spChg>
        <pc:picChg chg="add del mod">
          <ac:chgData name="Harrison, David" userId="4460236b-8b4e-4afe-9cfa-4abcba17e55c" providerId="ADAL" clId="{B5FBFEB0-C1FE-48AB-A337-12350F9C07AD}" dt="2024-10-28T17:34:02.645" v="516" actId="478"/>
          <ac:picMkLst>
            <pc:docMk/>
            <pc:sldMk cId="2889675519" sldId="264"/>
            <ac:picMk id="6" creationId="{8A5D05D5-8A2E-8943-A9B5-7248D402D432}"/>
          </ac:picMkLst>
        </pc:picChg>
        <pc:picChg chg="del">
          <ac:chgData name="Harrison, David" userId="4460236b-8b4e-4afe-9cfa-4abcba17e55c" providerId="ADAL" clId="{B5FBFEB0-C1FE-48AB-A337-12350F9C07AD}" dt="2024-10-28T17:33:32.800" v="511" actId="478"/>
          <ac:picMkLst>
            <pc:docMk/>
            <pc:sldMk cId="2889675519" sldId="264"/>
            <ac:picMk id="7" creationId="{62D64486-E26D-508F-C7D4-DBDEFF621666}"/>
          </ac:picMkLst>
        </pc:picChg>
        <pc:picChg chg="add mod">
          <ac:chgData name="Harrison, David" userId="4460236b-8b4e-4afe-9cfa-4abcba17e55c" providerId="ADAL" clId="{B5FBFEB0-C1FE-48AB-A337-12350F9C07AD}" dt="2024-10-28T17:34:12.135" v="517"/>
          <ac:picMkLst>
            <pc:docMk/>
            <pc:sldMk cId="2889675519" sldId="264"/>
            <ac:picMk id="10" creationId="{444CDDB0-90F1-1304-04DE-C95272FC5E46}"/>
          </ac:picMkLst>
        </pc:picChg>
      </pc:sldChg>
      <pc:sldChg chg="addSp delSp modSp add mod">
        <pc:chgData name="Harrison, David" userId="4460236b-8b4e-4afe-9cfa-4abcba17e55c" providerId="ADAL" clId="{B5FBFEB0-C1FE-48AB-A337-12350F9C07AD}" dt="2024-11-09T10:52:38.354" v="2856" actId="113"/>
        <pc:sldMkLst>
          <pc:docMk/>
          <pc:sldMk cId="4255357379" sldId="265"/>
        </pc:sldMkLst>
        <pc:spChg chg="mod">
          <ac:chgData name="Harrison, David" userId="4460236b-8b4e-4afe-9cfa-4abcba17e55c" providerId="ADAL" clId="{B5FBFEB0-C1FE-48AB-A337-12350F9C07AD}" dt="2024-11-09T10:52:38.354" v="2856" actId="113"/>
          <ac:spMkLst>
            <pc:docMk/>
            <pc:sldMk cId="4255357379" sldId="265"/>
            <ac:spMk id="2" creationId="{8FA41FBD-C06F-10A3-554F-969FD5A7AE07}"/>
          </ac:spMkLst>
        </pc:spChg>
        <pc:spChg chg="mod">
          <ac:chgData name="Harrison, David" userId="4460236b-8b4e-4afe-9cfa-4abcba17e55c" providerId="ADAL" clId="{B5FBFEB0-C1FE-48AB-A337-12350F9C07AD}" dt="2024-11-09T10:47:39.027" v="2818" actId="20577"/>
          <ac:spMkLst>
            <pc:docMk/>
            <pc:sldMk cId="4255357379" sldId="265"/>
            <ac:spMk id="4" creationId="{D7A34831-34ED-04D6-BE70-1DBCB7806A07}"/>
          </ac:spMkLst>
        </pc:spChg>
        <pc:spChg chg="add del mod">
          <ac:chgData name="Harrison, David" userId="4460236b-8b4e-4afe-9cfa-4abcba17e55c" providerId="ADAL" clId="{B5FBFEB0-C1FE-48AB-A337-12350F9C07AD}" dt="2024-10-30T17:37:32.294" v="735"/>
          <ac:spMkLst>
            <pc:docMk/>
            <pc:sldMk cId="4255357379" sldId="265"/>
            <ac:spMk id="5" creationId="{06DA7EE7-ED89-2B53-415C-F6EB8ADBE908}"/>
          </ac:spMkLst>
        </pc:spChg>
        <pc:picChg chg="add mod">
          <ac:chgData name="Harrison, David" userId="4460236b-8b4e-4afe-9cfa-4abcba17e55c" providerId="ADAL" clId="{B5FBFEB0-C1FE-48AB-A337-12350F9C07AD}" dt="2024-10-30T17:37:32.294" v="735"/>
          <ac:picMkLst>
            <pc:docMk/>
            <pc:sldMk cId="4255357379" sldId="265"/>
            <ac:picMk id="6" creationId="{D19A6704-C451-771B-3FE4-D1B95610E40D}"/>
          </ac:picMkLst>
        </pc:picChg>
        <pc:picChg chg="del">
          <ac:chgData name="Harrison, David" userId="4460236b-8b4e-4afe-9cfa-4abcba17e55c" providerId="ADAL" clId="{B5FBFEB0-C1FE-48AB-A337-12350F9C07AD}" dt="2024-10-30T17:37:29.256" v="734" actId="478"/>
          <ac:picMkLst>
            <pc:docMk/>
            <pc:sldMk cId="4255357379" sldId="265"/>
            <ac:picMk id="10" creationId="{3E6BC50E-A18D-EB41-F702-DA798A30F03D}"/>
          </ac:picMkLst>
        </pc:picChg>
      </pc:sldChg>
      <pc:sldChg chg="addSp delSp modSp add mod">
        <pc:chgData name="Harrison, David" userId="4460236b-8b4e-4afe-9cfa-4abcba17e55c" providerId="ADAL" clId="{B5FBFEB0-C1FE-48AB-A337-12350F9C07AD}" dt="2024-11-09T10:48:05.384" v="2822" actId="113"/>
        <pc:sldMkLst>
          <pc:docMk/>
          <pc:sldMk cId="1915401700" sldId="266"/>
        </pc:sldMkLst>
        <pc:spChg chg="mod">
          <ac:chgData name="Harrison, David" userId="4460236b-8b4e-4afe-9cfa-4abcba17e55c" providerId="ADAL" clId="{B5FBFEB0-C1FE-48AB-A337-12350F9C07AD}" dt="2024-11-09T10:48:05.384" v="2822" actId="113"/>
          <ac:spMkLst>
            <pc:docMk/>
            <pc:sldMk cId="1915401700" sldId="266"/>
            <ac:spMk id="2" creationId="{F586FC08-F07B-341C-9269-8A14C23B1B04}"/>
          </ac:spMkLst>
        </pc:spChg>
        <pc:spChg chg="mod">
          <ac:chgData name="Harrison, David" userId="4460236b-8b4e-4afe-9cfa-4abcba17e55c" providerId="ADAL" clId="{B5FBFEB0-C1FE-48AB-A337-12350F9C07AD}" dt="2024-11-09T10:43:55.633" v="2767" actId="313"/>
          <ac:spMkLst>
            <pc:docMk/>
            <pc:sldMk cId="1915401700" sldId="266"/>
            <ac:spMk id="4" creationId="{806F9D76-1D40-374B-28AE-3CEF05D398F2}"/>
          </ac:spMkLst>
        </pc:spChg>
        <pc:spChg chg="add del mod">
          <ac:chgData name="Harrison, David" userId="4460236b-8b4e-4afe-9cfa-4abcba17e55c" providerId="ADAL" clId="{B5FBFEB0-C1FE-48AB-A337-12350F9C07AD}" dt="2024-10-30T17:47:22.048" v="1283"/>
          <ac:spMkLst>
            <pc:docMk/>
            <pc:sldMk cId="1915401700" sldId="266"/>
            <ac:spMk id="5" creationId="{DA3CC4B2-2EC0-9EEC-642F-C99332858542}"/>
          </ac:spMkLst>
        </pc:spChg>
        <pc:spChg chg="add del mod">
          <ac:chgData name="Harrison, David" userId="4460236b-8b4e-4afe-9cfa-4abcba17e55c" providerId="ADAL" clId="{B5FBFEB0-C1FE-48AB-A337-12350F9C07AD}" dt="2024-10-30T17:53:55.607" v="1633"/>
          <ac:spMkLst>
            <pc:docMk/>
            <pc:sldMk cId="1915401700" sldId="266"/>
            <ac:spMk id="11" creationId="{BA6786C3-3453-6AC6-5B57-223D3FE37113}"/>
          </ac:spMkLst>
        </pc:spChg>
        <pc:graphicFrameChg chg="add del mod ord modGraphic">
          <ac:chgData name="Harrison, David" userId="4460236b-8b4e-4afe-9cfa-4abcba17e55c" providerId="ADAL" clId="{B5FBFEB0-C1FE-48AB-A337-12350F9C07AD}" dt="2024-10-30T17:47:07.572" v="1282" actId="3680"/>
          <ac:graphicFrameMkLst>
            <pc:docMk/>
            <pc:sldMk cId="1915401700" sldId="266"/>
            <ac:graphicFrameMk id="8" creationId="{DAD22B2A-FECC-513D-D2D4-CE4F54207AB9}"/>
          </ac:graphicFrameMkLst>
        </pc:graphicFrameChg>
        <pc:picChg chg="del">
          <ac:chgData name="Harrison, David" userId="4460236b-8b4e-4afe-9cfa-4abcba17e55c" providerId="ADAL" clId="{B5FBFEB0-C1FE-48AB-A337-12350F9C07AD}" dt="2024-10-30T17:46:21.856" v="1271" actId="478"/>
          <ac:picMkLst>
            <pc:docMk/>
            <pc:sldMk cId="1915401700" sldId="266"/>
            <ac:picMk id="6" creationId="{1BC3E425-4087-750B-2066-F3BE7BDD06A2}"/>
          </ac:picMkLst>
        </pc:picChg>
        <pc:picChg chg="add mod">
          <ac:chgData name="Harrison, David" userId="4460236b-8b4e-4afe-9cfa-4abcba17e55c" providerId="ADAL" clId="{B5FBFEB0-C1FE-48AB-A337-12350F9C07AD}" dt="2024-10-30T17:46:29.094" v="1273"/>
          <ac:picMkLst>
            <pc:docMk/>
            <pc:sldMk cId="1915401700" sldId="266"/>
            <ac:picMk id="7" creationId="{B841B54C-E87E-FD8B-C00B-2DB4D748EFB0}"/>
          </ac:picMkLst>
        </pc:picChg>
        <pc:picChg chg="add del mod">
          <ac:chgData name="Harrison, David" userId="4460236b-8b4e-4afe-9cfa-4abcba17e55c" providerId="ADAL" clId="{B5FBFEB0-C1FE-48AB-A337-12350F9C07AD}" dt="2024-10-30T17:53:53.029" v="1632" actId="478"/>
          <ac:picMkLst>
            <pc:docMk/>
            <pc:sldMk cId="1915401700" sldId="266"/>
            <ac:picMk id="9" creationId="{F087A297-CE6B-54B8-24D1-FCE322643EEF}"/>
          </ac:picMkLst>
        </pc:picChg>
        <pc:picChg chg="add mod">
          <ac:chgData name="Harrison, David" userId="4460236b-8b4e-4afe-9cfa-4abcba17e55c" providerId="ADAL" clId="{B5FBFEB0-C1FE-48AB-A337-12350F9C07AD}" dt="2024-10-30T17:54:02.945" v="1635" actId="1076"/>
          <ac:picMkLst>
            <pc:docMk/>
            <pc:sldMk cId="1915401700" sldId="266"/>
            <ac:picMk id="12" creationId="{5D452D45-BA11-53FB-C444-DE6DDB95D1EB}"/>
          </ac:picMkLst>
        </pc:picChg>
      </pc:sldChg>
      <pc:sldChg chg="addSp delSp modSp add mod ord">
        <pc:chgData name="Harrison, David" userId="4460236b-8b4e-4afe-9cfa-4abcba17e55c" providerId="ADAL" clId="{B5FBFEB0-C1FE-48AB-A337-12350F9C07AD}" dt="2024-11-09T10:47:57.056" v="2820" actId="113"/>
        <pc:sldMkLst>
          <pc:docMk/>
          <pc:sldMk cId="70439564" sldId="267"/>
        </pc:sldMkLst>
        <pc:spChg chg="mod">
          <ac:chgData name="Harrison, David" userId="4460236b-8b4e-4afe-9cfa-4abcba17e55c" providerId="ADAL" clId="{B5FBFEB0-C1FE-48AB-A337-12350F9C07AD}" dt="2024-11-09T10:47:57.056" v="2820" actId="113"/>
          <ac:spMkLst>
            <pc:docMk/>
            <pc:sldMk cId="70439564" sldId="267"/>
            <ac:spMk id="2" creationId="{4BB805B4-3F0B-F0F1-7C6D-ED49FBC9B95A}"/>
          </ac:spMkLst>
        </pc:spChg>
        <pc:spChg chg="mod">
          <ac:chgData name="Harrison, David" userId="4460236b-8b4e-4afe-9cfa-4abcba17e55c" providerId="ADAL" clId="{B5FBFEB0-C1FE-48AB-A337-12350F9C07AD}" dt="2024-11-09T10:43:04.757" v="2760" actId="20577"/>
          <ac:spMkLst>
            <pc:docMk/>
            <pc:sldMk cId="70439564" sldId="267"/>
            <ac:spMk id="4" creationId="{1774DAAB-5B2A-B3A4-DFEC-7213D295D06D}"/>
          </ac:spMkLst>
        </pc:spChg>
        <pc:spChg chg="add del mod">
          <ac:chgData name="Harrison, David" userId="4460236b-8b4e-4afe-9cfa-4abcba17e55c" providerId="ADAL" clId="{B5FBFEB0-C1FE-48AB-A337-12350F9C07AD}" dt="2024-10-30T17:55:02.019" v="1642"/>
          <ac:spMkLst>
            <pc:docMk/>
            <pc:sldMk cId="70439564" sldId="267"/>
            <ac:spMk id="5" creationId="{C8A5E9FC-CCF0-AAB3-3F56-326AC731A2C5}"/>
          </ac:spMkLst>
        </pc:spChg>
        <pc:picChg chg="add mod">
          <ac:chgData name="Harrison, David" userId="4460236b-8b4e-4afe-9cfa-4abcba17e55c" providerId="ADAL" clId="{B5FBFEB0-C1FE-48AB-A337-12350F9C07AD}" dt="2024-10-30T17:55:02.019" v="1642"/>
          <ac:picMkLst>
            <pc:docMk/>
            <pc:sldMk cId="70439564" sldId="267"/>
            <ac:picMk id="6" creationId="{07034B90-CB16-BC78-D75A-579F5A01E290}"/>
          </ac:picMkLst>
        </pc:picChg>
        <pc:picChg chg="del">
          <ac:chgData name="Harrison, David" userId="4460236b-8b4e-4afe-9cfa-4abcba17e55c" providerId="ADAL" clId="{B5FBFEB0-C1FE-48AB-A337-12350F9C07AD}" dt="2024-10-30T17:54:18.651" v="1641" actId="478"/>
          <ac:picMkLst>
            <pc:docMk/>
            <pc:sldMk cId="70439564" sldId="267"/>
            <ac:picMk id="12" creationId="{AA76439D-C27B-4DB1-A072-3BFAF9F18603}"/>
          </ac:picMkLst>
        </pc:picChg>
      </pc:sldChg>
      <pc:sldChg chg="addSp delSp modSp add mod">
        <pc:chgData name="Harrison, David" userId="4460236b-8b4e-4afe-9cfa-4abcba17e55c" providerId="ADAL" clId="{B5FBFEB0-C1FE-48AB-A337-12350F9C07AD}" dt="2024-10-30T17:56:42.004" v="1686" actId="20577"/>
        <pc:sldMkLst>
          <pc:docMk/>
          <pc:sldMk cId="82315988" sldId="268"/>
        </pc:sldMkLst>
        <pc:spChg chg="mod">
          <ac:chgData name="Harrison, David" userId="4460236b-8b4e-4afe-9cfa-4abcba17e55c" providerId="ADAL" clId="{B5FBFEB0-C1FE-48AB-A337-12350F9C07AD}" dt="2024-10-30T17:56:35.526" v="1684" actId="20577"/>
          <ac:spMkLst>
            <pc:docMk/>
            <pc:sldMk cId="82315988" sldId="268"/>
            <ac:spMk id="2" creationId="{0C4BA710-FD6C-0E3A-29CF-E2E29F861FF7}"/>
          </ac:spMkLst>
        </pc:spChg>
        <pc:spChg chg="mod">
          <ac:chgData name="Harrison, David" userId="4460236b-8b4e-4afe-9cfa-4abcba17e55c" providerId="ADAL" clId="{B5FBFEB0-C1FE-48AB-A337-12350F9C07AD}" dt="2024-10-30T17:56:42.004" v="1686" actId="20577"/>
          <ac:spMkLst>
            <pc:docMk/>
            <pc:sldMk cId="82315988" sldId="268"/>
            <ac:spMk id="4" creationId="{7D41A7F7-9F49-5255-9BE7-B35EC02D416B}"/>
          </ac:spMkLst>
        </pc:spChg>
        <pc:spChg chg="add mod">
          <ac:chgData name="Harrison, David" userId="4460236b-8b4e-4afe-9cfa-4abcba17e55c" providerId="ADAL" clId="{B5FBFEB0-C1FE-48AB-A337-12350F9C07AD}" dt="2024-10-30T17:56:38.316" v="1685" actId="478"/>
          <ac:spMkLst>
            <pc:docMk/>
            <pc:sldMk cId="82315988" sldId="268"/>
            <ac:spMk id="5" creationId="{9E044B2C-6883-44DE-B6FF-5095DD18918A}"/>
          </ac:spMkLst>
        </pc:spChg>
        <pc:picChg chg="del">
          <ac:chgData name="Harrison, David" userId="4460236b-8b4e-4afe-9cfa-4abcba17e55c" providerId="ADAL" clId="{B5FBFEB0-C1FE-48AB-A337-12350F9C07AD}" dt="2024-10-30T17:56:38.316" v="1685" actId="478"/>
          <ac:picMkLst>
            <pc:docMk/>
            <pc:sldMk cId="82315988" sldId="268"/>
            <ac:picMk id="7" creationId="{2E8BCD22-6D54-4517-1245-4F608D7A9BCD}"/>
          </ac:picMkLst>
        </pc:picChg>
      </pc:sldChg>
      <pc:sldChg chg="delSp modSp new mod">
        <pc:chgData name="Harrison, David" userId="4460236b-8b4e-4afe-9cfa-4abcba17e55c" providerId="ADAL" clId="{B5FBFEB0-C1FE-48AB-A337-12350F9C07AD}" dt="2024-11-09T11:00:25.305" v="3743" actId="478"/>
        <pc:sldMkLst>
          <pc:docMk/>
          <pc:sldMk cId="2137583101" sldId="269"/>
        </pc:sldMkLst>
        <pc:spChg chg="mod">
          <ac:chgData name="Harrison, David" userId="4460236b-8b4e-4afe-9cfa-4abcba17e55c" providerId="ADAL" clId="{B5FBFEB0-C1FE-48AB-A337-12350F9C07AD}" dt="2024-10-30T17:57:10.887" v="1718" actId="20577"/>
          <ac:spMkLst>
            <pc:docMk/>
            <pc:sldMk cId="2137583101" sldId="269"/>
            <ac:spMk id="2" creationId="{89DF008F-1D63-DAFD-85CC-6A476AAA49C9}"/>
          </ac:spMkLst>
        </pc:spChg>
        <pc:picChg chg="del">
          <ac:chgData name="Harrison, David" userId="4460236b-8b4e-4afe-9cfa-4abcba17e55c" providerId="ADAL" clId="{B5FBFEB0-C1FE-48AB-A337-12350F9C07AD}" dt="2024-11-09T11:00:25.305" v="3743" actId="478"/>
          <ac:picMkLst>
            <pc:docMk/>
            <pc:sldMk cId="2137583101" sldId="269"/>
            <ac:picMk id="4" creationId="{034A5BB6-9F66-EE9F-85C7-641E5CD6BB22}"/>
          </ac:picMkLst>
        </pc:picChg>
      </pc:sldChg>
      <pc:sldChg chg="modSp new mod">
        <pc:chgData name="Harrison, David" userId="4460236b-8b4e-4afe-9cfa-4abcba17e55c" providerId="ADAL" clId="{B5FBFEB0-C1FE-48AB-A337-12350F9C07AD}" dt="2024-10-30T17:58:07.832" v="1832" actId="20577"/>
        <pc:sldMkLst>
          <pc:docMk/>
          <pc:sldMk cId="3690375467" sldId="270"/>
        </pc:sldMkLst>
        <pc:spChg chg="mod">
          <ac:chgData name="Harrison, David" userId="4460236b-8b4e-4afe-9cfa-4abcba17e55c" providerId="ADAL" clId="{B5FBFEB0-C1FE-48AB-A337-12350F9C07AD}" dt="2024-10-30T17:57:37.208" v="1749" actId="20577"/>
          <ac:spMkLst>
            <pc:docMk/>
            <pc:sldMk cId="3690375467" sldId="270"/>
            <ac:spMk id="2" creationId="{63697D11-DD93-8408-4FE3-12A66A146072}"/>
          </ac:spMkLst>
        </pc:spChg>
        <pc:spChg chg="mod">
          <ac:chgData name="Harrison, David" userId="4460236b-8b4e-4afe-9cfa-4abcba17e55c" providerId="ADAL" clId="{B5FBFEB0-C1FE-48AB-A337-12350F9C07AD}" dt="2024-10-30T17:58:07.832" v="1832" actId="20577"/>
          <ac:spMkLst>
            <pc:docMk/>
            <pc:sldMk cId="3690375467" sldId="270"/>
            <ac:spMk id="3" creationId="{3538D5D6-5492-9347-BDAE-D1CE394802B2}"/>
          </ac:spMkLst>
        </pc:spChg>
      </pc:sldChg>
      <pc:sldChg chg="modSp add mod">
        <pc:chgData name="Harrison, David" userId="4460236b-8b4e-4afe-9cfa-4abcba17e55c" providerId="ADAL" clId="{B5FBFEB0-C1FE-48AB-A337-12350F9C07AD}" dt="2024-10-30T17:59:10.094" v="1870" actId="20577"/>
        <pc:sldMkLst>
          <pc:docMk/>
          <pc:sldMk cId="3797713729" sldId="271"/>
        </pc:sldMkLst>
        <pc:spChg chg="mod">
          <ac:chgData name="Harrison, David" userId="4460236b-8b4e-4afe-9cfa-4abcba17e55c" providerId="ADAL" clId="{B5FBFEB0-C1FE-48AB-A337-12350F9C07AD}" dt="2024-10-30T17:59:10.094" v="1870" actId="20577"/>
          <ac:spMkLst>
            <pc:docMk/>
            <pc:sldMk cId="3797713729" sldId="271"/>
            <ac:spMk id="2" creationId="{3A1BDE5E-25D7-70AB-80C5-6DA8FC97464B}"/>
          </ac:spMkLst>
        </pc:spChg>
      </pc:sldChg>
      <pc:sldChg chg="modSp new mod">
        <pc:chgData name="Harrison, David" userId="4460236b-8b4e-4afe-9cfa-4abcba17e55c" providerId="ADAL" clId="{B5FBFEB0-C1FE-48AB-A337-12350F9C07AD}" dt="2024-10-30T17:59:38.822" v="1903" actId="120"/>
        <pc:sldMkLst>
          <pc:docMk/>
          <pc:sldMk cId="809299826" sldId="272"/>
        </pc:sldMkLst>
        <pc:spChg chg="mod">
          <ac:chgData name="Harrison, David" userId="4460236b-8b4e-4afe-9cfa-4abcba17e55c" providerId="ADAL" clId="{B5FBFEB0-C1FE-48AB-A337-12350F9C07AD}" dt="2024-10-30T17:59:38.822" v="1903" actId="120"/>
          <ac:spMkLst>
            <pc:docMk/>
            <pc:sldMk cId="809299826" sldId="272"/>
            <ac:spMk id="2" creationId="{A44986F0-348E-5AEA-A40A-C8022B7A6E7F}"/>
          </ac:spMkLst>
        </pc:spChg>
      </pc:sldChg>
      <pc:sldChg chg="modSp add mod">
        <pc:chgData name="Harrison, David" userId="4460236b-8b4e-4afe-9cfa-4abcba17e55c" providerId="ADAL" clId="{B5FBFEB0-C1FE-48AB-A337-12350F9C07AD}" dt="2024-10-30T17:59:48.681" v="1909" actId="20577"/>
        <pc:sldMkLst>
          <pc:docMk/>
          <pc:sldMk cId="3574811568" sldId="273"/>
        </pc:sldMkLst>
        <pc:spChg chg="mod">
          <ac:chgData name="Harrison, David" userId="4460236b-8b4e-4afe-9cfa-4abcba17e55c" providerId="ADAL" clId="{B5FBFEB0-C1FE-48AB-A337-12350F9C07AD}" dt="2024-10-30T17:59:48.681" v="1909" actId="20577"/>
          <ac:spMkLst>
            <pc:docMk/>
            <pc:sldMk cId="3574811568" sldId="273"/>
            <ac:spMk id="2" creationId="{8074AE7C-E915-6B0A-3150-6D8DDE59C5C5}"/>
          </ac:spMkLst>
        </pc:spChg>
      </pc:sldChg>
      <pc:sldChg chg="modSp add mod">
        <pc:chgData name="Harrison, David" userId="4460236b-8b4e-4afe-9cfa-4abcba17e55c" providerId="ADAL" clId="{B5FBFEB0-C1FE-48AB-A337-12350F9C07AD}" dt="2024-10-30T17:59:58.275" v="1924" actId="20577"/>
        <pc:sldMkLst>
          <pc:docMk/>
          <pc:sldMk cId="488845266" sldId="274"/>
        </pc:sldMkLst>
        <pc:spChg chg="mod">
          <ac:chgData name="Harrison, David" userId="4460236b-8b4e-4afe-9cfa-4abcba17e55c" providerId="ADAL" clId="{B5FBFEB0-C1FE-48AB-A337-12350F9C07AD}" dt="2024-10-30T17:59:58.275" v="1924" actId="20577"/>
          <ac:spMkLst>
            <pc:docMk/>
            <pc:sldMk cId="488845266" sldId="274"/>
            <ac:spMk id="2" creationId="{C1BF3160-ECD0-B013-0C7B-B3BC65324316}"/>
          </ac:spMkLst>
        </pc:spChg>
      </pc:sldChg>
      <pc:sldChg chg="modSp add mod">
        <pc:chgData name="Harrison, David" userId="4460236b-8b4e-4afe-9cfa-4abcba17e55c" providerId="ADAL" clId="{B5FBFEB0-C1FE-48AB-A337-12350F9C07AD}" dt="2024-10-30T18:00:07.875" v="1939" actId="20577"/>
        <pc:sldMkLst>
          <pc:docMk/>
          <pc:sldMk cId="2565305964" sldId="275"/>
        </pc:sldMkLst>
        <pc:spChg chg="mod">
          <ac:chgData name="Harrison, David" userId="4460236b-8b4e-4afe-9cfa-4abcba17e55c" providerId="ADAL" clId="{B5FBFEB0-C1FE-48AB-A337-12350F9C07AD}" dt="2024-10-30T18:00:07.875" v="1939" actId="20577"/>
          <ac:spMkLst>
            <pc:docMk/>
            <pc:sldMk cId="2565305964" sldId="275"/>
            <ac:spMk id="2" creationId="{917D2F8C-1E96-640C-F00D-9D227463DEE4}"/>
          </ac:spMkLst>
        </pc:spChg>
      </pc:sldChg>
      <pc:sldChg chg="modSp add mod">
        <pc:chgData name="Harrison, David" userId="4460236b-8b4e-4afe-9cfa-4abcba17e55c" providerId="ADAL" clId="{B5FBFEB0-C1FE-48AB-A337-12350F9C07AD}" dt="2024-10-30T18:01:05.411" v="1965" actId="20577"/>
        <pc:sldMkLst>
          <pc:docMk/>
          <pc:sldMk cId="1990369775" sldId="276"/>
        </pc:sldMkLst>
        <pc:spChg chg="mod">
          <ac:chgData name="Harrison, David" userId="4460236b-8b4e-4afe-9cfa-4abcba17e55c" providerId="ADAL" clId="{B5FBFEB0-C1FE-48AB-A337-12350F9C07AD}" dt="2024-10-30T18:01:05.411" v="1965" actId="20577"/>
          <ac:spMkLst>
            <pc:docMk/>
            <pc:sldMk cId="1990369775" sldId="276"/>
            <ac:spMk id="2" creationId="{DCC9AE9A-46F1-06E3-EC9F-95579BE04A9B}"/>
          </ac:spMkLst>
        </pc:spChg>
      </pc:sldChg>
      <pc:sldChg chg="new">
        <pc:chgData name="Harrison, David" userId="4460236b-8b4e-4afe-9cfa-4abcba17e55c" providerId="ADAL" clId="{B5FBFEB0-C1FE-48AB-A337-12350F9C07AD}" dt="2024-10-30T18:01:24.934" v="1966" actId="680"/>
        <pc:sldMkLst>
          <pc:docMk/>
          <pc:sldMk cId="2347701384" sldId="277"/>
        </pc:sldMkLst>
      </pc:sldChg>
      <pc:sldChg chg="modSp add mod">
        <pc:chgData name="Harrison, David" userId="4460236b-8b4e-4afe-9cfa-4abcba17e55c" providerId="ADAL" clId="{B5FBFEB0-C1FE-48AB-A337-12350F9C07AD}" dt="2024-10-30T18:01:52.961" v="2018" actId="20577"/>
        <pc:sldMkLst>
          <pc:docMk/>
          <pc:sldMk cId="2939269639" sldId="278"/>
        </pc:sldMkLst>
        <pc:spChg chg="mod">
          <ac:chgData name="Harrison, David" userId="4460236b-8b4e-4afe-9cfa-4abcba17e55c" providerId="ADAL" clId="{B5FBFEB0-C1FE-48AB-A337-12350F9C07AD}" dt="2024-10-30T18:01:52.961" v="2018" actId="20577"/>
          <ac:spMkLst>
            <pc:docMk/>
            <pc:sldMk cId="2939269639" sldId="278"/>
            <ac:spMk id="2" creationId="{97059094-16DF-5CEB-80E0-64DB27B53659}"/>
          </ac:spMkLst>
        </pc:spChg>
      </pc:sldChg>
      <pc:sldChg chg="modSp add mod">
        <pc:chgData name="Harrison, David" userId="4460236b-8b4e-4afe-9cfa-4abcba17e55c" providerId="ADAL" clId="{B5FBFEB0-C1FE-48AB-A337-12350F9C07AD}" dt="2024-11-09T10:33:59.180" v="2543" actId="20577"/>
        <pc:sldMkLst>
          <pc:docMk/>
          <pc:sldMk cId="406896249" sldId="279"/>
        </pc:sldMkLst>
        <pc:spChg chg="mod">
          <ac:chgData name="Harrison, David" userId="4460236b-8b4e-4afe-9cfa-4abcba17e55c" providerId="ADAL" clId="{B5FBFEB0-C1FE-48AB-A337-12350F9C07AD}" dt="2024-11-09T10:33:59.180" v="2543" actId="20577"/>
          <ac:spMkLst>
            <pc:docMk/>
            <pc:sldMk cId="406896249" sldId="279"/>
            <ac:spMk id="3" creationId="{C5EACA8C-DFAD-6CD3-7E71-6B593AD5A738}"/>
          </ac:spMkLst>
        </pc:spChg>
      </pc:sldChg>
      <pc:sldChg chg="addSp delSp modSp add mod">
        <pc:chgData name="Harrison, David" userId="4460236b-8b4e-4afe-9cfa-4abcba17e55c" providerId="ADAL" clId="{B5FBFEB0-C1FE-48AB-A337-12350F9C07AD}" dt="2024-11-09T10:56:30.902" v="3235" actId="20577"/>
        <pc:sldMkLst>
          <pc:docMk/>
          <pc:sldMk cId="1045247660" sldId="280"/>
        </pc:sldMkLst>
        <pc:spChg chg="mod">
          <ac:chgData name="Harrison, David" userId="4460236b-8b4e-4afe-9cfa-4abcba17e55c" providerId="ADAL" clId="{B5FBFEB0-C1FE-48AB-A337-12350F9C07AD}" dt="2024-11-09T10:50:32.629" v="2840" actId="1076"/>
          <ac:spMkLst>
            <pc:docMk/>
            <pc:sldMk cId="1045247660" sldId="280"/>
            <ac:spMk id="2" creationId="{8FFB5595-56DF-26EA-C012-CEC283E7E60F}"/>
          </ac:spMkLst>
        </pc:spChg>
        <pc:spChg chg="mod">
          <ac:chgData name="Harrison, David" userId="4460236b-8b4e-4afe-9cfa-4abcba17e55c" providerId="ADAL" clId="{B5FBFEB0-C1FE-48AB-A337-12350F9C07AD}" dt="2024-11-09T10:56:30.902" v="3235" actId="20577"/>
          <ac:spMkLst>
            <pc:docMk/>
            <pc:sldMk cId="1045247660" sldId="280"/>
            <ac:spMk id="4" creationId="{7BE0D448-EFED-7DE5-857E-2AC37667D3A9}"/>
          </ac:spMkLst>
        </pc:spChg>
        <pc:spChg chg="add del mod">
          <ac:chgData name="Harrison, David" userId="4460236b-8b4e-4afe-9cfa-4abcba17e55c" providerId="ADAL" clId="{B5FBFEB0-C1FE-48AB-A337-12350F9C07AD}" dt="2024-11-09T10:49:25.031" v="2826"/>
          <ac:spMkLst>
            <pc:docMk/>
            <pc:sldMk cId="1045247660" sldId="280"/>
            <ac:spMk id="5" creationId="{F4416041-4786-49E0-AF57-916E2DC86A97}"/>
          </ac:spMkLst>
        </pc:spChg>
        <pc:spChg chg="add del mod">
          <ac:chgData name="Harrison, David" userId="4460236b-8b4e-4afe-9cfa-4abcba17e55c" providerId="ADAL" clId="{B5FBFEB0-C1FE-48AB-A337-12350F9C07AD}" dt="2024-11-09T10:50:02.714" v="2828"/>
          <ac:spMkLst>
            <pc:docMk/>
            <pc:sldMk cId="1045247660" sldId="280"/>
            <ac:spMk id="8" creationId="{512D61C9-8B44-9052-3964-09872CC05403}"/>
          </ac:spMkLst>
        </pc:spChg>
        <pc:picChg chg="add del mod">
          <ac:chgData name="Harrison, David" userId="4460236b-8b4e-4afe-9cfa-4abcba17e55c" providerId="ADAL" clId="{B5FBFEB0-C1FE-48AB-A337-12350F9C07AD}" dt="2024-11-09T10:50:00.795" v="2827" actId="478"/>
          <ac:picMkLst>
            <pc:docMk/>
            <pc:sldMk cId="1045247660" sldId="280"/>
            <ac:picMk id="6" creationId="{C9388BAB-C230-4486-0075-06AD6FE04C03}"/>
          </ac:picMkLst>
        </pc:picChg>
        <pc:picChg chg="add mod">
          <ac:chgData name="Harrison, David" userId="4460236b-8b4e-4afe-9cfa-4abcba17e55c" providerId="ADAL" clId="{B5FBFEB0-C1FE-48AB-A337-12350F9C07AD}" dt="2024-11-09T10:50:02.714" v="2828"/>
          <ac:picMkLst>
            <pc:docMk/>
            <pc:sldMk cId="1045247660" sldId="280"/>
            <ac:picMk id="9" creationId="{1C1AAF1D-D4AE-FDDC-CCDC-0DD2C637A9B0}"/>
          </ac:picMkLst>
        </pc:picChg>
        <pc:picChg chg="del">
          <ac:chgData name="Harrison, David" userId="4460236b-8b4e-4afe-9cfa-4abcba17e55c" providerId="ADAL" clId="{B5FBFEB0-C1FE-48AB-A337-12350F9C07AD}" dt="2024-11-09T10:49:22.240" v="2825" actId="478"/>
          <ac:picMkLst>
            <pc:docMk/>
            <pc:sldMk cId="1045247660" sldId="280"/>
            <ac:picMk id="12" creationId="{8DCDF43F-DBA6-D9EE-2BDD-CA698B1B8E57}"/>
          </ac:picMkLst>
        </pc:picChg>
      </pc:sldChg>
      <pc:sldChg chg="addSp delSp modSp add mod">
        <pc:chgData name="Harrison, David" userId="4460236b-8b4e-4afe-9cfa-4abcba17e55c" providerId="ADAL" clId="{B5FBFEB0-C1FE-48AB-A337-12350F9C07AD}" dt="2024-11-09T10:59:52.223" v="3742" actId="20577"/>
        <pc:sldMkLst>
          <pc:docMk/>
          <pc:sldMk cId="167943406" sldId="281"/>
        </pc:sldMkLst>
        <pc:spChg chg="mod">
          <ac:chgData name="Harrison, David" userId="4460236b-8b4e-4afe-9cfa-4abcba17e55c" providerId="ADAL" clId="{B5FBFEB0-C1FE-48AB-A337-12350F9C07AD}" dt="2024-11-09T10:53:01.236" v="2878" actId="20577"/>
          <ac:spMkLst>
            <pc:docMk/>
            <pc:sldMk cId="167943406" sldId="281"/>
            <ac:spMk id="2" creationId="{6883597D-AE4C-DDD6-20CE-EE09C9C0D7D5}"/>
          </ac:spMkLst>
        </pc:spChg>
        <pc:spChg chg="mod">
          <ac:chgData name="Harrison, David" userId="4460236b-8b4e-4afe-9cfa-4abcba17e55c" providerId="ADAL" clId="{B5FBFEB0-C1FE-48AB-A337-12350F9C07AD}" dt="2024-11-09T10:53:07.259" v="2879" actId="6549"/>
          <ac:spMkLst>
            <pc:docMk/>
            <pc:sldMk cId="167943406" sldId="281"/>
            <ac:spMk id="4" creationId="{430FB08C-2D72-B372-A438-DC04B833B62E}"/>
          </ac:spMkLst>
        </pc:spChg>
        <pc:spChg chg="add del mod">
          <ac:chgData name="Harrison, David" userId="4460236b-8b4e-4afe-9cfa-4abcba17e55c" providerId="ADAL" clId="{B5FBFEB0-C1FE-48AB-A337-12350F9C07AD}" dt="2024-11-09T10:53:13.777" v="2880"/>
          <ac:spMkLst>
            <pc:docMk/>
            <pc:sldMk cId="167943406" sldId="281"/>
            <ac:spMk id="5" creationId="{9078D155-F2CE-4622-32D4-9D302040AD9D}"/>
          </ac:spMkLst>
        </pc:spChg>
        <pc:spChg chg="add mod">
          <ac:chgData name="Harrison, David" userId="4460236b-8b4e-4afe-9cfa-4abcba17e55c" providerId="ADAL" clId="{B5FBFEB0-C1FE-48AB-A337-12350F9C07AD}" dt="2024-11-09T10:59:52.223" v="3742" actId="20577"/>
          <ac:spMkLst>
            <pc:docMk/>
            <pc:sldMk cId="167943406" sldId="281"/>
            <ac:spMk id="8" creationId="{D5C7F903-81F0-1DF0-58DE-26EB37875529}"/>
          </ac:spMkLst>
        </pc:spChg>
        <pc:picChg chg="del">
          <ac:chgData name="Harrison, David" userId="4460236b-8b4e-4afe-9cfa-4abcba17e55c" providerId="ADAL" clId="{B5FBFEB0-C1FE-48AB-A337-12350F9C07AD}" dt="2024-11-09T10:52:51.206" v="2858" actId="478"/>
          <ac:picMkLst>
            <pc:docMk/>
            <pc:sldMk cId="167943406" sldId="281"/>
            <ac:picMk id="6" creationId="{F3C6582B-9630-9529-1976-FF6563C2B827}"/>
          </ac:picMkLst>
        </pc:picChg>
        <pc:picChg chg="add mod">
          <ac:chgData name="Harrison, David" userId="4460236b-8b4e-4afe-9cfa-4abcba17e55c" providerId="ADAL" clId="{B5FBFEB0-C1FE-48AB-A337-12350F9C07AD}" dt="2024-11-09T10:53:13.777" v="2880"/>
          <ac:picMkLst>
            <pc:docMk/>
            <pc:sldMk cId="167943406" sldId="281"/>
            <ac:picMk id="7" creationId="{23AB4CC5-F9B7-3882-DA1B-A248DE41873F}"/>
          </ac:picMkLst>
        </pc:picChg>
      </pc:sldChg>
      <pc:sldChg chg="addSp delSp modSp add mod modClrScheme chgLayout">
        <pc:chgData name="Harrison, David" userId="4460236b-8b4e-4afe-9cfa-4abcba17e55c" providerId="ADAL" clId="{B5FBFEB0-C1FE-48AB-A337-12350F9C07AD}" dt="2024-11-09T11:19:18.964" v="4793" actId="20577"/>
        <pc:sldMkLst>
          <pc:docMk/>
          <pc:sldMk cId="1088338913" sldId="282"/>
        </pc:sldMkLst>
        <pc:spChg chg="mod ord">
          <ac:chgData name="Harrison, David" userId="4460236b-8b4e-4afe-9cfa-4abcba17e55c" providerId="ADAL" clId="{B5FBFEB0-C1FE-48AB-A337-12350F9C07AD}" dt="2024-11-09T11:04:54.579" v="3881" actId="20577"/>
          <ac:spMkLst>
            <pc:docMk/>
            <pc:sldMk cId="1088338913" sldId="282"/>
            <ac:spMk id="2" creationId="{B284B78E-083B-C64C-0879-0342736E8FA2}"/>
          </ac:spMkLst>
        </pc:spChg>
        <pc:spChg chg="mod ord">
          <ac:chgData name="Harrison, David" userId="4460236b-8b4e-4afe-9cfa-4abcba17e55c" providerId="ADAL" clId="{B5FBFEB0-C1FE-48AB-A337-12350F9C07AD}" dt="2024-11-09T11:19:18.964" v="4793" actId="20577"/>
          <ac:spMkLst>
            <pc:docMk/>
            <pc:sldMk cId="1088338913" sldId="282"/>
            <ac:spMk id="4" creationId="{37E038A7-1026-5CC5-AA93-6333BCFE956C}"/>
          </ac:spMkLst>
        </pc:spChg>
        <pc:spChg chg="add del mod ord">
          <ac:chgData name="Harrison, David" userId="4460236b-8b4e-4afe-9cfa-4abcba17e55c" providerId="ADAL" clId="{B5FBFEB0-C1FE-48AB-A337-12350F9C07AD}" dt="2024-11-09T11:02:30.951" v="3746" actId="700"/>
          <ac:spMkLst>
            <pc:docMk/>
            <pc:sldMk cId="1088338913" sldId="282"/>
            <ac:spMk id="5" creationId="{85D42AD8-39BA-33EF-DDB2-248F3A90BB03}"/>
          </ac:spMkLst>
        </pc:spChg>
        <pc:picChg chg="del">
          <ac:chgData name="Harrison, David" userId="4460236b-8b4e-4afe-9cfa-4abcba17e55c" providerId="ADAL" clId="{B5FBFEB0-C1FE-48AB-A337-12350F9C07AD}" dt="2024-11-09T11:02:19.031" v="3745" actId="478"/>
          <ac:picMkLst>
            <pc:docMk/>
            <pc:sldMk cId="1088338913" sldId="282"/>
            <ac:picMk id="6" creationId="{175B54E0-6F21-6878-DAFB-D102304E3A00}"/>
          </ac:picMkLst>
        </pc:picChg>
      </pc:sldChg>
      <pc:sldChg chg="modSp add mod">
        <pc:chgData name="Harrison, David" userId="4460236b-8b4e-4afe-9cfa-4abcba17e55c" providerId="ADAL" clId="{B5FBFEB0-C1FE-48AB-A337-12350F9C07AD}" dt="2024-11-09T11:24:55.011" v="5279" actId="20577"/>
        <pc:sldMkLst>
          <pc:docMk/>
          <pc:sldMk cId="4189284462" sldId="283"/>
        </pc:sldMkLst>
        <pc:spChg chg="mod">
          <ac:chgData name="Harrison, David" userId="4460236b-8b4e-4afe-9cfa-4abcba17e55c" providerId="ADAL" clId="{B5FBFEB0-C1FE-48AB-A337-12350F9C07AD}" dt="2024-11-09T11:18:30.484" v="4668" actId="20577"/>
          <ac:spMkLst>
            <pc:docMk/>
            <pc:sldMk cId="4189284462" sldId="283"/>
            <ac:spMk id="2" creationId="{A91A6988-4F30-377C-31E7-40A172A54075}"/>
          </ac:spMkLst>
        </pc:spChg>
        <pc:spChg chg="mod">
          <ac:chgData name="Harrison, David" userId="4460236b-8b4e-4afe-9cfa-4abcba17e55c" providerId="ADAL" clId="{B5FBFEB0-C1FE-48AB-A337-12350F9C07AD}" dt="2024-11-09T11:24:55.011" v="5279" actId="20577"/>
          <ac:spMkLst>
            <pc:docMk/>
            <pc:sldMk cId="4189284462" sldId="283"/>
            <ac:spMk id="4" creationId="{B05CC96F-32B6-DCFD-BE5A-4490C6A6DB93}"/>
          </ac:spMkLst>
        </pc:spChg>
      </pc:sldChg>
      <pc:sldChg chg="addSp delSp modSp add mod">
        <pc:chgData name="Harrison, David" userId="4460236b-8b4e-4afe-9cfa-4abcba17e55c" providerId="ADAL" clId="{B5FBFEB0-C1FE-48AB-A337-12350F9C07AD}" dt="2024-11-09T11:44:59.739" v="6197" actId="20577"/>
        <pc:sldMkLst>
          <pc:docMk/>
          <pc:sldMk cId="4047867599" sldId="284"/>
        </pc:sldMkLst>
        <pc:spChg chg="mod">
          <ac:chgData name="Harrison, David" userId="4460236b-8b4e-4afe-9cfa-4abcba17e55c" providerId="ADAL" clId="{B5FBFEB0-C1FE-48AB-A337-12350F9C07AD}" dt="2024-11-09T11:25:36.474" v="5320" actId="20577"/>
          <ac:spMkLst>
            <pc:docMk/>
            <pc:sldMk cId="4047867599" sldId="284"/>
            <ac:spMk id="2" creationId="{0C3D7FF3-6F52-41A9-BE92-202D45D497C5}"/>
          </ac:spMkLst>
        </pc:spChg>
        <pc:spChg chg="mod">
          <ac:chgData name="Harrison, David" userId="4460236b-8b4e-4afe-9cfa-4abcba17e55c" providerId="ADAL" clId="{B5FBFEB0-C1FE-48AB-A337-12350F9C07AD}" dt="2024-11-09T11:44:59.739" v="6197" actId="20577"/>
          <ac:spMkLst>
            <pc:docMk/>
            <pc:sldMk cId="4047867599" sldId="284"/>
            <ac:spMk id="4" creationId="{D786C9B0-276F-371D-193E-2D11ECF1FC37}"/>
          </ac:spMkLst>
        </pc:spChg>
        <pc:picChg chg="add del mod">
          <ac:chgData name="Harrison, David" userId="4460236b-8b4e-4afe-9cfa-4abcba17e55c" providerId="ADAL" clId="{B5FBFEB0-C1FE-48AB-A337-12350F9C07AD}" dt="2024-11-09T11:30:08.700" v="5688" actId="478"/>
          <ac:picMkLst>
            <pc:docMk/>
            <pc:sldMk cId="4047867599" sldId="284"/>
            <ac:picMk id="5" creationId="{7D4268D0-08FF-B60C-7314-9043020463AE}"/>
          </ac:picMkLst>
        </pc:picChg>
      </pc:sldChg>
      <pc:sldChg chg="addSp delSp modSp add mod">
        <pc:chgData name="Harrison, David" userId="4460236b-8b4e-4afe-9cfa-4abcba17e55c" providerId="ADAL" clId="{B5FBFEB0-C1FE-48AB-A337-12350F9C07AD}" dt="2024-11-09T11:40:08.820" v="6083" actId="1076"/>
        <pc:sldMkLst>
          <pc:docMk/>
          <pc:sldMk cId="1517987339" sldId="285"/>
        </pc:sldMkLst>
        <pc:spChg chg="mod">
          <ac:chgData name="Harrison, David" userId="4460236b-8b4e-4afe-9cfa-4abcba17e55c" providerId="ADAL" clId="{B5FBFEB0-C1FE-48AB-A337-12350F9C07AD}" dt="2024-11-09T11:40:08.820" v="6083" actId="1076"/>
          <ac:spMkLst>
            <pc:docMk/>
            <pc:sldMk cId="1517987339" sldId="285"/>
            <ac:spMk id="2" creationId="{8FB58D34-562A-D69C-6044-A531163C5C1B}"/>
          </ac:spMkLst>
        </pc:spChg>
        <pc:spChg chg="del">
          <ac:chgData name="Harrison, David" userId="4460236b-8b4e-4afe-9cfa-4abcba17e55c" providerId="ADAL" clId="{B5FBFEB0-C1FE-48AB-A337-12350F9C07AD}" dt="2024-11-09T11:34:19.157" v="6037" actId="478"/>
          <ac:spMkLst>
            <pc:docMk/>
            <pc:sldMk cId="1517987339" sldId="285"/>
            <ac:spMk id="4" creationId="{810A7FF8-B874-75B3-5917-C11B50EE0F2F}"/>
          </ac:spMkLst>
        </pc:spChg>
        <pc:spChg chg="add del mod">
          <ac:chgData name="Harrison, David" userId="4460236b-8b4e-4afe-9cfa-4abcba17e55c" providerId="ADAL" clId="{B5FBFEB0-C1FE-48AB-A337-12350F9C07AD}" dt="2024-11-09T11:34:23.050" v="6038" actId="478"/>
          <ac:spMkLst>
            <pc:docMk/>
            <pc:sldMk cId="1517987339" sldId="285"/>
            <ac:spMk id="5" creationId="{9AA6BFD7-6D29-C27B-354C-9DC57EE5862D}"/>
          </ac:spMkLst>
        </pc:spChg>
        <pc:spChg chg="add mod">
          <ac:chgData name="Harrison, David" userId="4460236b-8b4e-4afe-9cfa-4abcba17e55c" providerId="ADAL" clId="{B5FBFEB0-C1FE-48AB-A337-12350F9C07AD}" dt="2024-11-09T11:35:19.360" v="6056" actId="1076"/>
          <ac:spMkLst>
            <pc:docMk/>
            <pc:sldMk cId="1517987339" sldId="285"/>
            <ac:spMk id="8" creationId="{761F5F21-E902-E63D-CA6E-1411AF3C2C4F}"/>
          </ac:spMkLst>
        </pc:spChg>
        <pc:spChg chg="add mod">
          <ac:chgData name="Harrison, David" userId="4460236b-8b4e-4afe-9cfa-4abcba17e55c" providerId="ADAL" clId="{B5FBFEB0-C1FE-48AB-A337-12350F9C07AD}" dt="2024-11-09T11:35:58.677" v="6079" actId="20577"/>
          <ac:spMkLst>
            <pc:docMk/>
            <pc:sldMk cId="1517987339" sldId="285"/>
            <ac:spMk id="11" creationId="{C0C48573-54F8-DA39-DFB6-CA9A0768C26A}"/>
          </ac:spMkLst>
        </pc:spChg>
        <pc:picChg chg="add mod">
          <ac:chgData name="Harrison, David" userId="4460236b-8b4e-4afe-9cfa-4abcba17e55c" providerId="ADAL" clId="{B5FBFEB0-C1FE-48AB-A337-12350F9C07AD}" dt="2024-11-09T11:35:22.216" v="6057" actId="1076"/>
          <ac:picMkLst>
            <pc:docMk/>
            <pc:sldMk cId="1517987339" sldId="285"/>
            <ac:picMk id="7" creationId="{FB3BD2AC-9C5D-689A-A4C9-7FEA6A050190}"/>
          </ac:picMkLst>
        </pc:picChg>
        <pc:picChg chg="add mod">
          <ac:chgData name="Harrison, David" userId="4460236b-8b4e-4afe-9cfa-4abcba17e55c" providerId="ADAL" clId="{B5FBFEB0-C1FE-48AB-A337-12350F9C07AD}" dt="2024-11-09T11:35:43.958" v="6059" actId="1076"/>
          <ac:picMkLst>
            <pc:docMk/>
            <pc:sldMk cId="1517987339" sldId="285"/>
            <ac:picMk id="10" creationId="{AF73CCFD-C5F6-3895-9F65-1629936B1156}"/>
          </ac:picMkLst>
        </pc:picChg>
        <pc:picChg chg="add mod">
          <ac:chgData name="Harrison, David" userId="4460236b-8b4e-4afe-9cfa-4abcba17e55c" providerId="ADAL" clId="{B5FBFEB0-C1FE-48AB-A337-12350F9C07AD}" dt="2024-11-09T11:40:02.022" v="6082" actId="1076"/>
          <ac:picMkLst>
            <pc:docMk/>
            <pc:sldMk cId="1517987339" sldId="285"/>
            <ac:picMk id="13" creationId="{FAD4DBEE-E1E2-1116-D041-97154F935B86}"/>
          </ac:picMkLst>
        </pc:picChg>
      </pc:sldChg>
      <pc:sldChg chg="addSp delSp modSp add mod">
        <pc:chgData name="Harrison, David" userId="4460236b-8b4e-4afe-9cfa-4abcba17e55c" providerId="ADAL" clId="{B5FBFEB0-C1FE-48AB-A337-12350F9C07AD}" dt="2024-11-09T11:43:42.123" v="6117" actId="20577"/>
        <pc:sldMkLst>
          <pc:docMk/>
          <pc:sldMk cId="1779189164" sldId="286"/>
        </pc:sldMkLst>
        <pc:spChg chg="mod">
          <ac:chgData name="Harrison, David" userId="4460236b-8b4e-4afe-9cfa-4abcba17e55c" providerId="ADAL" clId="{B5FBFEB0-C1FE-48AB-A337-12350F9C07AD}" dt="2024-11-09T11:43:42.123" v="6117" actId="20577"/>
          <ac:spMkLst>
            <pc:docMk/>
            <pc:sldMk cId="1779189164" sldId="286"/>
            <ac:spMk id="8" creationId="{B2F206A2-1ED1-B780-0683-209A6886F027}"/>
          </ac:spMkLst>
        </pc:spChg>
        <pc:spChg chg="mod">
          <ac:chgData name="Harrison, David" userId="4460236b-8b4e-4afe-9cfa-4abcba17e55c" providerId="ADAL" clId="{B5FBFEB0-C1FE-48AB-A337-12350F9C07AD}" dt="2024-11-09T11:43:36.272" v="6106" actId="1076"/>
          <ac:spMkLst>
            <pc:docMk/>
            <pc:sldMk cId="1779189164" sldId="286"/>
            <ac:spMk id="11" creationId="{DCAA8494-DC95-8FB0-739E-8F2E62AE0115}"/>
          </ac:spMkLst>
        </pc:spChg>
        <pc:picChg chg="add mod">
          <ac:chgData name="Harrison, David" userId="4460236b-8b4e-4afe-9cfa-4abcba17e55c" providerId="ADAL" clId="{B5FBFEB0-C1FE-48AB-A337-12350F9C07AD}" dt="2024-11-09T11:43:29.474" v="6105" actId="1076"/>
          <ac:picMkLst>
            <pc:docMk/>
            <pc:sldMk cId="1779189164" sldId="286"/>
            <ac:picMk id="4" creationId="{37EBFF8D-8BC2-69C9-78D7-E727BEF76AC5}"/>
          </ac:picMkLst>
        </pc:picChg>
        <pc:picChg chg="add mod">
          <ac:chgData name="Harrison, David" userId="4460236b-8b4e-4afe-9cfa-4abcba17e55c" providerId="ADAL" clId="{B5FBFEB0-C1FE-48AB-A337-12350F9C07AD}" dt="2024-11-09T11:43:27.106" v="6104" actId="1076"/>
          <ac:picMkLst>
            <pc:docMk/>
            <pc:sldMk cId="1779189164" sldId="286"/>
            <ac:picMk id="6" creationId="{474317D2-1E13-B0F3-74AD-733383BF68E4}"/>
          </ac:picMkLst>
        </pc:picChg>
        <pc:picChg chg="del">
          <ac:chgData name="Harrison, David" userId="4460236b-8b4e-4afe-9cfa-4abcba17e55c" providerId="ADAL" clId="{B5FBFEB0-C1FE-48AB-A337-12350F9C07AD}" dt="2024-11-09T11:42:31.656" v="6087" actId="478"/>
          <ac:picMkLst>
            <pc:docMk/>
            <pc:sldMk cId="1779189164" sldId="286"/>
            <ac:picMk id="7" creationId="{3E70C909-1F1C-D17D-33BD-F1C55DBB3BF4}"/>
          </ac:picMkLst>
        </pc:picChg>
        <pc:picChg chg="del">
          <ac:chgData name="Harrison, David" userId="4460236b-8b4e-4afe-9cfa-4abcba17e55c" providerId="ADAL" clId="{B5FBFEB0-C1FE-48AB-A337-12350F9C07AD}" dt="2024-11-09T11:42:30.962" v="6086" actId="478"/>
          <ac:picMkLst>
            <pc:docMk/>
            <pc:sldMk cId="1779189164" sldId="286"/>
            <ac:picMk id="10" creationId="{0824A9ED-D862-520F-2AC1-D1074D6EAA92}"/>
          </ac:picMkLst>
        </pc:picChg>
        <pc:picChg chg="del">
          <ac:chgData name="Harrison, David" userId="4460236b-8b4e-4afe-9cfa-4abcba17e55c" providerId="ADAL" clId="{B5FBFEB0-C1FE-48AB-A337-12350F9C07AD}" dt="2024-11-09T11:42:30.085" v="6085" actId="478"/>
          <ac:picMkLst>
            <pc:docMk/>
            <pc:sldMk cId="1779189164" sldId="286"/>
            <ac:picMk id="13" creationId="{B2CB367B-2B9B-82DA-D490-D1E699F3711F}"/>
          </ac:picMkLst>
        </pc:picChg>
      </pc:sldChg>
      <pc:sldChg chg="modSp add mod ord">
        <pc:chgData name="Harrison, David" userId="4460236b-8b4e-4afe-9cfa-4abcba17e55c" providerId="ADAL" clId="{B5FBFEB0-C1FE-48AB-A337-12350F9C07AD}" dt="2024-11-09T11:50:25.742" v="6602" actId="20577"/>
        <pc:sldMkLst>
          <pc:docMk/>
          <pc:sldMk cId="156004769" sldId="287"/>
        </pc:sldMkLst>
        <pc:spChg chg="mod">
          <ac:chgData name="Harrison, David" userId="4460236b-8b4e-4afe-9cfa-4abcba17e55c" providerId="ADAL" clId="{B5FBFEB0-C1FE-48AB-A337-12350F9C07AD}" dt="2024-11-09T11:44:23.142" v="6153" actId="20577"/>
          <ac:spMkLst>
            <pc:docMk/>
            <pc:sldMk cId="156004769" sldId="287"/>
            <ac:spMk id="2" creationId="{43DBE0A6-87BD-1C3B-C197-D0CE02EFEB05}"/>
          </ac:spMkLst>
        </pc:spChg>
        <pc:spChg chg="mod">
          <ac:chgData name="Harrison, David" userId="4460236b-8b4e-4afe-9cfa-4abcba17e55c" providerId="ADAL" clId="{B5FBFEB0-C1FE-48AB-A337-12350F9C07AD}" dt="2024-11-09T11:50:25.742" v="6602" actId="20577"/>
          <ac:spMkLst>
            <pc:docMk/>
            <pc:sldMk cId="156004769" sldId="287"/>
            <ac:spMk id="4" creationId="{A48697BB-85FD-5C51-7793-F0B3FE24FE3E}"/>
          </ac:spMkLst>
        </pc:spChg>
      </pc:sldChg>
      <pc:sldChg chg="add">
        <pc:chgData name="Harrison, David" userId="4460236b-8b4e-4afe-9cfa-4abcba17e55c" providerId="ADAL" clId="{B5FBFEB0-C1FE-48AB-A337-12350F9C07AD}" dt="2024-11-09T11:50:33.214" v="6603" actId="2890"/>
        <pc:sldMkLst>
          <pc:docMk/>
          <pc:sldMk cId="326934782" sldId="288"/>
        </pc:sldMkLst>
      </pc:sldChg>
      <pc:sldChg chg="modSp add mod">
        <pc:chgData name="Harrison, David" userId="4460236b-8b4e-4afe-9cfa-4abcba17e55c" providerId="ADAL" clId="{B5FBFEB0-C1FE-48AB-A337-12350F9C07AD}" dt="2024-11-09T13:51:40.499" v="6630" actId="20577"/>
        <pc:sldMkLst>
          <pc:docMk/>
          <pc:sldMk cId="2694861017" sldId="289"/>
        </pc:sldMkLst>
        <pc:spChg chg="mod">
          <ac:chgData name="Harrison, David" userId="4460236b-8b4e-4afe-9cfa-4abcba17e55c" providerId="ADAL" clId="{B5FBFEB0-C1FE-48AB-A337-12350F9C07AD}" dt="2024-11-09T13:51:40.499" v="6630" actId="20577"/>
          <ac:spMkLst>
            <pc:docMk/>
            <pc:sldMk cId="2694861017" sldId="289"/>
            <ac:spMk id="2" creationId="{73723C3E-0E0A-0361-6FE9-42D481D30D9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D54012-401B-4241-A984-A9750575F5E2}" type="datetimeFigureOut">
              <a:rPr lang="en-ZA" smtClean="0"/>
              <a:t>2024/11/09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9917179-57C0-406A-B04E-21559BC6C7FB}" type="slidenum">
              <a:rPr lang="en-ZA" smtClean="0"/>
              <a:t>‹#›</a:t>
            </a:fld>
            <a:endParaRPr lang="en-ZA"/>
          </a:p>
        </p:txBody>
      </p:sp>
    </p:spTree>
    <p:extLst>
      <p:ext uri="{BB962C8B-B14F-4D97-AF65-F5344CB8AC3E}">
        <p14:creationId xmlns:p14="http://schemas.microsoft.com/office/powerpoint/2010/main" val="2040003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D54012-401B-4241-A984-A9750575F5E2}" type="datetimeFigureOut">
              <a:rPr lang="en-ZA" smtClean="0"/>
              <a:t>2024/11/09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9917179-57C0-406A-B04E-21559BC6C7FB}" type="slidenum">
              <a:rPr lang="en-ZA" smtClean="0"/>
              <a:t>‹#›</a:t>
            </a:fld>
            <a:endParaRPr lang="en-ZA"/>
          </a:p>
        </p:txBody>
      </p:sp>
    </p:spTree>
    <p:extLst>
      <p:ext uri="{BB962C8B-B14F-4D97-AF65-F5344CB8AC3E}">
        <p14:creationId xmlns:p14="http://schemas.microsoft.com/office/powerpoint/2010/main" val="177546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D54012-401B-4241-A984-A9750575F5E2}" type="datetimeFigureOut">
              <a:rPr lang="en-ZA" smtClean="0"/>
              <a:t>2024/11/09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9917179-57C0-406A-B04E-21559BC6C7FB}" type="slidenum">
              <a:rPr lang="en-ZA" smtClean="0"/>
              <a:t>‹#›</a:t>
            </a:fld>
            <a:endParaRPr lang="en-ZA"/>
          </a:p>
        </p:txBody>
      </p:sp>
    </p:spTree>
    <p:extLst>
      <p:ext uri="{BB962C8B-B14F-4D97-AF65-F5344CB8AC3E}">
        <p14:creationId xmlns:p14="http://schemas.microsoft.com/office/powerpoint/2010/main" val="3350901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D54012-401B-4241-A984-A9750575F5E2}" type="datetimeFigureOut">
              <a:rPr lang="en-ZA" smtClean="0"/>
              <a:t>2024/11/09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9917179-57C0-406A-B04E-21559BC6C7FB}" type="slidenum">
              <a:rPr lang="en-ZA" smtClean="0"/>
              <a:t>‹#›</a:t>
            </a:fld>
            <a:endParaRPr lang="en-ZA"/>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95264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D54012-401B-4241-A984-A9750575F5E2}" type="datetimeFigureOut">
              <a:rPr lang="en-ZA" smtClean="0"/>
              <a:t>2024/11/09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9917179-57C0-406A-B04E-21559BC6C7FB}" type="slidenum">
              <a:rPr lang="en-ZA" smtClean="0"/>
              <a:t>‹#›</a:t>
            </a:fld>
            <a:endParaRPr lang="en-ZA"/>
          </a:p>
        </p:txBody>
      </p:sp>
    </p:spTree>
    <p:extLst>
      <p:ext uri="{BB962C8B-B14F-4D97-AF65-F5344CB8AC3E}">
        <p14:creationId xmlns:p14="http://schemas.microsoft.com/office/powerpoint/2010/main" val="901643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DD54012-401B-4241-A984-A9750575F5E2}" type="datetimeFigureOut">
              <a:rPr lang="en-ZA" smtClean="0"/>
              <a:t>2024/11/09</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B9917179-57C0-406A-B04E-21559BC6C7FB}" type="slidenum">
              <a:rPr lang="en-ZA" smtClean="0"/>
              <a:t>‹#›</a:t>
            </a:fld>
            <a:endParaRPr lang="en-ZA"/>
          </a:p>
        </p:txBody>
      </p:sp>
    </p:spTree>
    <p:extLst>
      <p:ext uri="{BB962C8B-B14F-4D97-AF65-F5344CB8AC3E}">
        <p14:creationId xmlns:p14="http://schemas.microsoft.com/office/powerpoint/2010/main" val="1227880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DD54012-401B-4241-A984-A9750575F5E2}" type="datetimeFigureOut">
              <a:rPr lang="en-ZA" smtClean="0"/>
              <a:t>2024/11/09</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B9917179-57C0-406A-B04E-21559BC6C7FB}" type="slidenum">
              <a:rPr lang="en-ZA" smtClean="0"/>
              <a:t>‹#›</a:t>
            </a:fld>
            <a:endParaRPr lang="en-ZA"/>
          </a:p>
        </p:txBody>
      </p:sp>
    </p:spTree>
    <p:extLst>
      <p:ext uri="{BB962C8B-B14F-4D97-AF65-F5344CB8AC3E}">
        <p14:creationId xmlns:p14="http://schemas.microsoft.com/office/powerpoint/2010/main" val="2621836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D54012-401B-4241-A984-A9750575F5E2}" type="datetimeFigureOut">
              <a:rPr lang="en-ZA" smtClean="0"/>
              <a:t>2024/11/09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9917179-57C0-406A-B04E-21559BC6C7FB}" type="slidenum">
              <a:rPr lang="en-ZA" smtClean="0"/>
              <a:t>‹#›</a:t>
            </a:fld>
            <a:endParaRPr lang="en-ZA"/>
          </a:p>
        </p:txBody>
      </p:sp>
    </p:spTree>
    <p:extLst>
      <p:ext uri="{BB962C8B-B14F-4D97-AF65-F5344CB8AC3E}">
        <p14:creationId xmlns:p14="http://schemas.microsoft.com/office/powerpoint/2010/main" val="2535877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D54012-401B-4241-A984-A9750575F5E2}" type="datetimeFigureOut">
              <a:rPr lang="en-ZA" smtClean="0"/>
              <a:t>2024/11/09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9917179-57C0-406A-B04E-21559BC6C7FB}" type="slidenum">
              <a:rPr lang="en-ZA" smtClean="0"/>
              <a:t>‹#›</a:t>
            </a:fld>
            <a:endParaRPr lang="en-ZA"/>
          </a:p>
        </p:txBody>
      </p:sp>
    </p:spTree>
    <p:extLst>
      <p:ext uri="{BB962C8B-B14F-4D97-AF65-F5344CB8AC3E}">
        <p14:creationId xmlns:p14="http://schemas.microsoft.com/office/powerpoint/2010/main" val="1062434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D54012-401B-4241-A984-A9750575F5E2}" type="datetimeFigureOut">
              <a:rPr lang="en-ZA" smtClean="0"/>
              <a:t>2024/11/09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9917179-57C0-406A-B04E-21559BC6C7FB}" type="slidenum">
              <a:rPr lang="en-ZA" smtClean="0"/>
              <a:t>‹#›</a:t>
            </a:fld>
            <a:endParaRPr lang="en-ZA"/>
          </a:p>
        </p:txBody>
      </p:sp>
    </p:spTree>
    <p:extLst>
      <p:ext uri="{BB962C8B-B14F-4D97-AF65-F5344CB8AC3E}">
        <p14:creationId xmlns:p14="http://schemas.microsoft.com/office/powerpoint/2010/main" val="3094261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D54012-401B-4241-A984-A9750575F5E2}" type="datetimeFigureOut">
              <a:rPr lang="en-ZA" smtClean="0"/>
              <a:t>2024/11/09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9917179-57C0-406A-B04E-21559BC6C7FB}" type="slidenum">
              <a:rPr lang="en-ZA" smtClean="0"/>
              <a:t>‹#›</a:t>
            </a:fld>
            <a:endParaRPr lang="en-ZA"/>
          </a:p>
        </p:txBody>
      </p:sp>
    </p:spTree>
    <p:extLst>
      <p:ext uri="{BB962C8B-B14F-4D97-AF65-F5344CB8AC3E}">
        <p14:creationId xmlns:p14="http://schemas.microsoft.com/office/powerpoint/2010/main" val="3873755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D54012-401B-4241-A984-A9750575F5E2}" type="datetimeFigureOut">
              <a:rPr lang="en-ZA" smtClean="0"/>
              <a:t>2024/11/09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9917179-57C0-406A-B04E-21559BC6C7FB}" type="slidenum">
              <a:rPr lang="en-ZA" smtClean="0"/>
              <a:t>‹#›</a:t>
            </a:fld>
            <a:endParaRPr lang="en-ZA"/>
          </a:p>
        </p:txBody>
      </p:sp>
    </p:spTree>
    <p:extLst>
      <p:ext uri="{BB962C8B-B14F-4D97-AF65-F5344CB8AC3E}">
        <p14:creationId xmlns:p14="http://schemas.microsoft.com/office/powerpoint/2010/main" val="4017370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D54012-401B-4241-A984-A9750575F5E2}" type="datetimeFigureOut">
              <a:rPr lang="en-ZA" smtClean="0"/>
              <a:t>2024/11/09</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B9917179-57C0-406A-B04E-21559BC6C7FB}" type="slidenum">
              <a:rPr lang="en-ZA" smtClean="0"/>
              <a:t>‹#›</a:t>
            </a:fld>
            <a:endParaRPr lang="en-ZA"/>
          </a:p>
        </p:txBody>
      </p:sp>
    </p:spTree>
    <p:extLst>
      <p:ext uri="{BB962C8B-B14F-4D97-AF65-F5344CB8AC3E}">
        <p14:creationId xmlns:p14="http://schemas.microsoft.com/office/powerpoint/2010/main" val="2844810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D54012-401B-4241-A984-A9750575F5E2}" type="datetimeFigureOut">
              <a:rPr lang="en-ZA" smtClean="0"/>
              <a:t>2024/11/09</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B9917179-57C0-406A-B04E-21559BC6C7FB}" type="slidenum">
              <a:rPr lang="en-ZA" smtClean="0"/>
              <a:t>‹#›</a:t>
            </a:fld>
            <a:endParaRPr lang="en-ZA"/>
          </a:p>
        </p:txBody>
      </p:sp>
    </p:spTree>
    <p:extLst>
      <p:ext uri="{BB962C8B-B14F-4D97-AF65-F5344CB8AC3E}">
        <p14:creationId xmlns:p14="http://schemas.microsoft.com/office/powerpoint/2010/main" val="131626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54012-401B-4241-A984-A9750575F5E2}" type="datetimeFigureOut">
              <a:rPr lang="en-ZA" smtClean="0"/>
              <a:t>2024/11/09</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B9917179-57C0-406A-B04E-21559BC6C7FB}" type="slidenum">
              <a:rPr lang="en-ZA" smtClean="0"/>
              <a:t>‹#›</a:t>
            </a:fld>
            <a:endParaRPr lang="en-ZA"/>
          </a:p>
        </p:txBody>
      </p:sp>
    </p:spTree>
    <p:extLst>
      <p:ext uri="{BB962C8B-B14F-4D97-AF65-F5344CB8AC3E}">
        <p14:creationId xmlns:p14="http://schemas.microsoft.com/office/powerpoint/2010/main" val="2231589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D54012-401B-4241-A984-A9750575F5E2}" type="datetimeFigureOut">
              <a:rPr lang="en-ZA" smtClean="0"/>
              <a:t>2024/11/09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9917179-57C0-406A-B04E-21559BC6C7FB}" type="slidenum">
              <a:rPr lang="en-ZA" smtClean="0"/>
              <a:t>‹#›</a:t>
            </a:fld>
            <a:endParaRPr lang="en-ZA"/>
          </a:p>
        </p:txBody>
      </p:sp>
    </p:spTree>
    <p:extLst>
      <p:ext uri="{BB962C8B-B14F-4D97-AF65-F5344CB8AC3E}">
        <p14:creationId xmlns:p14="http://schemas.microsoft.com/office/powerpoint/2010/main" val="1545922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D54012-401B-4241-A984-A9750575F5E2}" type="datetimeFigureOut">
              <a:rPr lang="en-ZA" smtClean="0"/>
              <a:t>2024/11/09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9917179-57C0-406A-B04E-21559BC6C7FB}" type="slidenum">
              <a:rPr lang="en-ZA" smtClean="0"/>
              <a:t>‹#›</a:t>
            </a:fld>
            <a:endParaRPr lang="en-ZA"/>
          </a:p>
        </p:txBody>
      </p:sp>
    </p:spTree>
    <p:extLst>
      <p:ext uri="{BB962C8B-B14F-4D97-AF65-F5344CB8AC3E}">
        <p14:creationId xmlns:p14="http://schemas.microsoft.com/office/powerpoint/2010/main" val="2644641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DD54012-401B-4241-A984-A9750575F5E2}" type="datetimeFigureOut">
              <a:rPr lang="en-ZA" smtClean="0"/>
              <a:t>2024/11/09</a:t>
            </a:fld>
            <a:endParaRPr lang="en-ZA"/>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ZA"/>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9917179-57C0-406A-B04E-21559BC6C7FB}" type="slidenum">
              <a:rPr lang="en-ZA" smtClean="0"/>
              <a:t>‹#›</a:t>
            </a:fld>
            <a:endParaRPr lang="en-ZA"/>
          </a:p>
        </p:txBody>
      </p:sp>
    </p:spTree>
    <p:extLst>
      <p:ext uri="{BB962C8B-B14F-4D97-AF65-F5344CB8AC3E}">
        <p14:creationId xmlns:p14="http://schemas.microsoft.com/office/powerpoint/2010/main" val="1817617474"/>
      </p:ext>
    </p:extLst>
  </p:cSld>
  <p:clrMap bg1="dk1" tx1="lt1" bg2="dk2" tx2="lt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 id="2147483931" r:id="rId13"/>
    <p:sldLayoutId id="2147483932" r:id="rId14"/>
    <p:sldLayoutId id="2147483933" r:id="rId15"/>
    <p:sldLayoutId id="2147483934" r:id="rId16"/>
    <p:sldLayoutId id="214748393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2D75-1AF5-1AA3-5B5D-B9A63E4718CE}"/>
              </a:ext>
            </a:extLst>
          </p:cNvPr>
          <p:cNvSpPr>
            <a:spLocks noGrp="1"/>
          </p:cNvSpPr>
          <p:nvPr>
            <p:ph type="ctrTitle"/>
          </p:nvPr>
        </p:nvSpPr>
        <p:spPr/>
        <p:txBody>
          <a:bodyPr>
            <a:normAutofit fontScale="90000"/>
          </a:bodyPr>
          <a:lstStyle/>
          <a:p>
            <a:r>
              <a:rPr lang="en-ZA" dirty="0"/>
              <a:t>Regression Project – PTDS 2403</a:t>
            </a:r>
            <a:br>
              <a:rPr lang="en-ZA" dirty="0"/>
            </a:br>
            <a:r>
              <a:rPr lang="en-ZA" dirty="0"/>
              <a:t>Effect of CO2 </a:t>
            </a:r>
            <a:r>
              <a:rPr lang="en-ZA" dirty="0" err="1"/>
              <a:t>Emissionson</a:t>
            </a:r>
            <a:r>
              <a:rPr lang="en-ZA" dirty="0"/>
              <a:t> on Temperature</a:t>
            </a:r>
          </a:p>
        </p:txBody>
      </p:sp>
      <p:sp>
        <p:nvSpPr>
          <p:cNvPr id="3" name="Subtitle 2">
            <a:extLst>
              <a:ext uri="{FF2B5EF4-FFF2-40B4-BE49-F238E27FC236}">
                <a16:creationId xmlns:a16="http://schemas.microsoft.com/office/drawing/2014/main" id="{9996369A-3DCA-EDA7-B473-846633C98DC1}"/>
              </a:ext>
            </a:extLst>
          </p:cNvPr>
          <p:cNvSpPr>
            <a:spLocks noGrp="1"/>
          </p:cNvSpPr>
          <p:nvPr>
            <p:ph type="subTitle" idx="1"/>
          </p:nvPr>
        </p:nvSpPr>
        <p:spPr/>
        <p:txBody>
          <a:bodyPr/>
          <a:lstStyle/>
          <a:p>
            <a:r>
              <a:rPr lang="en-ZA" dirty="0"/>
              <a:t>David Harrison (November 2024)</a:t>
            </a:r>
          </a:p>
        </p:txBody>
      </p:sp>
    </p:spTree>
    <p:extLst>
      <p:ext uri="{BB962C8B-B14F-4D97-AF65-F5344CB8AC3E}">
        <p14:creationId xmlns:p14="http://schemas.microsoft.com/office/powerpoint/2010/main" val="1374850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421633-5E11-D523-61CB-F8EFEC32F5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26C0C9-F66A-A01E-4B07-EC22EB00B38B}"/>
              </a:ext>
            </a:extLst>
          </p:cNvPr>
          <p:cNvSpPr>
            <a:spLocks noGrp="1"/>
          </p:cNvSpPr>
          <p:nvPr>
            <p:ph type="title"/>
          </p:nvPr>
        </p:nvSpPr>
        <p:spPr>
          <a:xfrm>
            <a:off x="913795" y="609600"/>
            <a:ext cx="3706889" cy="457201"/>
          </a:xfrm>
        </p:spPr>
        <p:txBody>
          <a:bodyPr/>
          <a:lstStyle/>
          <a:p>
            <a:r>
              <a:rPr lang="en-ZA" b="1" dirty="0"/>
              <a:t>Population Split</a:t>
            </a:r>
          </a:p>
        </p:txBody>
      </p:sp>
      <p:sp>
        <p:nvSpPr>
          <p:cNvPr id="4" name="Text Placeholder 3">
            <a:extLst>
              <a:ext uri="{FF2B5EF4-FFF2-40B4-BE49-F238E27FC236}">
                <a16:creationId xmlns:a16="http://schemas.microsoft.com/office/drawing/2014/main" id="{4CD5FD15-3E3A-07CE-CE09-19F2882FBBE1}"/>
              </a:ext>
            </a:extLst>
          </p:cNvPr>
          <p:cNvSpPr>
            <a:spLocks noGrp="1"/>
          </p:cNvSpPr>
          <p:nvPr>
            <p:ph type="body" sz="half" idx="2"/>
          </p:nvPr>
        </p:nvSpPr>
        <p:spPr>
          <a:xfrm>
            <a:off x="913795" y="1087954"/>
            <a:ext cx="3706889" cy="4703246"/>
          </a:xfrm>
        </p:spPr>
        <p:txBody>
          <a:bodyPr/>
          <a:lstStyle/>
          <a:p>
            <a:pPr marL="285750" indent="-285750" algn="l">
              <a:buFont typeface="Arial" panose="020B0604020202020204" pitchFamily="34" charset="0"/>
              <a:buChar char="•"/>
            </a:pPr>
            <a:r>
              <a:rPr lang="en-ZA" dirty="0"/>
              <a:t>Total population across the areas has grown from 5.3 billion to 7.7 billion, ( a 46% growth over the period)</a:t>
            </a:r>
          </a:p>
          <a:p>
            <a:pPr marL="285750" indent="-285750" algn="l">
              <a:buFont typeface="Arial" panose="020B0604020202020204" pitchFamily="34" charset="0"/>
              <a:buChar char="•"/>
            </a:pPr>
            <a:r>
              <a:rPr lang="en-ZA" dirty="0"/>
              <a:t>This is a compound annual growth rate of 1.3%</a:t>
            </a:r>
          </a:p>
          <a:p>
            <a:pPr marL="285750" indent="-285750" algn="l">
              <a:buFont typeface="Arial" panose="020B0604020202020204" pitchFamily="34" charset="0"/>
              <a:buChar char="•"/>
            </a:pPr>
            <a:r>
              <a:rPr lang="en-ZA" dirty="0"/>
              <a:t>The percentage of people living in urban areas has grown from 43% in 1990, to 56% in 2020</a:t>
            </a:r>
          </a:p>
          <a:p>
            <a:pPr marL="285750" indent="-285750" algn="l">
              <a:buFont typeface="Arial" panose="020B0604020202020204" pitchFamily="34" charset="0"/>
              <a:buChar char="•"/>
            </a:pPr>
            <a:r>
              <a:rPr lang="en-ZA" dirty="0"/>
              <a:t>Interestingly these growth rates are very similar to total emissions.  As the population grows, so does the need for food production.</a:t>
            </a:r>
          </a:p>
          <a:p>
            <a:pPr marL="285750" indent="-285750" algn="l">
              <a:buFont typeface="Arial" panose="020B0604020202020204" pitchFamily="34" charset="0"/>
              <a:buChar char="•"/>
            </a:pPr>
            <a:endParaRPr lang="en-ZA" dirty="0"/>
          </a:p>
        </p:txBody>
      </p:sp>
      <p:pic>
        <p:nvPicPr>
          <p:cNvPr id="7" name="Content Placeholder 6">
            <a:extLst>
              <a:ext uri="{FF2B5EF4-FFF2-40B4-BE49-F238E27FC236}">
                <a16:creationId xmlns:a16="http://schemas.microsoft.com/office/drawing/2014/main" id="{845AAE29-EA05-1131-8A05-5A312C8FBBE0}"/>
              </a:ext>
            </a:extLst>
          </p:cNvPr>
          <p:cNvPicPr>
            <a:picLocks noGrp="1" noChangeAspect="1"/>
          </p:cNvPicPr>
          <p:nvPr>
            <p:ph idx="1"/>
          </p:nvPr>
        </p:nvPicPr>
        <p:blipFill>
          <a:blip r:embed="rId2"/>
          <a:stretch>
            <a:fillRect/>
          </a:stretch>
        </p:blipFill>
        <p:spPr>
          <a:xfrm>
            <a:off x="4866293" y="1066801"/>
            <a:ext cx="6411912" cy="4555677"/>
          </a:xfrm>
          <a:prstGeom prst="rect">
            <a:avLst/>
          </a:prstGeom>
        </p:spPr>
      </p:pic>
    </p:spTree>
    <p:extLst>
      <p:ext uri="{BB962C8B-B14F-4D97-AF65-F5344CB8AC3E}">
        <p14:creationId xmlns:p14="http://schemas.microsoft.com/office/powerpoint/2010/main" val="1624515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DBBEB-7809-7035-9A34-5E3CEDA4D6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4BA710-FD6C-0E3A-29CF-E2E29F861FF7}"/>
              </a:ext>
            </a:extLst>
          </p:cNvPr>
          <p:cNvSpPr>
            <a:spLocks noGrp="1"/>
          </p:cNvSpPr>
          <p:nvPr>
            <p:ph type="title"/>
          </p:nvPr>
        </p:nvSpPr>
        <p:spPr>
          <a:xfrm>
            <a:off x="913795" y="609600"/>
            <a:ext cx="3706889" cy="457201"/>
          </a:xfrm>
        </p:spPr>
        <p:txBody>
          <a:bodyPr/>
          <a:lstStyle/>
          <a:p>
            <a:r>
              <a:rPr lang="en-ZA" dirty="0"/>
              <a:t>Total Population 2020</a:t>
            </a:r>
          </a:p>
        </p:txBody>
      </p:sp>
      <p:sp>
        <p:nvSpPr>
          <p:cNvPr id="4" name="Text Placeholder 3">
            <a:extLst>
              <a:ext uri="{FF2B5EF4-FFF2-40B4-BE49-F238E27FC236}">
                <a16:creationId xmlns:a16="http://schemas.microsoft.com/office/drawing/2014/main" id="{7D41A7F7-9F49-5255-9BE7-B35EC02D416B}"/>
              </a:ext>
            </a:extLst>
          </p:cNvPr>
          <p:cNvSpPr>
            <a:spLocks noGrp="1"/>
          </p:cNvSpPr>
          <p:nvPr>
            <p:ph type="body" sz="half" idx="2"/>
          </p:nvPr>
        </p:nvSpPr>
        <p:spPr>
          <a:xfrm>
            <a:off x="913795" y="1087954"/>
            <a:ext cx="3706889" cy="4703246"/>
          </a:xfrm>
        </p:spPr>
        <p:txBody>
          <a:bodyPr/>
          <a:lstStyle/>
          <a:p>
            <a:pPr marL="285750" indent="-285750" algn="l">
              <a:buFont typeface="Arial" panose="020B0604020202020204" pitchFamily="34" charset="0"/>
              <a:buChar char="•"/>
            </a:pPr>
            <a:endParaRPr lang="en-ZA" dirty="0"/>
          </a:p>
        </p:txBody>
      </p:sp>
      <p:sp>
        <p:nvSpPr>
          <p:cNvPr id="5" name="Content Placeholder 4">
            <a:extLst>
              <a:ext uri="{FF2B5EF4-FFF2-40B4-BE49-F238E27FC236}">
                <a16:creationId xmlns:a16="http://schemas.microsoft.com/office/drawing/2014/main" id="{9E044B2C-6883-44DE-B6FF-5095DD18918A}"/>
              </a:ext>
            </a:extLst>
          </p:cNvPr>
          <p:cNvSpPr>
            <a:spLocks noGrp="1"/>
          </p:cNvSpPr>
          <p:nvPr>
            <p:ph idx="1"/>
          </p:nvPr>
        </p:nvSpPr>
        <p:spPr/>
        <p:txBody>
          <a:bodyPr/>
          <a:lstStyle/>
          <a:p>
            <a:endParaRPr lang="en-ZA"/>
          </a:p>
        </p:txBody>
      </p:sp>
    </p:spTree>
    <p:extLst>
      <p:ext uri="{BB962C8B-B14F-4D97-AF65-F5344CB8AC3E}">
        <p14:creationId xmlns:p14="http://schemas.microsoft.com/office/powerpoint/2010/main" val="82315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BD2933-4FDC-B771-52F2-8AC220D74F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52C07D-427A-27FD-5E26-FFBE088AE4F0}"/>
              </a:ext>
            </a:extLst>
          </p:cNvPr>
          <p:cNvSpPr>
            <a:spLocks noGrp="1"/>
          </p:cNvSpPr>
          <p:nvPr>
            <p:ph type="title"/>
          </p:nvPr>
        </p:nvSpPr>
        <p:spPr>
          <a:xfrm>
            <a:off x="913795" y="609600"/>
            <a:ext cx="3706889" cy="457201"/>
          </a:xfrm>
        </p:spPr>
        <p:txBody>
          <a:bodyPr/>
          <a:lstStyle/>
          <a:p>
            <a:r>
              <a:rPr lang="en-ZA" b="1" dirty="0"/>
              <a:t>Emission Sources</a:t>
            </a:r>
          </a:p>
        </p:txBody>
      </p:sp>
      <p:sp>
        <p:nvSpPr>
          <p:cNvPr id="4" name="Text Placeholder 3">
            <a:extLst>
              <a:ext uri="{FF2B5EF4-FFF2-40B4-BE49-F238E27FC236}">
                <a16:creationId xmlns:a16="http://schemas.microsoft.com/office/drawing/2014/main" id="{AAF5A210-4BBE-81C7-CA08-A9C8F5C35DCA}"/>
              </a:ext>
            </a:extLst>
          </p:cNvPr>
          <p:cNvSpPr>
            <a:spLocks noGrp="1"/>
          </p:cNvSpPr>
          <p:nvPr>
            <p:ph type="body" sz="half" idx="2"/>
          </p:nvPr>
        </p:nvSpPr>
        <p:spPr>
          <a:xfrm>
            <a:off x="913795" y="1087954"/>
            <a:ext cx="3706889" cy="4703246"/>
          </a:xfrm>
        </p:spPr>
        <p:txBody>
          <a:bodyPr/>
          <a:lstStyle/>
          <a:p>
            <a:pPr marL="285750" indent="-285750" algn="l">
              <a:buFont typeface="Arial" panose="020B0604020202020204" pitchFamily="34" charset="0"/>
              <a:buChar char="•"/>
            </a:pPr>
            <a:r>
              <a:rPr lang="en-ZA" dirty="0"/>
              <a:t>The graph represents sources that add to CO2 emissions, therefore excludes Forestland</a:t>
            </a:r>
          </a:p>
          <a:p>
            <a:pPr marL="285750" indent="-285750" algn="l">
              <a:buFont typeface="Arial" panose="020B0604020202020204" pitchFamily="34" charset="0"/>
              <a:buChar char="•"/>
            </a:pPr>
            <a:r>
              <a:rPr lang="en-ZA" dirty="0"/>
              <a:t>Net forest conversion, IPPU (Industrial Processes and Product Use), and Agrifood Systems Waste Disposal accounts for 50% of the CO2 emissions</a:t>
            </a:r>
          </a:p>
          <a:p>
            <a:pPr marL="285750" indent="-285750" algn="l">
              <a:buFont typeface="Arial" panose="020B0604020202020204" pitchFamily="34" charset="0"/>
              <a:buChar char="•"/>
            </a:pPr>
            <a:endParaRPr lang="en-ZA" dirty="0"/>
          </a:p>
        </p:txBody>
      </p:sp>
      <p:pic>
        <p:nvPicPr>
          <p:cNvPr id="10" name="Content Placeholder 9">
            <a:extLst>
              <a:ext uri="{FF2B5EF4-FFF2-40B4-BE49-F238E27FC236}">
                <a16:creationId xmlns:a16="http://schemas.microsoft.com/office/drawing/2014/main" id="{444CDDB0-90F1-1304-04DE-C95272FC5E46}"/>
              </a:ext>
            </a:extLst>
          </p:cNvPr>
          <p:cNvPicPr>
            <a:picLocks noGrp="1" noChangeAspect="1"/>
          </p:cNvPicPr>
          <p:nvPr>
            <p:ph idx="1"/>
          </p:nvPr>
        </p:nvPicPr>
        <p:blipFill>
          <a:blip r:embed="rId2"/>
          <a:stretch>
            <a:fillRect/>
          </a:stretch>
        </p:blipFill>
        <p:spPr>
          <a:xfrm>
            <a:off x="4856163" y="990852"/>
            <a:ext cx="6411912" cy="4419096"/>
          </a:xfrm>
          <a:prstGeom prst="rect">
            <a:avLst/>
          </a:prstGeom>
        </p:spPr>
      </p:pic>
    </p:spTree>
    <p:extLst>
      <p:ext uri="{BB962C8B-B14F-4D97-AF65-F5344CB8AC3E}">
        <p14:creationId xmlns:p14="http://schemas.microsoft.com/office/powerpoint/2010/main" val="2889675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75E91-C8EF-3282-14A9-D527D5DB10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A41FBD-C06F-10A3-554F-969FD5A7AE07}"/>
              </a:ext>
            </a:extLst>
          </p:cNvPr>
          <p:cNvSpPr>
            <a:spLocks noGrp="1"/>
          </p:cNvSpPr>
          <p:nvPr>
            <p:ph type="title"/>
          </p:nvPr>
        </p:nvSpPr>
        <p:spPr>
          <a:xfrm>
            <a:off x="913795" y="609600"/>
            <a:ext cx="3706889" cy="457201"/>
          </a:xfrm>
        </p:spPr>
        <p:txBody>
          <a:bodyPr>
            <a:normAutofit fontScale="90000"/>
          </a:bodyPr>
          <a:lstStyle/>
          <a:p>
            <a:r>
              <a:rPr lang="en-ZA" b="1" dirty="0"/>
              <a:t>Emission Sources (Summarised)</a:t>
            </a:r>
          </a:p>
        </p:txBody>
      </p:sp>
      <p:sp>
        <p:nvSpPr>
          <p:cNvPr id="4" name="Text Placeholder 3">
            <a:extLst>
              <a:ext uri="{FF2B5EF4-FFF2-40B4-BE49-F238E27FC236}">
                <a16:creationId xmlns:a16="http://schemas.microsoft.com/office/drawing/2014/main" id="{D7A34831-34ED-04D6-BE70-1DBCB7806A07}"/>
              </a:ext>
            </a:extLst>
          </p:cNvPr>
          <p:cNvSpPr>
            <a:spLocks noGrp="1"/>
          </p:cNvSpPr>
          <p:nvPr>
            <p:ph type="body" sz="half" idx="2"/>
          </p:nvPr>
        </p:nvSpPr>
        <p:spPr>
          <a:xfrm>
            <a:off x="913795" y="1087954"/>
            <a:ext cx="3706889" cy="4703246"/>
          </a:xfrm>
        </p:spPr>
        <p:txBody>
          <a:bodyPr/>
          <a:lstStyle/>
          <a:p>
            <a:pPr marL="285750" indent="-285750" algn="l">
              <a:buFont typeface="Arial" panose="020B0604020202020204" pitchFamily="34" charset="0"/>
              <a:buChar char="•"/>
            </a:pPr>
            <a:r>
              <a:rPr lang="en-ZA" dirty="0"/>
              <a:t>We grouped the emission sources into logical groups.</a:t>
            </a:r>
          </a:p>
          <a:p>
            <a:pPr marL="285750" indent="-285750" algn="l">
              <a:buFont typeface="Arial" panose="020B0604020202020204" pitchFamily="34" charset="0"/>
              <a:buChar char="•"/>
            </a:pPr>
            <a:r>
              <a:rPr lang="en-ZA" dirty="0"/>
              <a:t>On doing this Forests nets off to 3% of total CO2 emissions, because of Forestland providing a net off effect</a:t>
            </a:r>
          </a:p>
          <a:p>
            <a:pPr marL="285750" indent="-285750" algn="l">
              <a:buFont typeface="Arial" panose="020B0604020202020204" pitchFamily="34" charset="0"/>
              <a:buChar char="•"/>
            </a:pPr>
            <a:r>
              <a:rPr lang="en-ZA" dirty="0"/>
              <a:t>IPPU, Food and Manure contribute to 55% of total CO2 emissions.</a:t>
            </a:r>
          </a:p>
          <a:p>
            <a:pPr marL="742950" lvl="1" indent="-285750">
              <a:buFont typeface="Arial" panose="020B0604020202020204" pitchFamily="34" charset="0"/>
              <a:buChar char="•"/>
            </a:pPr>
            <a:r>
              <a:rPr lang="en-ZA" dirty="0"/>
              <a:t>It would be interesting to see if the grouped features contributes to better predictions</a:t>
            </a:r>
          </a:p>
          <a:p>
            <a:pPr marL="285750" indent="-285750" algn="l">
              <a:buFont typeface="Arial" panose="020B0604020202020204" pitchFamily="34" charset="0"/>
              <a:buChar char="•"/>
            </a:pPr>
            <a:endParaRPr lang="en-ZA" dirty="0"/>
          </a:p>
          <a:p>
            <a:pPr marL="285750" indent="-285750" algn="l">
              <a:buFont typeface="Arial" panose="020B0604020202020204" pitchFamily="34" charset="0"/>
              <a:buChar char="•"/>
            </a:pPr>
            <a:endParaRPr lang="en-ZA" dirty="0"/>
          </a:p>
        </p:txBody>
      </p:sp>
      <p:pic>
        <p:nvPicPr>
          <p:cNvPr id="6" name="Content Placeholder 5">
            <a:extLst>
              <a:ext uri="{FF2B5EF4-FFF2-40B4-BE49-F238E27FC236}">
                <a16:creationId xmlns:a16="http://schemas.microsoft.com/office/drawing/2014/main" id="{D19A6704-C451-771B-3FE4-D1B95610E40D}"/>
              </a:ext>
            </a:extLst>
          </p:cNvPr>
          <p:cNvPicPr>
            <a:picLocks noGrp="1" noChangeAspect="1"/>
          </p:cNvPicPr>
          <p:nvPr>
            <p:ph idx="1"/>
          </p:nvPr>
        </p:nvPicPr>
        <p:blipFill>
          <a:blip r:embed="rId2"/>
          <a:stretch>
            <a:fillRect/>
          </a:stretch>
        </p:blipFill>
        <p:spPr>
          <a:xfrm>
            <a:off x="4856163" y="990852"/>
            <a:ext cx="6411912" cy="4419096"/>
          </a:xfrm>
          <a:prstGeom prst="rect">
            <a:avLst/>
          </a:prstGeom>
        </p:spPr>
      </p:pic>
    </p:spTree>
    <p:extLst>
      <p:ext uri="{BB962C8B-B14F-4D97-AF65-F5344CB8AC3E}">
        <p14:creationId xmlns:p14="http://schemas.microsoft.com/office/powerpoint/2010/main" val="4255357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499BF-C08D-55E0-94DB-4FB5535CB7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83597D-AE4C-DDD6-20CE-EE09C9C0D7D5}"/>
              </a:ext>
            </a:extLst>
          </p:cNvPr>
          <p:cNvSpPr>
            <a:spLocks noGrp="1"/>
          </p:cNvSpPr>
          <p:nvPr>
            <p:ph type="title"/>
          </p:nvPr>
        </p:nvSpPr>
        <p:spPr>
          <a:xfrm>
            <a:off x="913795" y="609600"/>
            <a:ext cx="3706889" cy="457201"/>
          </a:xfrm>
        </p:spPr>
        <p:txBody>
          <a:bodyPr>
            <a:normAutofit/>
          </a:bodyPr>
          <a:lstStyle/>
          <a:p>
            <a:r>
              <a:rPr lang="en-ZA" b="1" dirty="0"/>
              <a:t>Emissions by Region</a:t>
            </a:r>
          </a:p>
        </p:txBody>
      </p:sp>
      <p:sp>
        <p:nvSpPr>
          <p:cNvPr id="4" name="Text Placeholder 3">
            <a:extLst>
              <a:ext uri="{FF2B5EF4-FFF2-40B4-BE49-F238E27FC236}">
                <a16:creationId xmlns:a16="http://schemas.microsoft.com/office/drawing/2014/main" id="{430FB08C-2D72-B372-A438-DC04B833B62E}"/>
              </a:ext>
            </a:extLst>
          </p:cNvPr>
          <p:cNvSpPr>
            <a:spLocks noGrp="1"/>
          </p:cNvSpPr>
          <p:nvPr>
            <p:ph type="body" sz="half" idx="2"/>
          </p:nvPr>
        </p:nvSpPr>
        <p:spPr>
          <a:xfrm>
            <a:off x="913795" y="1087954"/>
            <a:ext cx="3706889" cy="4703246"/>
          </a:xfrm>
        </p:spPr>
        <p:txBody>
          <a:bodyPr/>
          <a:lstStyle/>
          <a:p>
            <a:pPr marL="285750" indent="-285750" algn="l">
              <a:buFont typeface="Arial" panose="020B0604020202020204" pitchFamily="34" charset="0"/>
              <a:buChar char="•"/>
            </a:pPr>
            <a:endParaRPr lang="en-ZA" dirty="0"/>
          </a:p>
          <a:p>
            <a:pPr marL="285750" indent="-285750" algn="l">
              <a:buFont typeface="Arial" panose="020B0604020202020204" pitchFamily="34" charset="0"/>
              <a:buChar char="•"/>
            </a:pPr>
            <a:endParaRPr lang="en-ZA" dirty="0"/>
          </a:p>
        </p:txBody>
      </p:sp>
      <p:pic>
        <p:nvPicPr>
          <p:cNvPr id="7" name="Content Placeholder 6">
            <a:extLst>
              <a:ext uri="{FF2B5EF4-FFF2-40B4-BE49-F238E27FC236}">
                <a16:creationId xmlns:a16="http://schemas.microsoft.com/office/drawing/2014/main" id="{23AB4CC5-F9B7-3882-DA1B-A248DE41873F}"/>
              </a:ext>
            </a:extLst>
          </p:cNvPr>
          <p:cNvPicPr>
            <a:picLocks noGrp="1" noChangeAspect="1"/>
          </p:cNvPicPr>
          <p:nvPr>
            <p:ph idx="1"/>
          </p:nvPr>
        </p:nvPicPr>
        <p:blipFill>
          <a:blip r:embed="rId2"/>
          <a:stretch>
            <a:fillRect/>
          </a:stretch>
        </p:blipFill>
        <p:spPr>
          <a:xfrm>
            <a:off x="4856163" y="950094"/>
            <a:ext cx="6411912" cy="4500612"/>
          </a:xfrm>
          <a:prstGeom prst="rect">
            <a:avLst/>
          </a:prstGeom>
        </p:spPr>
      </p:pic>
      <p:sp>
        <p:nvSpPr>
          <p:cNvPr id="8" name="Text Placeholder 3">
            <a:extLst>
              <a:ext uri="{FF2B5EF4-FFF2-40B4-BE49-F238E27FC236}">
                <a16:creationId xmlns:a16="http://schemas.microsoft.com/office/drawing/2014/main" id="{D5C7F903-81F0-1DF0-58DE-26EB37875529}"/>
              </a:ext>
            </a:extLst>
          </p:cNvPr>
          <p:cNvSpPr txBox="1">
            <a:spLocks/>
          </p:cNvSpPr>
          <p:nvPr/>
        </p:nvSpPr>
        <p:spPr>
          <a:xfrm>
            <a:off x="678316" y="1077377"/>
            <a:ext cx="3706889" cy="470324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285750" indent="-285750" algn="l">
              <a:buFont typeface="Arial" panose="020B0604020202020204" pitchFamily="34" charset="0"/>
              <a:buChar char="•"/>
            </a:pPr>
            <a:r>
              <a:rPr lang="en-ZA" dirty="0"/>
              <a:t>Using the United Nations </a:t>
            </a:r>
            <a:r>
              <a:rPr lang="en-ZA" dirty="0" err="1"/>
              <a:t>Geoscheme</a:t>
            </a:r>
            <a:r>
              <a:rPr lang="en-ZA" dirty="0"/>
              <a:t> mapping of areas to regions:</a:t>
            </a:r>
          </a:p>
          <a:p>
            <a:pPr marL="285750" indent="-285750" algn="l">
              <a:buFont typeface="Arial" panose="020B0604020202020204" pitchFamily="34" charset="0"/>
              <a:buChar char="•"/>
            </a:pPr>
            <a:r>
              <a:rPr lang="en-ZA" dirty="0"/>
              <a:t>We can see that Asia and the America’s account for the greatest portion of total emissions, however Europe appears to be affected the most.</a:t>
            </a:r>
          </a:p>
          <a:p>
            <a:pPr marL="285750" indent="-285750" algn="l">
              <a:buFont typeface="Arial" panose="020B0604020202020204" pitchFamily="34" charset="0"/>
              <a:buChar char="•"/>
            </a:pPr>
            <a:r>
              <a:rPr lang="en-ZA" dirty="0"/>
              <a:t>Global co-operation is required to bring about positive climate change going forward, as it appears that the behaviour in some areas are affecting other areas.</a:t>
            </a:r>
          </a:p>
          <a:p>
            <a:pPr marL="285750" indent="-285750" algn="l">
              <a:buFont typeface="Arial" panose="020B0604020202020204" pitchFamily="34" charset="0"/>
              <a:buChar char="•"/>
            </a:pPr>
            <a:endParaRPr lang="en-ZA" dirty="0"/>
          </a:p>
          <a:p>
            <a:pPr marL="285750" indent="-285750" algn="l">
              <a:buFont typeface="Arial" panose="020B0604020202020204" pitchFamily="34" charset="0"/>
              <a:buChar char="•"/>
            </a:pPr>
            <a:endParaRPr lang="en-ZA" dirty="0"/>
          </a:p>
        </p:txBody>
      </p:sp>
    </p:spTree>
    <p:extLst>
      <p:ext uri="{BB962C8B-B14F-4D97-AF65-F5344CB8AC3E}">
        <p14:creationId xmlns:p14="http://schemas.microsoft.com/office/powerpoint/2010/main" val="167943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008F-1D63-DAFD-85CC-6A476AAA49C9}"/>
              </a:ext>
            </a:extLst>
          </p:cNvPr>
          <p:cNvSpPr>
            <a:spLocks noGrp="1"/>
          </p:cNvSpPr>
          <p:nvPr>
            <p:ph type="ctrTitle"/>
          </p:nvPr>
        </p:nvSpPr>
        <p:spPr/>
        <p:txBody>
          <a:bodyPr/>
          <a:lstStyle/>
          <a:p>
            <a:r>
              <a:rPr lang="en-ZA" dirty="0"/>
              <a:t>Exploratory Data Analysis</a:t>
            </a:r>
          </a:p>
        </p:txBody>
      </p:sp>
      <p:sp>
        <p:nvSpPr>
          <p:cNvPr id="3" name="Subtitle 2">
            <a:extLst>
              <a:ext uri="{FF2B5EF4-FFF2-40B4-BE49-F238E27FC236}">
                <a16:creationId xmlns:a16="http://schemas.microsoft.com/office/drawing/2014/main" id="{1208C371-D7ED-D0E8-850A-B32AB14DB146}"/>
              </a:ext>
            </a:extLst>
          </p:cNvPr>
          <p:cNvSpPr>
            <a:spLocks noGrp="1"/>
          </p:cNvSpPr>
          <p:nvPr>
            <p:ph type="subTitle" idx="1"/>
          </p:nvPr>
        </p:nvSpPr>
        <p:spPr/>
        <p:txBody>
          <a:bodyPr/>
          <a:lstStyle/>
          <a:p>
            <a:endParaRPr lang="en-ZA"/>
          </a:p>
        </p:txBody>
      </p:sp>
    </p:spTree>
    <p:extLst>
      <p:ext uri="{BB962C8B-B14F-4D97-AF65-F5344CB8AC3E}">
        <p14:creationId xmlns:p14="http://schemas.microsoft.com/office/powerpoint/2010/main" val="2137583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72913-5CFA-5FAF-930C-F9A7BA9465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84B78E-083B-C64C-0879-0342736E8FA2}"/>
              </a:ext>
            </a:extLst>
          </p:cNvPr>
          <p:cNvSpPr>
            <a:spLocks noGrp="1"/>
          </p:cNvSpPr>
          <p:nvPr>
            <p:ph type="title"/>
          </p:nvPr>
        </p:nvSpPr>
        <p:spPr/>
        <p:txBody>
          <a:bodyPr>
            <a:normAutofit/>
          </a:bodyPr>
          <a:lstStyle/>
          <a:p>
            <a:r>
              <a:rPr lang="en-ZA" b="1" dirty="0"/>
              <a:t>Data Cleaning</a:t>
            </a:r>
          </a:p>
        </p:txBody>
      </p:sp>
      <p:sp>
        <p:nvSpPr>
          <p:cNvPr id="4" name="Text Placeholder 3">
            <a:extLst>
              <a:ext uri="{FF2B5EF4-FFF2-40B4-BE49-F238E27FC236}">
                <a16:creationId xmlns:a16="http://schemas.microsoft.com/office/drawing/2014/main" id="{37E038A7-1026-5CC5-AA93-6333BCFE956C}"/>
              </a:ext>
            </a:extLst>
          </p:cNvPr>
          <p:cNvSpPr>
            <a:spLocks noGrp="1"/>
          </p:cNvSpPr>
          <p:nvPr>
            <p:ph idx="1"/>
          </p:nvPr>
        </p:nvSpPr>
        <p:spPr/>
        <p:txBody>
          <a:bodyPr>
            <a:normAutofit/>
          </a:bodyPr>
          <a:lstStyle/>
          <a:p>
            <a:pPr marL="285750" indent="-285750" algn="l">
              <a:buFont typeface="Arial" panose="020B0604020202020204" pitchFamily="34" charset="0"/>
              <a:buChar char="•"/>
            </a:pPr>
            <a:r>
              <a:rPr lang="en-ZA" dirty="0"/>
              <a:t>The dataset received, contains 6965 rows and 31 columns</a:t>
            </a:r>
          </a:p>
          <a:p>
            <a:pPr marL="285750" indent="-285750" algn="l">
              <a:buFont typeface="Arial" panose="020B0604020202020204" pitchFamily="34" charset="0"/>
              <a:buChar char="•"/>
            </a:pPr>
            <a:r>
              <a:rPr lang="en-ZA" dirty="0"/>
              <a:t>We discovered that there were many null values, and we therefore replaced these nulls with zeros.  </a:t>
            </a:r>
          </a:p>
          <a:p>
            <a:pPr marL="662850" lvl="1" indent="-285750">
              <a:buFont typeface="Arial" panose="020B0604020202020204" pitchFamily="34" charset="0"/>
              <a:buChar char="•"/>
            </a:pPr>
            <a:r>
              <a:rPr lang="en-ZA" dirty="0"/>
              <a:t>The individual emission sources added up to the total emissions for each row, so there was no data missing.  </a:t>
            </a:r>
          </a:p>
          <a:p>
            <a:pPr marL="662850" lvl="1" indent="-285750">
              <a:buFont typeface="Arial" panose="020B0604020202020204" pitchFamily="34" charset="0"/>
              <a:buChar char="•"/>
            </a:pPr>
            <a:r>
              <a:rPr lang="en-ZA" dirty="0"/>
              <a:t>Models like linear regression cannot run with null values.</a:t>
            </a:r>
          </a:p>
          <a:p>
            <a:pPr marL="285750" indent="-285750" algn="l">
              <a:buFont typeface="Arial" panose="020B0604020202020204" pitchFamily="34" charset="0"/>
              <a:buChar char="•"/>
            </a:pPr>
            <a:r>
              <a:rPr lang="en-ZA" dirty="0"/>
              <a:t>We further discovered that the data for China was duplicated.  One row for the total and 4 rows for the regions within China.  The regional China data was removed from the dataset.</a:t>
            </a:r>
          </a:p>
          <a:p>
            <a:pPr marL="285750" indent="-285750" algn="l">
              <a:buFont typeface="Arial" panose="020B0604020202020204" pitchFamily="34" charset="0"/>
              <a:buChar char="•"/>
            </a:pPr>
            <a:r>
              <a:rPr lang="en-ZA" dirty="0"/>
              <a:t>Other than the above there were no further duplicate rows.</a:t>
            </a:r>
          </a:p>
          <a:p>
            <a:pPr marL="285750" indent="-285750" algn="l">
              <a:buFont typeface="Arial" panose="020B0604020202020204" pitchFamily="34" charset="0"/>
              <a:buChar char="•"/>
            </a:pPr>
            <a:endParaRPr lang="en-ZA" dirty="0"/>
          </a:p>
          <a:p>
            <a:pPr marL="285750" indent="-285750" algn="l">
              <a:buFont typeface="Arial" panose="020B0604020202020204" pitchFamily="34" charset="0"/>
              <a:buChar char="•"/>
            </a:pPr>
            <a:endParaRPr lang="en-ZA" dirty="0"/>
          </a:p>
          <a:p>
            <a:pPr marL="285750" indent="-285750" algn="l">
              <a:buFont typeface="Arial" panose="020B0604020202020204" pitchFamily="34" charset="0"/>
              <a:buChar char="•"/>
            </a:pPr>
            <a:endParaRPr lang="en-ZA" dirty="0"/>
          </a:p>
        </p:txBody>
      </p:sp>
    </p:spTree>
    <p:extLst>
      <p:ext uri="{BB962C8B-B14F-4D97-AF65-F5344CB8AC3E}">
        <p14:creationId xmlns:p14="http://schemas.microsoft.com/office/powerpoint/2010/main" val="1088338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F81A9-A734-9CDC-5D39-D0D6C2EC63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1A6988-4F30-377C-31E7-40A172A54075}"/>
              </a:ext>
            </a:extLst>
          </p:cNvPr>
          <p:cNvSpPr>
            <a:spLocks noGrp="1"/>
          </p:cNvSpPr>
          <p:nvPr>
            <p:ph type="title"/>
          </p:nvPr>
        </p:nvSpPr>
        <p:spPr/>
        <p:txBody>
          <a:bodyPr>
            <a:normAutofit/>
          </a:bodyPr>
          <a:lstStyle/>
          <a:p>
            <a:r>
              <a:rPr lang="en-ZA" b="1" dirty="0"/>
              <a:t>Data Sets Used</a:t>
            </a:r>
          </a:p>
        </p:txBody>
      </p:sp>
      <p:sp>
        <p:nvSpPr>
          <p:cNvPr id="4" name="Text Placeholder 3">
            <a:extLst>
              <a:ext uri="{FF2B5EF4-FFF2-40B4-BE49-F238E27FC236}">
                <a16:creationId xmlns:a16="http://schemas.microsoft.com/office/drawing/2014/main" id="{B05CC96F-32B6-DCFD-BE5A-4490C6A6DB93}"/>
              </a:ext>
            </a:extLst>
          </p:cNvPr>
          <p:cNvSpPr>
            <a:spLocks noGrp="1"/>
          </p:cNvSpPr>
          <p:nvPr>
            <p:ph idx="1"/>
          </p:nvPr>
        </p:nvSpPr>
        <p:spPr/>
        <p:txBody>
          <a:bodyPr>
            <a:normAutofit fontScale="92500" lnSpcReduction="10000"/>
          </a:bodyPr>
          <a:lstStyle/>
          <a:p>
            <a:pPr marL="285750" indent="-285750" algn="l">
              <a:buFont typeface="Arial" panose="020B0604020202020204" pitchFamily="34" charset="0"/>
              <a:buChar char="•"/>
            </a:pPr>
            <a:r>
              <a:rPr lang="en-ZA" dirty="0"/>
              <a:t>Below are the data sets used and referred to going forward in this analysis.</a:t>
            </a:r>
          </a:p>
          <a:p>
            <a:pPr marL="285750" indent="-285750" algn="l">
              <a:buFont typeface="Arial" panose="020B0604020202020204" pitchFamily="34" charset="0"/>
              <a:buChar char="•"/>
            </a:pPr>
            <a:r>
              <a:rPr lang="en-ZA" dirty="0"/>
              <a:t>Filtered Data:  this dataset is the full dataset with the various China regions removed: China (Hong Kong), China (Macau), China (mainland), and China (Taiwan)</a:t>
            </a:r>
          </a:p>
          <a:p>
            <a:pPr marL="662850" lvl="1" indent="-285750">
              <a:buFont typeface="Arial" panose="020B0604020202020204" pitchFamily="34" charset="0"/>
              <a:buChar char="•"/>
            </a:pPr>
            <a:r>
              <a:rPr lang="en-ZA" dirty="0"/>
              <a:t>6841 rows and 31 columns</a:t>
            </a:r>
          </a:p>
          <a:p>
            <a:pPr marL="285750" indent="-285750">
              <a:buFont typeface="Arial" panose="020B0604020202020204" pitchFamily="34" charset="0"/>
              <a:buChar char="•"/>
            </a:pPr>
            <a:r>
              <a:rPr lang="en-ZA" dirty="0"/>
              <a:t>Grouped by Region:  using the United Nations </a:t>
            </a:r>
            <a:r>
              <a:rPr lang="en-ZA" dirty="0" err="1"/>
              <a:t>Geoscheme</a:t>
            </a:r>
            <a:r>
              <a:rPr lang="en-ZA" dirty="0"/>
              <a:t> mapping, we used the filtered data set and mapped the areas into regions and summarised the data</a:t>
            </a:r>
          </a:p>
          <a:p>
            <a:pPr marL="662850" lvl="1" indent="-285750">
              <a:buFont typeface="Arial" panose="020B0604020202020204" pitchFamily="34" charset="0"/>
              <a:buChar char="•"/>
            </a:pPr>
            <a:r>
              <a:rPr lang="en-ZA" dirty="0"/>
              <a:t>680 rows and 31 columns</a:t>
            </a:r>
          </a:p>
          <a:p>
            <a:pPr marL="285750" indent="-285750">
              <a:buFont typeface="Arial" panose="020B0604020202020204" pitchFamily="34" charset="0"/>
              <a:buChar char="•"/>
            </a:pPr>
            <a:r>
              <a:rPr lang="en-ZA" dirty="0"/>
              <a:t>Group by Year:  using the filtered data set, we summarised the data by year</a:t>
            </a:r>
          </a:p>
          <a:p>
            <a:pPr marL="662850" lvl="1" indent="-285750">
              <a:buFont typeface="Arial" panose="020B0604020202020204" pitchFamily="34" charset="0"/>
              <a:buChar char="•"/>
            </a:pPr>
            <a:r>
              <a:rPr lang="en-ZA" dirty="0"/>
              <a:t>31 rows and 30 columns</a:t>
            </a:r>
          </a:p>
          <a:p>
            <a:pPr marL="285750" indent="-285750">
              <a:buFont typeface="Arial" panose="020B0604020202020204" pitchFamily="34" charset="0"/>
              <a:buChar char="•"/>
            </a:pPr>
            <a:r>
              <a:rPr lang="en-ZA" dirty="0"/>
              <a:t>Aggregated:  aggregated like emission sources, to summarise by emission source</a:t>
            </a:r>
          </a:p>
          <a:p>
            <a:pPr marL="662850" lvl="1" indent="-285750">
              <a:buFont typeface="Arial" panose="020B0604020202020204" pitchFamily="34" charset="0"/>
              <a:buChar char="•"/>
            </a:pPr>
            <a:r>
              <a:rPr lang="en-ZA" dirty="0"/>
              <a:t>6841 rows and 15 columns</a:t>
            </a:r>
          </a:p>
          <a:p>
            <a:pPr marL="285750" indent="-285750" algn="l">
              <a:buFont typeface="Arial" panose="020B0604020202020204" pitchFamily="34" charset="0"/>
              <a:buChar char="•"/>
            </a:pPr>
            <a:endParaRPr lang="en-ZA" dirty="0"/>
          </a:p>
          <a:p>
            <a:pPr marL="285750" indent="-285750" algn="l">
              <a:buFont typeface="Arial" panose="020B0604020202020204" pitchFamily="34" charset="0"/>
              <a:buChar char="•"/>
            </a:pPr>
            <a:endParaRPr lang="en-ZA" dirty="0"/>
          </a:p>
          <a:p>
            <a:pPr marL="285750" indent="-285750" algn="l">
              <a:buFont typeface="Arial" panose="020B0604020202020204" pitchFamily="34" charset="0"/>
              <a:buChar char="•"/>
            </a:pPr>
            <a:endParaRPr lang="en-ZA" dirty="0"/>
          </a:p>
        </p:txBody>
      </p:sp>
    </p:spTree>
    <p:extLst>
      <p:ext uri="{BB962C8B-B14F-4D97-AF65-F5344CB8AC3E}">
        <p14:creationId xmlns:p14="http://schemas.microsoft.com/office/powerpoint/2010/main" val="4189284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2DE76F-0B5B-2350-A77C-EC9BD01A62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3D7FF3-6F52-41A9-BE92-202D45D497C5}"/>
              </a:ext>
            </a:extLst>
          </p:cNvPr>
          <p:cNvSpPr>
            <a:spLocks noGrp="1"/>
          </p:cNvSpPr>
          <p:nvPr>
            <p:ph type="title"/>
          </p:nvPr>
        </p:nvSpPr>
        <p:spPr/>
        <p:txBody>
          <a:bodyPr>
            <a:normAutofit/>
          </a:bodyPr>
          <a:lstStyle/>
          <a:p>
            <a:r>
              <a:rPr lang="en-ZA" b="1" dirty="0"/>
              <a:t>Filtered Data (analysis)</a:t>
            </a:r>
          </a:p>
        </p:txBody>
      </p:sp>
      <p:sp>
        <p:nvSpPr>
          <p:cNvPr id="4" name="Text Placeholder 3">
            <a:extLst>
              <a:ext uri="{FF2B5EF4-FFF2-40B4-BE49-F238E27FC236}">
                <a16:creationId xmlns:a16="http://schemas.microsoft.com/office/drawing/2014/main" id="{D786C9B0-276F-371D-193E-2D11ECF1FC37}"/>
              </a:ext>
            </a:extLst>
          </p:cNvPr>
          <p:cNvSpPr>
            <a:spLocks noGrp="1"/>
          </p:cNvSpPr>
          <p:nvPr>
            <p:ph idx="1"/>
          </p:nvPr>
        </p:nvSpPr>
        <p:spPr/>
        <p:txBody>
          <a:bodyPr>
            <a:normAutofit/>
          </a:bodyPr>
          <a:lstStyle/>
          <a:p>
            <a:pPr marL="285750" indent="-285750" algn="l">
              <a:buFont typeface="Arial" panose="020B0604020202020204" pitchFamily="34" charset="0"/>
              <a:buChar char="•"/>
            </a:pPr>
            <a:r>
              <a:rPr lang="en-ZA" dirty="0"/>
              <a:t>Rows and columns</a:t>
            </a:r>
          </a:p>
          <a:p>
            <a:pPr marL="285750" indent="-285750" algn="l">
              <a:buFont typeface="Arial" panose="020B0604020202020204" pitchFamily="34" charset="0"/>
              <a:buChar char="•"/>
            </a:pPr>
            <a:r>
              <a:rPr lang="en-ZA" dirty="0"/>
              <a:t>On looking at the basic statistical measures using the describe function in python, it was discovered the mean of many features fell in the 75% to 100% quartile</a:t>
            </a:r>
          </a:p>
          <a:p>
            <a:pPr marL="285750" indent="-285750" algn="l">
              <a:buFont typeface="Arial" panose="020B0604020202020204" pitchFamily="34" charset="0"/>
              <a:buChar char="•"/>
            </a:pPr>
            <a:r>
              <a:rPr lang="en-ZA" dirty="0"/>
              <a:t>The data is highly positively skewed, with kurtosis values greater than 3, indicating many outliers.</a:t>
            </a:r>
          </a:p>
          <a:p>
            <a:pPr marL="285750" indent="-285750" algn="l">
              <a:buFont typeface="Arial" panose="020B0604020202020204" pitchFamily="34" charset="0"/>
              <a:buChar char="•"/>
            </a:pPr>
            <a:r>
              <a:rPr lang="en-ZA" dirty="0"/>
              <a:t>Density subplots confirmed this visually</a:t>
            </a:r>
          </a:p>
          <a:p>
            <a:pPr marL="285750" indent="-285750" algn="l">
              <a:buFont typeface="Arial" panose="020B0604020202020204" pitchFamily="34" charset="0"/>
              <a:buChar char="•"/>
            </a:pPr>
            <a:r>
              <a:rPr lang="en-ZA" dirty="0"/>
              <a:t>Correlation analysis between the various features and the target variable, Ave Temperature Change, is very weak other than for Year.  (Which we saw in the initial analysis.)</a:t>
            </a:r>
          </a:p>
          <a:p>
            <a:pPr marL="285750" indent="-285750" algn="l">
              <a:buFont typeface="Arial" panose="020B0604020202020204" pitchFamily="34" charset="0"/>
              <a:buChar char="•"/>
            </a:pPr>
            <a:r>
              <a:rPr lang="en-ZA" dirty="0"/>
              <a:t>A heatmap of the correlation matrix produced in python showed much multi-collinearity between the features.</a:t>
            </a:r>
          </a:p>
          <a:p>
            <a:pPr marL="285750" indent="-285750" algn="l">
              <a:buFont typeface="Arial" panose="020B0604020202020204" pitchFamily="34" charset="0"/>
              <a:buChar char="•"/>
            </a:pPr>
            <a:endParaRPr lang="en-ZA" dirty="0"/>
          </a:p>
          <a:p>
            <a:pPr marL="285750" indent="-285750" algn="l">
              <a:buFont typeface="Arial" panose="020B0604020202020204" pitchFamily="34" charset="0"/>
              <a:buChar char="•"/>
            </a:pPr>
            <a:endParaRPr lang="en-ZA" dirty="0"/>
          </a:p>
          <a:p>
            <a:pPr marL="285750" indent="-285750" algn="l">
              <a:buFont typeface="Arial" panose="020B0604020202020204" pitchFamily="34" charset="0"/>
              <a:buChar char="•"/>
            </a:pPr>
            <a:endParaRPr lang="en-ZA" dirty="0"/>
          </a:p>
        </p:txBody>
      </p:sp>
    </p:spTree>
    <p:extLst>
      <p:ext uri="{BB962C8B-B14F-4D97-AF65-F5344CB8AC3E}">
        <p14:creationId xmlns:p14="http://schemas.microsoft.com/office/powerpoint/2010/main" val="4047867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338030-6238-AC7A-978F-FA53DC4A70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B58D34-562A-D69C-6044-A531163C5C1B}"/>
              </a:ext>
            </a:extLst>
          </p:cNvPr>
          <p:cNvSpPr>
            <a:spLocks noGrp="1"/>
          </p:cNvSpPr>
          <p:nvPr>
            <p:ph type="title"/>
          </p:nvPr>
        </p:nvSpPr>
        <p:spPr>
          <a:xfrm>
            <a:off x="913795" y="140978"/>
            <a:ext cx="10353762" cy="970450"/>
          </a:xfrm>
        </p:spPr>
        <p:txBody>
          <a:bodyPr>
            <a:normAutofit/>
          </a:bodyPr>
          <a:lstStyle/>
          <a:p>
            <a:r>
              <a:rPr lang="en-ZA" b="1" dirty="0"/>
              <a:t>Filtered Data (analysis)</a:t>
            </a:r>
          </a:p>
        </p:txBody>
      </p:sp>
      <p:pic>
        <p:nvPicPr>
          <p:cNvPr id="7" name="Picture 6">
            <a:extLst>
              <a:ext uri="{FF2B5EF4-FFF2-40B4-BE49-F238E27FC236}">
                <a16:creationId xmlns:a16="http://schemas.microsoft.com/office/drawing/2014/main" id="{FB3BD2AC-9C5D-689A-A4C9-7FEA6A050190}"/>
              </a:ext>
            </a:extLst>
          </p:cNvPr>
          <p:cNvPicPr>
            <a:picLocks noChangeAspect="1"/>
          </p:cNvPicPr>
          <p:nvPr/>
        </p:nvPicPr>
        <p:blipFill>
          <a:blip r:embed="rId2"/>
          <a:stretch>
            <a:fillRect/>
          </a:stretch>
        </p:blipFill>
        <p:spPr>
          <a:xfrm>
            <a:off x="265470" y="1364920"/>
            <a:ext cx="2339543" cy="3833192"/>
          </a:xfrm>
          <a:prstGeom prst="rect">
            <a:avLst/>
          </a:prstGeom>
        </p:spPr>
      </p:pic>
      <p:sp>
        <p:nvSpPr>
          <p:cNvPr id="8" name="TextBox 7">
            <a:extLst>
              <a:ext uri="{FF2B5EF4-FFF2-40B4-BE49-F238E27FC236}">
                <a16:creationId xmlns:a16="http://schemas.microsoft.com/office/drawing/2014/main" id="{761F5F21-E902-E63D-CA6E-1411AF3C2C4F}"/>
              </a:ext>
            </a:extLst>
          </p:cNvPr>
          <p:cNvSpPr txBox="1"/>
          <p:nvPr/>
        </p:nvSpPr>
        <p:spPr>
          <a:xfrm>
            <a:off x="265470" y="926762"/>
            <a:ext cx="2281084" cy="369332"/>
          </a:xfrm>
          <a:prstGeom prst="rect">
            <a:avLst/>
          </a:prstGeom>
          <a:noFill/>
        </p:spPr>
        <p:txBody>
          <a:bodyPr wrap="square" rtlCol="0">
            <a:spAutoFit/>
          </a:bodyPr>
          <a:lstStyle/>
          <a:p>
            <a:r>
              <a:rPr lang="en-ZA" dirty="0"/>
              <a:t>Skewness:</a:t>
            </a:r>
          </a:p>
        </p:txBody>
      </p:sp>
      <p:pic>
        <p:nvPicPr>
          <p:cNvPr id="10" name="Picture 9">
            <a:extLst>
              <a:ext uri="{FF2B5EF4-FFF2-40B4-BE49-F238E27FC236}">
                <a16:creationId xmlns:a16="http://schemas.microsoft.com/office/drawing/2014/main" id="{AF73CCFD-C5F6-3895-9F65-1629936B1156}"/>
              </a:ext>
            </a:extLst>
          </p:cNvPr>
          <p:cNvPicPr>
            <a:picLocks noChangeAspect="1"/>
          </p:cNvPicPr>
          <p:nvPr/>
        </p:nvPicPr>
        <p:blipFill>
          <a:blip r:embed="rId3"/>
          <a:stretch>
            <a:fillRect/>
          </a:stretch>
        </p:blipFill>
        <p:spPr>
          <a:xfrm>
            <a:off x="3720651" y="1364920"/>
            <a:ext cx="2370025" cy="3856054"/>
          </a:xfrm>
          <a:prstGeom prst="rect">
            <a:avLst/>
          </a:prstGeom>
        </p:spPr>
      </p:pic>
      <p:sp>
        <p:nvSpPr>
          <p:cNvPr id="11" name="TextBox 10">
            <a:extLst>
              <a:ext uri="{FF2B5EF4-FFF2-40B4-BE49-F238E27FC236}">
                <a16:creationId xmlns:a16="http://schemas.microsoft.com/office/drawing/2014/main" id="{C0C48573-54F8-DA39-DFB6-CA9A0768C26A}"/>
              </a:ext>
            </a:extLst>
          </p:cNvPr>
          <p:cNvSpPr txBox="1"/>
          <p:nvPr/>
        </p:nvSpPr>
        <p:spPr>
          <a:xfrm>
            <a:off x="3662192" y="995588"/>
            <a:ext cx="2281084" cy="369332"/>
          </a:xfrm>
          <a:prstGeom prst="rect">
            <a:avLst/>
          </a:prstGeom>
          <a:noFill/>
        </p:spPr>
        <p:txBody>
          <a:bodyPr wrap="square" rtlCol="0">
            <a:spAutoFit/>
          </a:bodyPr>
          <a:lstStyle/>
          <a:p>
            <a:r>
              <a:rPr lang="en-ZA" dirty="0"/>
              <a:t>Kurtosis:</a:t>
            </a:r>
          </a:p>
        </p:txBody>
      </p:sp>
      <p:pic>
        <p:nvPicPr>
          <p:cNvPr id="13" name="Picture 12">
            <a:extLst>
              <a:ext uri="{FF2B5EF4-FFF2-40B4-BE49-F238E27FC236}">
                <a16:creationId xmlns:a16="http://schemas.microsoft.com/office/drawing/2014/main" id="{FAD4DBEE-E1E2-1116-D041-97154F935B86}"/>
              </a:ext>
            </a:extLst>
          </p:cNvPr>
          <p:cNvPicPr>
            <a:picLocks noChangeAspect="1"/>
          </p:cNvPicPr>
          <p:nvPr/>
        </p:nvPicPr>
        <p:blipFill>
          <a:blip r:embed="rId4"/>
          <a:stretch>
            <a:fillRect/>
          </a:stretch>
        </p:blipFill>
        <p:spPr>
          <a:xfrm>
            <a:off x="6391211" y="1364920"/>
            <a:ext cx="5535319" cy="5137355"/>
          </a:xfrm>
          <a:prstGeom prst="rect">
            <a:avLst/>
          </a:prstGeom>
        </p:spPr>
      </p:pic>
    </p:spTree>
    <p:extLst>
      <p:ext uri="{BB962C8B-B14F-4D97-AF65-F5344CB8AC3E}">
        <p14:creationId xmlns:p14="http://schemas.microsoft.com/office/powerpoint/2010/main" val="1517987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682D9-3A79-0565-372B-2CBC6E0680B4}"/>
              </a:ext>
            </a:extLst>
          </p:cNvPr>
          <p:cNvSpPr>
            <a:spLocks noGrp="1"/>
          </p:cNvSpPr>
          <p:nvPr>
            <p:ph type="title"/>
          </p:nvPr>
        </p:nvSpPr>
        <p:spPr/>
        <p:txBody>
          <a:bodyPr/>
          <a:lstStyle/>
          <a:p>
            <a:pPr algn="l"/>
            <a:r>
              <a:rPr lang="en-ZA" dirty="0"/>
              <a:t>Overview</a:t>
            </a:r>
          </a:p>
        </p:txBody>
      </p:sp>
      <p:sp>
        <p:nvSpPr>
          <p:cNvPr id="3" name="TextBox 2">
            <a:extLst>
              <a:ext uri="{FF2B5EF4-FFF2-40B4-BE49-F238E27FC236}">
                <a16:creationId xmlns:a16="http://schemas.microsoft.com/office/drawing/2014/main" id="{CE19D694-2771-1142-E0D2-919EABF30E24}"/>
              </a:ext>
            </a:extLst>
          </p:cNvPr>
          <p:cNvSpPr txBox="1"/>
          <p:nvPr/>
        </p:nvSpPr>
        <p:spPr>
          <a:xfrm>
            <a:off x="884692" y="1669837"/>
            <a:ext cx="10382865" cy="3970318"/>
          </a:xfrm>
          <a:prstGeom prst="rect">
            <a:avLst/>
          </a:prstGeom>
          <a:noFill/>
        </p:spPr>
        <p:txBody>
          <a:bodyPr wrap="square" rtlCol="0">
            <a:spAutoFit/>
          </a:bodyPr>
          <a:lstStyle/>
          <a:p>
            <a:r>
              <a:rPr lang="en-ZA" dirty="0"/>
              <a:t>Our team of consultants have been tasked by a coalition of agricultural stakeholders to analyse and predict the effect of CO2 on climate change from emissions from the agri-food sector.  We have been provided with emission data, as well as population data, compiled by the Food and Agriculture Organisation and the Intergovernmental Panel on Climate Change.  This data spans the period 1990 to 2020 and covers nearly all areas across the world, providing emission data from 23 sources.</a:t>
            </a:r>
          </a:p>
          <a:p>
            <a:endParaRPr lang="en-ZA" dirty="0"/>
          </a:p>
          <a:p>
            <a:r>
              <a:rPr lang="en-ZA" dirty="0"/>
              <a:t>Climate change represented by shifts in temperature can have catastrophic impacts on our environment and future existence.  Natural disasters, as can be seen in just the last few months appear to be on the increase.  Certain crops require particular environments to thrive, and if these are threatened our food supply could be threatened.</a:t>
            </a:r>
          </a:p>
          <a:p>
            <a:br>
              <a:rPr lang="en-ZA" dirty="0"/>
            </a:br>
            <a:r>
              <a:rPr lang="en-ZA" dirty="0"/>
              <a:t>Our aim through this project is to understand trends and through regression analysis identify the emission sources that are most likely leading to changes in the Average Temperature.</a:t>
            </a:r>
          </a:p>
          <a:p>
            <a:endParaRPr lang="en-ZA" dirty="0"/>
          </a:p>
        </p:txBody>
      </p:sp>
    </p:spTree>
    <p:extLst>
      <p:ext uri="{BB962C8B-B14F-4D97-AF65-F5344CB8AC3E}">
        <p14:creationId xmlns:p14="http://schemas.microsoft.com/office/powerpoint/2010/main" val="2907531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ECCDC-E68E-83FE-0D02-08E6A8DDCA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0DBF7D-F966-D9BE-4AEF-DD81877B3414}"/>
              </a:ext>
            </a:extLst>
          </p:cNvPr>
          <p:cNvSpPr>
            <a:spLocks noGrp="1"/>
          </p:cNvSpPr>
          <p:nvPr>
            <p:ph type="title"/>
          </p:nvPr>
        </p:nvSpPr>
        <p:spPr>
          <a:xfrm>
            <a:off x="913795" y="140978"/>
            <a:ext cx="10353762" cy="970450"/>
          </a:xfrm>
        </p:spPr>
        <p:txBody>
          <a:bodyPr>
            <a:normAutofit/>
          </a:bodyPr>
          <a:lstStyle/>
          <a:p>
            <a:r>
              <a:rPr lang="en-ZA" b="1" dirty="0"/>
              <a:t>Filtered Data (analysis)</a:t>
            </a:r>
          </a:p>
        </p:txBody>
      </p:sp>
      <p:sp>
        <p:nvSpPr>
          <p:cNvPr id="8" name="TextBox 7">
            <a:extLst>
              <a:ext uri="{FF2B5EF4-FFF2-40B4-BE49-F238E27FC236}">
                <a16:creationId xmlns:a16="http://schemas.microsoft.com/office/drawing/2014/main" id="{B2F206A2-1ED1-B780-0683-209A6886F027}"/>
              </a:ext>
            </a:extLst>
          </p:cNvPr>
          <p:cNvSpPr txBox="1"/>
          <p:nvPr/>
        </p:nvSpPr>
        <p:spPr>
          <a:xfrm>
            <a:off x="265470" y="926762"/>
            <a:ext cx="2281084" cy="369332"/>
          </a:xfrm>
          <a:prstGeom prst="rect">
            <a:avLst/>
          </a:prstGeom>
          <a:noFill/>
        </p:spPr>
        <p:txBody>
          <a:bodyPr wrap="square" rtlCol="0">
            <a:spAutoFit/>
          </a:bodyPr>
          <a:lstStyle/>
          <a:p>
            <a:r>
              <a:rPr lang="en-ZA" dirty="0"/>
              <a:t>Correlation:</a:t>
            </a:r>
          </a:p>
        </p:txBody>
      </p:sp>
      <p:sp>
        <p:nvSpPr>
          <p:cNvPr id="11" name="TextBox 10">
            <a:extLst>
              <a:ext uri="{FF2B5EF4-FFF2-40B4-BE49-F238E27FC236}">
                <a16:creationId xmlns:a16="http://schemas.microsoft.com/office/drawing/2014/main" id="{DCAA8494-DC95-8FB0-739E-8F2E62AE0115}"/>
              </a:ext>
            </a:extLst>
          </p:cNvPr>
          <p:cNvSpPr txBox="1"/>
          <p:nvPr/>
        </p:nvSpPr>
        <p:spPr>
          <a:xfrm>
            <a:off x="4733908" y="944663"/>
            <a:ext cx="2281084" cy="369332"/>
          </a:xfrm>
          <a:prstGeom prst="rect">
            <a:avLst/>
          </a:prstGeom>
          <a:noFill/>
        </p:spPr>
        <p:txBody>
          <a:bodyPr wrap="square" rtlCol="0">
            <a:spAutoFit/>
          </a:bodyPr>
          <a:lstStyle/>
          <a:p>
            <a:r>
              <a:rPr lang="en-ZA" dirty="0"/>
              <a:t>Heatmap:</a:t>
            </a:r>
          </a:p>
        </p:txBody>
      </p:sp>
      <p:pic>
        <p:nvPicPr>
          <p:cNvPr id="4" name="Picture 3">
            <a:extLst>
              <a:ext uri="{FF2B5EF4-FFF2-40B4-BE49-F238E27FC236}">
                <a16:creationId xmlns:a16="http://schemas.microsoft.com/office/drawing/2014/main" id="{37EBFF8D-8BC2-69C9-78D7-E727BEF76AC5}"/>
              </a:ext>
            </a:extLst>
          </p:cNvPr>
          <p:cNvPicPr>
            <a:picLocks noChangeAspect="1"/>
          </p:cNvPicPr>
          <p:nvPr/>
        </p:nvPicPr>
        <p:blipFill>
          <a:blip r:embed="rId2"/>
          <a:stretch>
            <a:fillRect/>
          </a:stretch>
        </p:blipFill>
        <p:spPr>
          <a:xfrm>
            <a:off x="4802734" y="1364920"/>
            <a:ext cx="6551333" cy="5324168"/>
          </a:xfrm>
          <a:prstGeom prst="rect">
            <a:avLst/>
          </a:prstGeom>
        </p:spPr>
      </p:pic>
      <p:pic>
        <p:nvPicPr>
          <p:cNvPr id="6" name="Picture 5">
            <a:extLst>
              <a:ext uri="{FF2B5EF4-FFF2-40B4-BE49-F238E27FC236}">
                <a16:creationId xmlns:a16="http://schemas.microsoft.com/office/drawing/2014/main" id="{474317D2-1E13-B0F3-74AD-733383BF68E4}"/>
              </a:ext>
            </a:extLst>
          </p:cNvPr>
          <p:cNvPicPr>
            <a:picLocks noChangeAspect="1"/>
          </p:cNvPicPr>
          <p:nvPr/>
        </p:nvPicPr>
        <p:blipFill>
          <a:blip r:embed="rId3"/>
          <a:stretch>
            <a:fillRect/>
          </a:stretch>
        </p:blipFill>
        <p:spPr>
          <a:xfrm>
            <a:off x="265470" y="1364920"/>
            <a:ext cx="3551228" cy="3825572"/>
          </a:xfrm>
          <a:prstGeom prst="rect">
            <a:avLst/>
          </a:prstGeom>
        </p:spPr>
      </p:pic>
    </p:spTree>
    <p:extLst>
      <p:ext uri="{BB962C8B-B14F-4D97-AF65-F5344CB8AC3E}">
        <p14:creationId xmlns:p14="http://schemas.microsoft.com/office/powerpoint/2010/main" val="1779189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84B24-48E8-A930-317C-6FF60AA517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DBE0A6-87BD-1C3B-C197-D0CE02EFEB05}"/>
              </a:ext>
            </a:extLst>
          </p:cNvPr>
          <p:cNvSpPr>
            <a:spLocks noGrp="1"/>
          </p:cNvSpPr>
          <p:nvPr>
            <p:ph type="title"/>
          </p:nvPr>
        </p:nvSpPr>
        <p:spPr/>
        <p:txBody>
          <a:bodyPr>
            <a:normAutofit/>
          </a:bodyPr>
          <a:lstStyle/>
          <a:p>
            <a:r>
              <a:rPr lang="en-ZA" b="1" dirty="0"/>
              <a:t>Grouped by Region Data (analysis)</a:t>
            </a:r>
          </a:p>
        </p:txBody>
      </p:sp>
      <p:sp>
        <p:nvSpPr>
          <p:cNvPr id="4" name="Text Placeholder 3">
            <a:extLst>
              <a:ext uri="{FF2B5EF4-FFF2-40B4-BE49-F238E27FC236}">
                <a16:creationId xmlns:a16="http://schemas.microsoft.com/office/drawing/2014/main" id="{A48697BB-85FD-5C51-7793-F0B3FE24FE3E}"/>
              </a:ext>
            </a:extLst>
          </p:cNvPr>
          <p:cNvSpPr>
            <a:spLocks noGrp="1"/>
          </p:cNvSpPr>
          <p:nvPr>
            <p:ph idx="1"/>
          </p:nvPr>
        </p:nvSpPr>
        <p:spPr/>
        <p:txBody>
          <a:bodyPr>
            <a:normAutofit/>
          </a:bodyPr>
          <a:lstStyle/>
          <a:p>
            <a:pPr marL="285750" indent="-285750" algn="l">
              <a:buFont typeface="Arial" panose="020B0604020202020204" pitchFamily="34" charset="0"/>
              <a:buChar char="•"/>
            </a:pPr>
            <a:r>
              <a:rPr lang="en-ZA" dirty="0"/>
              <a:t>680 rows and 31 columns</a:t>
            </a:r>
          </a:p>
          <a:p>
            <a:pPr marL="285750" indent="-285750" algn="l">
              <a:buFont typeface="Arial" panose="020B0604020202020204" pitchFamily="34" charset="0"/>
              <a:buChar char="•"/>
            </a:pPr>
            <a:r>
              <a:rPr lang="en-ZA" dirty="0"/>
              <a:t>The data is distributed better than before grouping by region</a:t>
            </a:r>
          </a:p>
          <a:p>
            <a:pPr marL="285750" indent="-285750" algn="l">
              <a:buFont typeface="Arial" panose="020B0604020202020204" pitchFamily="34" charset="0"/>
              <a:buChar char="•"/>
            </a:pPr>
            <a:r>
              <a:rPr lang="en-ZA" dirty="0"/>
              <a:t>The data is still positively skewed, but the values are lower.  Density subplots confirm slightly better distribution.</a:t>
            </a:r>
          </a:p>
          <a:p>
            <a:pPr marL="285750" indent="-285750" algn="l">
              <a:buFont typeface="Arial" panose="020B0604020202020204" pitchFamily="34" charset="0"/>
              <a:buChar char="•"/>
            </a:pPr>
            <a:r>
              <a:rPr lang="en-ZA" dirty="0"/>
              <a:t>Correlation analysis between the various features and the target variable, Ave Temperature Change, is higher than for the ungrouped data. Other than year the highest correlation is with Food Retail, but at 27% is still quite weak.</a:t>
            </a:r>
          </a:p>
          <a:p>
            <a:pPr marL="285750" indent="-285750" algn="l">
              <a:buFont typeface="Arial" panose="020B0604020202020204" pitchFamily="34" charset="0"/>
              <a:buChar char="•"/>
            </a:pPr>
            <a:r>
              <a:rPr lang="en-ZA" dirty="0"/>
              <a:t>A heatmap of the correlation matrix produced in python still showed much multi-collinearity between the features.</a:t>
            </a:r>
          </a:p>
          <a:p>
            <a:pPr marL="285750" indent="-285750" algn="l">
              <a:buFont typeface="Arial" panose="020B0604020202020204" pitchFamily="34" charset="0"/>
              <a:buChar char="•"/>
            </a:pPr>
            <a:endParaRPr lang="en-ZA" dirty="0"/>
          </a:p>
          <a:p>
            <a:pPr marL="285750" indent="-285750" algn="l">
              <a:buFont typeface="Arial" panose="020B0604020202020204" pitchFamily="34" charset="0"/>
              <a:buChar char="•"/>
            </a:pPr>
            <a:endParaRPr lang="en-ZA" dirty="0"/>
          </a:p>
          <a:p>
            <a:pPr marL="285750" indent="-285750" algn="l">
              <a:buFont typeface="Arial" panose="020B0604020202020204" pitchFamily="34" charset="0"/>
              <a:buChar char="•"/>
            </a:pPr>
            <a:endParaRPr lang="en-ZA" dirty="0"/>
          </a:p>
        </p:txBody>
      </p:sp>
    </p:spTree>
    <p:extLst>
      <p:ext uri="{BB962C8B-B14F-4D97-AF65-F5344CB8AC3E}">
        <p14:creationId xmlns:p14="http://schemas.microsoft.com/office/powerpoint/2010/main" val="156004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4E2BC7-A5C9-D6F9-5C32-EED73FD3CC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B2C195-E463-36CD-06E7-2A46DAD5F2BC}"/>
              </a:ext>
            </a:extLst>
          </p:cNvPr>
          <p:cNvSpPr>
            <a:spLocks noGrp="1"/>
          </p:cNvSpPr>
          <p:nvPr>
            <p:ph type="title"/>
          </p:nvPr>
        </p:nvSpPr>
        <p:spPr/>
        <p:txBody>
          <a:bodyPr>
            <a:normAutofit/>
          </a:bodyPr>
          <a:lstStyle/>
          <a:p>
            <a:r>
              <a:rPr lang="en-ZA" b="1" dirty="0"/>
              <a:t>Grouped by Region Data (analysis)</a:t>
            </a:r>
          </a:p>
        </p:txBody>
      </p:sp>
      <p:sp>
        <p:nvSpPr>
          <p:cNvPr id="4" name="Text Placeholder 3">
            <a:extLst>
              <a:ext uri="{FF2B5EF4-FFF2-40B4-BE49-F238E27FC236}">
                <a16:creationId xmlns:a16="http://schemas.microsoft.com/office/drawing/2014/main" id="{00254B46-9703-E422-6A74-BE77CDD12337}"/>
              </a:ext>
            </a:extLst>
          </p:cNvPr>
          <p:cNvSpPr>
            <a:spLocks noGrp="1"/>
          </p:cNvSpPr>
          <p:nvPr>
            <p:ph idx="1"/>
          </p:nvPr>
        </p:nvSpPr>
        <p:spPr/>
        <p:txBody>
          <a:bodyPr>
            <a:normAutofit/>
          </a:bodyPr>
          <a:lstStyle/>
          <a:p>
            <a:pPr marL="285750" indent="-285750" algn="l">
              <a:buFont typeface="Arial" panose="020B0604020202020204" pitchFamily="34" charset="0"/>
              <a:buChar char="•"/>
            </a:pPr>
            <a:r>
              <a:rPr lang="en-ZA" dirty="0"/>
              <a:t>680 rows and 31 columns</a:t>
            </a:r>
          </a:p>
          <a:p>
            <a:pPr marL="285750" indent="-285750" algn="l">
              <a:buFont typeface="Arial" panose="020B0604020202020204" pitchFamily="34" charset="0"/>
              <a:buChar char="•"/>
            </a:pPr>
            <a:r>
              <a:rPr lang="en-ZA" dirty="0"/>
              <a:t>The data is distributed better than before grouping by region</a:t>
            </a:r>
          </a:p>
          <a:p>
            <a:pPr marL="285750" indent="-285750" algn="l">
              <a:buFont typeface="Arial" panose="020B0604020202020204" pitchFamily="34" charset="0"/>
              <a:buChar char="•"/>
            </a:pPr>
            <a:r>
              <a:rPr lang="en-ZA" dirty="0"/>
              <a:t>The data is still positively skewed, but the values are lower.  Density subplots confirm slightly better distribution.</a:t>
            </a:r>
          </a:p>
          <a:p>
            <a:pPr marL="285750" indent="-285750" algn="l">
              <a:buFont typeface="Arial" panose="020B0604020202020204" pitchFamily="34" charset="0"/>
              <a:buChar char="•"/>
            </a:pPr>
            <a:r>
              <a:rPr lang="en-ZA" dirty="0"/>
              <a:t>Correlation analysis between the various features and the target variable, Ave Temperature Change, is higher than for the ungrouped data. Other than year the highest correlation is with Food Retail, but at 27% is still quite weak.</a:t>
            </a:r>
          </a:p>
          <a:p>
            <a:pPr marL="285750" indent="-285750" algn="l">
              <a:buFont typeface="Arial" panose="020B0604020202020204" pitchFamily="34" charset="0"/>
              <a:buChar char="•"/>
            </a:pPr>
            <a:r>
              <a:rPr lang="en-ZA" dirty="0"/>
              <a:t>A heatmap of the correlation matrix produced in python still showed much multi-collinearity between the features.</a:t>
            </a:r>
          </a:p>
          <a:p>
            <a:pPr marL="285750" indent="-285750" algn="l">
              <a:buFont typeface="Arial" panose="020B0604020202020204" pitchFamily="34" charset="0"/>
              <a:buChar char="•"/>
            </a:pPr>
            <a:endParaRPr lang="en-ZA" dirty="0"/>
          </a:p>
          <a:p>
            <a:pPr marL="285750" indent="-285750" algn="l">
              <a:buFont typeface="Arial" panose="020B0604020202020204" pitchFamily="34" charset="0"/>
              <a:buChar char="•"/>
            </a:pPr>
            <a:endParaRPr lang="en-ZA" dirty="0"/>
          </a:p>
          <a:p>
            <a:pPr marL="285750" indent="-285750" algn="l">
              <a:buFont typeface="Arial" panose="020B0604020202020204" pitchFamily="34" charset="0"/>
              <a:buChar char="•"/>
            </a:pPr>
            <a:endParaRPr lang="en-ZA" dirty="0"/>
          </a:p>
        </p:txBody>
      </p:sp>
    </p:spTree>
    <p:extLst>
      <p:ext uri="{BB962C8B-B14F-4D97-AF65-F5344CB8AC3E}">
        <p14:creationId xmlns:p14="http://schemas.microsoft.com/office/powerpoint/2010/main" val="326934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D14CA1-0C5E-2157-93FB-258E682D87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1BDE5E-25D7-70AB-80C5-6DA8FC97464B}"/>
              </a:ext>
            </a:extLst>
          </p:cNvPr>
          <p:cNvSpPr>
            <a:spLocks noGrp="1"/>
          </p:cNvSpPr>
          <p:nvPr>
            <p:ph type="ctrTitle"/>
          </p:nvPr>
        </p:nvSpPr>
        <p:spPr/>
        <p:txBody>
          <a:bodyPr/>
          <a:lstStyle/>
          <a:p>
            <a:r>
              <a:rPr lang="en-ZA" dirty="0"/>
              <a:t>Regression Models Applied</a:t>
            </a:r>
          </a:p>
        </p:txBody>
      </p:sp>
      <p:sp>
        <p:nvSpPr>
          <p:cNvPr id="3" name="Subtitle 2">
            <a:extLst>
              <a:ext uri="{FF2B5EF4-FFF2-40B4-BE49-F238E27FC236}">
                <a16:creationId xmlns:a16="http://schemas.microsoft.com/office/drawing/2014/main" id="{15FCCB23-8402-5AE9-E1FE-49574082254C}"/>
              </a:ext>
            </a:extLst>
          </p:cNvPr>
          <p:cNvSpPr>
            <a:spLocks noGrp="1"/>
          </p:cNvSpPr>
          <p:nvPr>
            <p:ph type="subTitle" idx="1"/>
          </p:nvPr>
        </p:nvSpPr>
        <p:spPr/>
        <p:txBody>
          <a:bodyPr/>
          <a:lstStyle/>
          <a:p>
            <a:endParaRPr lang="en-ZA"/>
          </a:p>
        </p:txBody>
      </p:sp>
    </p:spTree>
    <p:extLst>
      <p:ext uri="{BB962C8B-B14F-4D97-AF65-F5344CB8AC3E}">
        <p14:creationId xmlns:p14="http://schemas.microsoft.com/office/powerpoint/2010/main" val="3797713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986F0-348E-5AEA-A40A-C8022B7A6E7F}"/>
              </a:ext>
            </a:extLst>
          </p:cNvPr>
          <p:cNvSpPr>
            <a:spLocks noGrp="1"/>
          </p:cNvSpPr>
          <p:nvPr>
            <p:ph type="title"/>
          </p:nvPr>
        </p:nvSpPr>
        <p:spPr/>
        <p:txBody>
          <a:bodyPr/>
          <a:lstStyle/>
          <a:p>
            <a:pPr algn="l"/>
            <a:r>
              <a:rPr lang="en-ZA" dirty="0"/>
              <a:t>Multiple Regression</a:t>
            </a:r>
          </a:p>
        </p:txBody>
      </p:sp>
      <p:sp>
        <p:nvSpPr>
          <p:cNvPr id="3" name="Content Placeholder 2">
            <a:extLst>
              <a:ext uri="{FF2B5EF4-FFF2-40B4-BE49-F238E27FC236}">
                <a16:creationId xmlns:a16="http://schemas.microsoft.com/office/drawing/2014/main" id="{E0CFB6B5-EF86-A301-00CC-A6D004E4FFE8}"/>
              </a:ext>
            </a:extLst>
          </p:cNvPr>
          <p:cNvSpPr>
            <a:spLocks noGrp="1"/>
          </p:cNvSpPr>
          <p:nvPr>
            <p:ph idx="1"/>
          </p:nvPr>
        </p:nvSpPr>
        <p:spPr/>
        <p:txBody>
          <a:bodyPr/>
          <a:lstStyle/>
          <a:p>
            <a:endParaRPr lang="en-ZA"/>
          </a:p>
        </p:txBody>
      </p:sp>
    </p:spTree>
    <p:extLst>
      <p:ext uri="{BB962C8B-B14F-4D97-AF65-F5344CB8AC3E}">
        <p14:creationId xmlns:p14="http://schemas.microsoft.com/office/powerpoint/2010/main" val="809299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226CCC-BDFD-EA4E-D01B-4F5E53489C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74AE7C-E915-6B0A-3150-6D8DDE59C5C5}"/>
              </a:ext>
            </a:extLst>
          </p:cNvPr>
          <p:cNvSpPr>
            <a:spLocks noGrp="1"/>
          </p:cNvSpPr>
          <p:nvPr>
            <p:ph type="title"/>
          </p:nvPr>
        </p:nvSpPr>
        <p:spPr/>
        <p:txBody>
          <a:bodyPr/>
          <a:lstStyle/>
          <a:p>
            <a:pPr algn="l"/>
            <a:r>
              <a:rPr lang="en-ZA" dirty="0"/>
              <a:t>Lasso</a:t>
            </a:r>
          </a:p>
        </p:txBody>
      </p:sp>
      <p:sp>
        <p:nvSpPr>
          <p:cNvPr id="3" name="Content Placeholder 2">
            <a:extLst>
              <a:ext uri="{FF2B5EF4-FFF2-40B4-BE49-F238E27FC236}">
                <a16:creationId xmlns:a16="http://schemas.microsoft.com/office/drawing/2014/main" id="{25C9FD0D-C7C5-95EE-3720-B71B6FD00751}"/>
              </a:ext>
            </a:extLst>
          </p:cNvPr>
          <p:cNvSpPr>
            <a:spLocks noGrp="1"/>
          </p:cNvSpPr>
          <p:nvPr>
            <p:ph idx="1"/>
          </p:nvPr>
        </p:nvSpPr>
        <p:spPr/>
        <p:txBody>
          <a:bodyPr/>
          <a:lstStyle/>
          <a:p>
            <a:endParaRPr lang="en-ZA"/>
          </a:p>
        </p:txBody>
      </p:sp>
    </p:spTree>
    <p:extLst>
      <p:ext uri="{BB962C8B-B14F-4D97-AF65-F5344CB8AC3E}">
        <p14:creationId xmlns:p14="http://schemas.microsoft.com/office/powerpoint/2010/main" val="3574811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A8830-5D23-23EF-CA40-61E546B49F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BF3160-ECD0-B013-0C7B-B3BC65324316}"/>
              </a:ext>
            </a:extLst>
          </p:cNvPr>
          <p:cNvSpPr>
            <a:spLocks noGrp="1"/>
          </p:cNvSpPr>
          <p:nvPr>
            <p:ph type="title"/>
          </p:nvPr>
        </p:nvSpPr>
        <p:spPr/>
        <p:txBody>
          <a:bodyPr/>
          <a:lstStyle/>
          <a:p>
            <a:pPr algn="l"/>
            <a:r>
              <a:rPr lang="en-ZA" dirty="0"/>
              <a:t>Decision Trees</a:t>
            </a:r>
          </a:p>
        </p:txBody>
      </p:sp>
      <p:sp>
        <p:nvSpPr>
          <p:cNvPr id="3" name="Content Placeholder 2">
            <a:extLst>
              <a:ext uri="{FF2B5EF4-FFF2-40B4-BE49-F238E27FC236}">
                <a16:creationId xmlns:a16="http://schemas.microsoft.com/office/drawing/2014/main" id="{98DC8C81-033D-13C3-4B91-8250D3ACC3F3}"/>
              </a:ext>
            </a:extLst>
          </p:cNvPr>
          <p:cNvSpPr>
            <a:spLocks noGrp="1"/>
          </p:cNvSpPr>
          <p:nvPr>
            <p:ph idx="1"/>
          </p:nvPr>
        </p:nvSpPr>
        <p:spPr/>
        <p:txBody>
          <a:bodyPr/>
          <a:lstStyle/>
          <a:p>
            <a:endParaRPr lang="en-ZA"/>
          </a:p>
        </p:txBody>
      </p:sp>
    </p:spTree>
    <p:extLst>
      <p:ext uri="{BB962C8B-B14F-4D97-AF65-F5344CB8AC3E}">
        <p14:creationId xmlns:p14="http://schemas.microsoft.com/office/powerpoint/2010/main" val="488845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F55FC-C83F-1EC7-4493-DF8040BC34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7D2F8C-1E96-640C-F00D-9D227463DEE4}"/>
              </a:ext>
            </a:extLst>
          </p:cNvPr>
          <p:cNvSpPr>
            <a:spLocks noGrp="1"/>
          </p:cNvSpPr>
          <p:nvPr>
            <p:ph type="title"/>
          </p:nvPr>
        </p:nvSpPr>
        <p:spPr/>
        <p:txBody>
          <a:bodyPr/>
          <a:lstStyle/>
          <a:p>
            <a:pPr algn="l"/>
            <a:r>
              <a:rPr lang="en-ZA" dirty="0"/>
              <a:t>Random Forests</a:t>
            </a:r>
          </a:p>
        </p:txBody>
      </p:sp>
      <p:sp>
        <p:nvSpPr>
          <p:cNvPr id="3" name="Content Placeholder 2">
            <a:extLst>
              <a:ext uri="{FF2B5EF4-FFF2-40B4-BE49-F238E27FC236}">
                <a16:creationId xmlns:a16="http://schemas.microsoft.com/office/drawing/2014/main" id="{03ACF577-8F49-05E9-2180-102D7213E627}"/>
              </a:ext>
            </a:extLst>
          </p:cNvPr>
          <p:cNvSpPr>
            <a:spLocks noGrp="1"/>
          </p:cNvSpPr>
          <p:nvPr>
            <p:ph idx="1"/>
          </p:nvPr>
        </p:nvSpPr>
        <p:spPr/>
        <p:txBody>
          <a:bodyPr/>
          <a:lstStyle/>
          <a:p>
            <a:endParaRPr lang="en-ZA"/>
          </a:p>
        </p:txBody>
      </p:sp>
    </p:spTree>
    <p:extLst>
      <p:ext uri="{BB962C8B-B14F-4D97-AF65-F5344CB8AC3E}">
        <p14:creationId xmlns:p14="http://schemas.microsoft.com/office/powerpoint/2010/main" val="2565305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588B23-000B-A248-5344-19E6BB4F2B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723C3E-0E0A-0361-6FE9-42D481D30D95}"/>
              </a:ext>
            </a:extLst>
          </p:cNvPr>
          <p:cNvSpPr>
            <a:spLocks noGrp="1"/>
          </p:cNvSpPr>
          <p:nvPr>
            <p:ph type="title"/>
          </p:nvPr>
        </p:nvSpPr>
        <p:spPr/>
        <p:txBody>
          <a:bodyPr/>
          <a:lstStyle/>
          <a:p>
            <a:pPr algn="l"/>
            <a:r>
              <a:rPr lang="en-ZA" dirty="0"/>
              <a:t>Model Performance compared</a:t>
            </a:r>
          </a:p>
        </p:txBody>
      </p:sp>
      <p:sp>
        <p:nvSpPr>
          <p:cNvPr id="3" name="Content Placeholder 2">
            <a:extLst>
              <a:ext uri="{FF2B5EF4-FFF2-40B4-BE49-F238E27FC236}">
                <a16:creationId xmlns:a16="http://schemas.microsoft.com/office/drawing/2014/main" id="{58114DA2-6E6D-36FF-4724-582E74DE75D2}"/>
              </a:ext>
            </a:extLst>
          </p:cNvPr>
          <p:cNvSpPr>
            <a:spLocks noGrp="1"/>
          </p:cNvSpPr>
          <p:nvPr>
            <p:ph idx="1"/>
          </p:nvPr>
        </p:nvSpPr>
        <p:spPr/>
        <p:txBody>
          <a:bodyPr/>
          <a:lstStyle/>
          <a:p>
            <a:endParaRPr lang="en-ZA"/>
          </a:p>
        </p:txBody>
      </p:sp>
    </p:spTree>
    <p:extLst>
      <p:ext uri="{BB962C8B-B14F-4D97-AF65-F5344CB8AC3E}">
        <p14:creationId xmlns:p14="http://schemas.microsoft.com/office/powerpoint/2010/main" val="2694861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EFEAB-2D1D-4600-7A21-65C0AD6AAA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C9AE9A-46F1-06E3-EC9F-95579BE04A9B}"/>
              </a:ext>
            </a:extLst>
          </p:cNvPr>
          <p:cNvSpPr>
            <a:spLocks noGrp="1"/>
          </p:cNvSpPr>
          <p:nvPr>
            <p:ph type="title"/>
          </p:nvPr>
        </p:nvSpPr>
        <p:spPr/>
        <p:txBody>
          <a:bodyPr/>
          <a:lstStyle/>
          <a:p>
            <a:pPr algn="l"/>
            <a:r>
              <a:rPr lang="en-ZA" dirty="0"/>
              <a:t>Comparisons of the Models</a:t>
            </a:r>
          </a:p>
        </p:txBody>
      </p:sp>
      <p:sp>
        <p:nvSpPr>
          <p:cNvPr id="3" name="Content Placeholder 2">
            <a:extLst>
              <a:ext uri="{FF2B5EF4-FFF2-40B4-BE49-F238E27FC236}">
                <a16:creationId xmlns:a16="http://schemas.microsoft.com/office/drawing/2014/main" id="{0E1BD014-6E65-1D6A-68AD-C99B4D8085F8}"/>
              </a:ext>
            </a:extLst>
          </p:cNvPr>
          <p:cNvSpPr>
            <a:spLocks noGrp="1"/>
          </p:cNvSpPr>
          <p:nvPr>
            <p:ph idx="1"/>
          </p:nvPr>
        </p:nvSpPr>
        <p:spPr/>
        <p:txBody>
          <a:bodyPr/>
          <a:lstStyle/>
          <a:p>
            <a:endParaRPr lang="en-ZA"/>
          </a:p>
        </p:txBody>
      </p:sp>
    </p:spTree>
    <p:extLst>
      <p:ext uri="{BB962C8B-B14F-4D97-AF65-F5344CB8AC3E}">
        <p14:creationId xmlns:p14="http://schemas.microsoft.com/office/powerpoint/2010/main" val="1990369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48DB9-432A-3BF0-F27B-530EBB23DF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9FCAD1-5CD3-F96A-1828-7801B8357E27}"/>
              </a:ext>
            </a:extLst>
          </p:cNvPr>
          <p:cNvSpPr>
            <a:spLocks noGrp="1"/>
          </p:cNvSpPr>
          <p:nvPr>
            <p:ph type="title"/>
          </p:nvPr>
        </p:nvSpPr>
        <p:spPr/>
        <p:txBody>
          <a:bodyPr/>
          <a:lstStyle/>
          <a:p>
            <a:pPr algn="l"/>
            <a:r>
              <a:rPr lang="en-ZA" dirty="0"/>
              <a:t>Overview</a:t>
            </a:r>
          </a:p>
        </p:txBody>
      </p:sp>
      <p:sp>
        <p:nvSpPr>
          <p:cNvPr id="3" name="TextBox 2">
            <a:extLst>
              <a:ext uri="{FF2B5EF4-FFF2-40B4-BE49-F238E27FC236}">
                <a16:creationId xmlns:a16="http://schemas.microsoft.com/office/drawing/2014/main" id="{C5EACA8C-DFAD-6CD3-7E71-6B593AD5A738}"/>
              </a:ext>
            </a:extLst>
          </p:cNvPr>
          <p:cNvSpPr txBox="1"/>
          <p:nvPr/>
        </p:nvSpPr>
        <p:spPr>
          <a:xfrm>
            <a:off x="884692" y="1689501"/>
            <a:ext cx="10382865" cy="3139321"/>
          </a:xfrm>
          <a:prstGeom prst="rect">
            <a:avLst/>
          </a:prstGeom>
          <a:noFill/>
        </p:spPr>
        <p:txBody>
          <a:bodyPr wrap="square" rtlCol="0">
            <a:spAutoFit/>
          </a:bodyPr>
          <a:lstStyle/>
          <a:p>
            <a:pPr marL="285750" indent="-285750">
              <a:buFont typeface="Arial" panose="020B0604020202020204" pitchFamily="34" charset="0"/>
              <a:buChar char="•"/>
            </a:pPr>
            <a:r>
              <a:rPr lang="en-ZA" dirty="0"/>
              <a:t>The data provided for the project represents emissions from the agri-food sector for the period 1990 to 2020, across 236 areas.  </a:t>
            </a:r>
          </a:p>
          <a:p>
            <a:pPr marL="285750" indent="-285750">
              <a:buFont typeface="Arial" panose="020B0604020202020204" pitchFamily="34" charset="0"/>
              <a:buChar char="•"/>
            </a:pPr>
            <a:r>
              <a:rPr lang="en-ZA" dirty="0"/>
              <a:t>The data includes 23 sources of carbon dioxide emissions across these areas and the period above.</a:t>
            </a:r>
          </a:p>
          <a:p>
            <a:pPr marL="285750" indent="-285750">
              <a:buFont typeface="Arial" panose="020B0604020202020204" pitchFamily="34" charset="0"/>
              <a:buChar char="•"/>
            </a:pPr>
            <a:r>
              <a:rPr lang="en-ZA" dirty="0"/>
              <a:t>A population split between urban and rural and male and female is also provided.</a:t>
            </a:r>
          </a:p>
          <a:p>
            <a:pPr marL="285750" indent="-285750">
              <a:buFont typeface="Arial" panose="020B0604020202020204" pitchFamily="34" charset="0"/>
              <a:buChar char="•"/>
            </a:pPr>
            <a:r>
              <a:rPr lang="en-ZA" dirty="0"/>
              <a:t>The purpose of the project is to predict the annual change in temperate given specific data inputs.</a:t>
            </a:r>
          </a:p>
          <a:p>
            <a:pPr marL="285750" indent="-285750">
              <a:buFont typeface="Arial" panose="020B0604020202020204" pitchFamily="34" charset="0"/>
              <a:buChar char="•"/>
            </a:pPr>
            <a:r>
              <a:rPr lang="en-ZA" dirty="0"/>
              <a:t>We will attempt to review the various sources of emissions and population levels to understand what drives the change in temperature.</a:t>
            </a:r>
          </a:p>
          <a:p>
            <a:pPr marL="285750" indent="-285750">
              <a:buFont typeface="Arial" panose="020B0604020202020204" pitchFamily="34" charset="0"/>
              <a:buChar char="•"/>
            </a:pPr>
            <a:endParaRPr lang="en-ZA" dirty="0"/>
          </a:p>
          <a:p>
            <a:pPr marL="285750" indent="-285750">
              <a:buFont typeface="Arial" panose="020B0604020202020204" pitchFamily="34" charset="0"/>
              <a:buChar char="•"/>
            </a:pPr>
            <a:r>
              <a:rPr lang="en-ZA" dirty="0"/>
              <a:t>On closer inspection of the data we found that the figures for China have been duplicated into sub areas.  Therefore we have removed the following data from the dataset:  China (Hong Kong), China (Macau), China (mainland), and China (Taiwan);  leaving the total represented by the entries for China</a:t>
            </a:r>
          </a:p>
        </p:txBody>
      </p:sp>
    </p:spTree>
    <p:extLst>
      <p:ext uri="{BB962C8B-B14F-4D97-AF65-F5344CB8AC3E}">
        <p14:creationId xmlns:p14="http://schemas.microsoft.com/office/powerpoint/2010/main" val="406896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96224-1118-0277-18E5-45344662AE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059094-16DF-5CEB-80E0-64DB27B53659}"/>
              </a:ext>
            </a:extLst>
          </p:cNvPr>
          <p:cNvSpPr>
            <a:spLocks noGrp="1"/>
          </p:cNvSpPr>
          <p:nvPr>
            <p:ph type="title"/>
          </p:nvPr>
        </p:nvSpPr>
        <p:spPr/>
        <p:txBody>
          <a:bodyPr/>
          <a:lstStyle/>
          <a:p>
            <a:pPr algn="l"/>
            <a:r>
              <a:rPr lang="en-ZA"/>
              <a:t>Most Appropriate Model to Use</a:t>
            </a:r>
            <a:endParaRPr lang="en-ZA" dirty="0"/>
          </a:p>
        </p:txBody>
      </p:sp>
      <p:sp>
        <p:nvSpPr>
          <p:cNvPr id="3" name="Content Placeholder 2">
            <a:extLst>
              <a:ext uri="{FF2B5EF4-FFF2-40B4-BE49-F238E27FC236}">
                <a16:creationId xmlns:a16="http://schemas.microsoft.com/office/drawing/2014/main" id="{DB07A73B-22E5-1502-E29A-F7C312953C7E}"/>
              </a:ext>
            </a:extLst>
          </p:cNvPr>
          <p:cNvSpPr>
            <a:spLocks noGrp="1"/>
          </p:cNvSpPr>
          <p:nvPr>
            <p:ph idx="1"/>
          </p:nvPr>
        </p:nvSpPr>
        <p:spPr/>
        <p:txBody>
          <a:bodyPr/>
          <a:lstStyle/>
          <a:p>
            <a:endParaRPr lang="en-ZA"/>
          </a:p>
        </p:txBody>
      </p:sp>
    </p:spTree>
    <p:extLst>
      <p:ext uri="{BB962C8B-B14F-4D97-AF65-F5344CB8AC3E}">
        <p14:creationId xmlns:p14="http://schemas.microsoft.com/office/powerpoint/2010/main" val="29392696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F48A9-122C-8507-B2FC-2B9F3283CB40}"/>
              </a:ext>
            </a:extLst>
          </p:cNvPr>
          <p:cNvSpPr>
            <a:spLocks noGrp="1"/>
          </p:cNvSpPr>
          <p:nvPr>
            <p:ph type="ctrTitle"/>
          </p:nvPr>
        </p:nvSpPr>
        <p:spPr/>
        <p:txBody>
          <a:bodyPr/>
          <a:lstStyle/>
          <a:p>
            <a:endParaRPr lang="en-ZA"/>
          </a:p>
        </p:txBody>
      </p:sp>
      <p:sp>
        <p:nvSpPr>
          <p:cNvPr id="3" name="Subtitle 2">
            <a:extLst>
              <a:ext uri="{FF2B5EF4-FFF2-40B4-BE49-F238E27FC236}">
                <a16:creationId xmlns:a16="http://schemas.microsoft.com/office/drawing/2014/main" id="{A67293EA-121E-7D3D-DEA4-5320F0625892}"/>
              </a:ext>
            </a:extLst>
          </p:cNvPr>
          <p:cNvSpPr>
            <a:spLocks noGrp="1"/>
          </p:cNvSpPr>
          <p:nvPr>
            <p:ph type="subTitle" idx="1"/>
          </p:nvPr>
        </p:nvSpPr>
        <p:spPr/>
        <p:txBody>
          <a:bodyPr/>
          <a:lstStyle/>
          <a:p>
            <a:endParaRPr lang="en-ZA"/>
          </a:p>
        </p:txBody>
      </p:sp>
    </p:spTree>
    <p:extLst>
      <p:ext uri="{BB962C8B-B14F-4D97-AF65-F5344CB8AC3E}">
        <p14:creationId xmlns:p14="http://schemas.microsoft.com/office/powerpoint/2010/main" val="2347701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97D11-DD93-8408-4FE3-12A66A146072}"/>
              </a:ext>
            </a:extLst>
          </p:cNvPr>
          <p:cNvSpPr>
            <a:spLocks noGrp="1"/>
          </p:cNvSpPr>
          <p:nvPr>
            <p:ph type="ctrTitle"/>
          </p:nvPr>
        </p:nvSpPr>
        <p:spPr/>
        <p:txBody>
          <a:bodyPr/>
          <a:lstStyle/>
          <a:p>
            <a:r>
              <a:rPr lang="en-ZA" dirty="0"/>
              <a:t>Initial Analysis of the Data</a:t>
            </a:r>
          </a:p>
        </p:txBody>
      </p:sp>
      <p:sp>
        <p:nvSpPr>
          <p:cNvPr id="3" name="Subtitle 2">
            <a:extLst>
              <a:ext uri="{FF2B5EF4-FFF2-40B4-BE49-F238E27FC236}">
                <a16:creationId xmlns:a16="http://schemas.microsoft.com/office/drawing/2014/main" id="{3538D5D6-5492-9347-BDAE-D1CE394802B2}"/>
              </a:ext>
            </a:extLst>
          </p:cNvPr>
          <p:cNvSpPr>
            <a:spLocks noGrp="1"/>
          </p:cNvSpPr>
          <p:nvPr>
            <p:ph type="subTitle" idx="1"/>
          </p:nvPr>
        </p:nvSpPr>
        <p:spPr/>
        <p:txBody>
          <a:bodyPr/>
          <a:lstStyle/>
          <a:p>
            <a:r>
              <a:rPr lang="en-ZA" dirty="0"/>
              <a:t>To understand the problem better and the contributing factors</a:t>
            </a:r>
          </a:p>
        </p:txBody>
      </p:sp>
    </p:spTree>
    <p:extLst>
      <p:ext uri="{BB962C8B-B14F-4D97-AF65-F5344CB8AC3E}">
        <p14:creationId xmlns:p14="http://schemas.microsoft.com/office/powerpoint/2010/main" val="3690375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5909F-52AA-234E-5765-2C8EB5827EFE}"/>
              </a:ext>
            </a:extLst>
          </p:cNvPr>
          <p:cNvSpPr>
            <a:spLocks noGrp="1"/>
          </p:cNvSpPr>
          <p:nvPr>
            <p:ph type="title"/>
          </p:nvPr>
        </p:nvSpPr>
        <p:spPr>
          <a:xfrm>
            <a:off x="913795" y="609600"/>
            <a:ext cx="3706889" cy="457201"/>
          </a:xfrm>
        </p:spPr>
        <p:txBody>
          <a:bodyPr/>
          <a:lstStyle/>
          <a:p>
            <a:r>
              <a:rPr lang="en-ZA" b="1" dirty="0"/>
              <a:t>Total Emissions Trend</a:t>
            </a:r>
          </a:p>
        </p:txBody>
      </p:sp>
      <p:sp>
        <p:nvSpPr>
          <p:cNvPr id="4" name="Text Placeholder 3">
            <a:extLst>
              <a:ext uri="{FF2B5EF4-FFF2-40B4-BE49-F238E27FC236}">
                <a16:creationId xmlns:a16="http://schemas.microsoft.com/office/drawing/2014/main" id="{FD5396B0-1314-2632-962C-D3DED7E0DFAD}"/>
              </a:ext>
            </a:extLst>
          </p:cNvPr>
          <p:cNvSpPr>
            <a:spLocks noGrp="1"/>
          </p:cNvSpPr>
          <p:nvPr>
            <p:ph type="body" sz="half" idx="2"/>
          </p:nvPr>
        </p:nvSpPr>
        <p:spPr>
          <a:xfrm>
            <a:off x="913795" y="1087954"/>
            <a:ext cx="3706889" cy="4703246"/>
          </a:xfrm>
        </p:spPr>
        <p:txBody>
          <a:bodyPr/>
          <a:lstStyle/>
          <a:p>
            <a:pPr marL="285750" indent="-285750" algn="l">
              <a:buFont typeface="Arial" panose="020B0604020202020204" pitchFamily="34" charset="0"/>
              <a:buChar char="•"/>
            </a:pPr>
            <a:r>
              <a:rPr lang="en-ZA" dirty="0"/>
              <a:t>Total emissions have been steadily growing since 1990, (10.3m kilo tonnes), through to 2020, (15.3m kilo tonnes).</a:t>
            </a:r>
          </a:p>
          <a:p>
            <a:pPr marL="285750" indent="-285750" algn="l">
              <a:buFont typeface="Arial" panose="020B0604020202020204" pitchFamily="34" charset="0"/>
              <a:buChar char="•"/>
            </a:pPr>
            <a:r>
              <a:rPr lang="en-ZA" dirty="0"/>
              <a:t>This is a growth of 49% over the period or a compounded annual growth rate of  1.3% each year</a:t>
            </a:r>
          </a:p>
        </p:txBody>
      </p:sp>
      <p:pic>
        <p:nvPicPr>
          <p:cNvPr id="17" name="Content Placeholder 16">
            <a:extLst>
              <a:ext uri="{FF2B5EF4-FFF2-40B4-BE49-F238E27FC236}">
                <a16:creationId xmlns:a16="http://schemas.microsoft.com/office/drawing/2014/main" id="{8136FEDC-69B9-B4BB-8E90-4617DB2D6DB2}"/>
              </a:ext>
            </a:extLst>
          </p:cNvPr>
          <p:cNvPicPr>
            <a:picLocks noGrp="1" noChangeAspect="1"/>
          </p:cNvPicPr>
          <p:nvPr>
            <p:ph idx="1"/>
          </p:nvPr>
        </p:nvPicPr>
        <p:blipFill>
          <a:blip r:embed="rId2"/>
          <a:stretch>
            <a:fillRect/>
          </a:stretch>
        </p:blipFill>
        <p:spPr>
          <a:xfrm>
            <a:off x="5029096" y="1087953"/>
            <a:ext cx="6066046" cy="4224894"/>
          </a:xfrm>
          <a:prstGeom prst="rect">
            <a:avLst/>
          </a:prstGeom>
        </p:spPr>
      </p:pic>
    </p:spTree>
    <p:extLst>
      <p:ext uri="{BB962C8B-B14F-4D97-AF65-F5344CB8AC3E}">
        <p14:creationId xmlns:p14="http://schemas.microsoft.com/office/powerpoint/2010/main" val="1534267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BC4E3-5966-C89B-7E3A-CE20C23024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B805B4-3F0B-F0F1-7C6D-ED49FBC9B95A}"/>
              </a:ext>
            </a:extLst>
          </p:cNvPr>
          <p:cNvSpPr>
            <a:spLocks noGrp="1"/>
          </p:cNvSpPr>
          <p:nvPr>
            <p:ph type="title"/>
          </p:nvPr>
        </p:nvSpPr>
        <p:spPr>
          <a:xfrm>
            <a:off x="913795" y="609600"/>
            <a:ext cx="3706889" cy="457201"/>
          </a:xfrm>
        </p:spPr>
        <p:txBody>
          <a:bodyPr/>
          <a:lstStyle/>
          <a:p>
            <a:r>
              <a:rPr lang="en-ZA" b="1" dirty="0"/>
              <a:t>Total Emissions</a:t>
            </a:r>
          </a:p>
        </p:txBody>
      </p:sp>
      <p:sp>
        <p:nvSpPr>
          <p:cNvPr id="4" name="Text Placeholder 3">
            <a:extLst>
              <a:ext uri="{FF2B5EF4-FFF2-40B4-BE49-F238E27FC236}">
                <a16:creationId xmlns:a16="http://schemas.microsoft.com/office/drawing/2014/main" id="{1774DAAB-5B2A-B3A4-DFEC-7213D295D06D}"/>
              </a:ext>
            </a:extLst>
          </p:cNvPr>
          <p:cNvSpPr>
            <a:spLocks noGrp="1"/>
          </p:cNvSpPr>
          <p:nvPr>
            <p:ph type="body" sz="half" idx="2"/>
          </p:nvPr>
        </p:nvSpPr>
        <p:spPr>
          <a:xfrm>
            <a:off x="913795" y="1087954"/>
            <a:ext cx="3706889" cy="4703246"/>
          </a:xfrm>
        </p:spPr>
        <p:txBody>
          <a:bodyPr/>
          <a:lstStyle/>
          <a:p>
            <a:pPr marL="285750" indent="-285750" algn="l">
              <a:buFont typeface="Arial" panose="020B0604020202020204" pitchFamily="34" charset="0"/>
              <a:buChar char="•"/>
            </a:pPr>
            <a:r>
              <a:rPr lang="en-ZA" dirty="0"/>
              <a:t>China contributes 15% of the total annual average emissions.</a:t>
            </a:r>
          </a:p>
          <a:p>
            <a:pPr marL="285750" indent="-285750" algn="l">
              <a:buFont typeface="Arial" panose="020B0604020202020204" pitchFamily="34" charset="0"/>
              <a:buChar char="•"/>
            </a:pPr>
            <a:r>
              <a:rPr lang="en-ZA" dirty="0"/>
              <a:t>They are followed by Brazil (9%), Indonesia (7%) and USA (6%)</a:t>
            </a:r>
          </a:p>
          <a:p>
            <a:pPr marL="285750" indent="-285750" algn="l">
              <a:buFont typeface="Arial" panose="020B0604020202020204" pitchFamily="34" charset="0"/>
              <a:buChar char="•"/>
            </a:pPr>
            <a:r>
              <a:rPr lang="en-ZA" dirty="0"/>
              <a:t>These 4 countries alone account for 37% of emissions.</a:t>
            </a:r>
          </a:p>
          <a:p>
            <a:pPr marL="285750" indent="-285750" algn="l">
              <a:buFont typeface="Arial" panose="020B0604020202020204" pitchFamily="34" charset="0"/>
              <a:buChar char="•"/>
            </a:pPr>
            <a:endParaRPr lang="en-ZA" dirty="0"/>
          </a:p>
        </p:txBody>
      </p:sp>
      <p:pic>
        <p:nvPicPr>
          <p:cNvPr id="6" name="Content Placeholder 5">
            <a:extLst>
              <a:ext uri="{FF2B5EF4-FFF2-40B4-BE49-F238E27FC236}">
                <a16:creationId xmlns:a16="http://schemas.microsoft.com/office/drawing/2014/main" id="{07034B90-CB16-BC78-D75A-579F5A01E290}"/>
              </a:ext>
            </a:extLst>
          </p:cNvPr>
          <p:cNvPicPr>
            <a:picLocks noGrp="1" noChangeAspect="1"/>
          </p:cNvPicPr>
          <p:nvPr>
            <p:ph idx="1"/>
          </p:nvPr>
        </p:nvPicPr>
        <p:blipFill>
          <a:blip r:embed="rId2"/>
          <a:stretch>
            <a:fillRect/>
          </a:stretch>
        </p:blipFill>
        <p:spPr>
          <a:xfrm>
            <a:off x="5326539" y="1272540"/>
            <a:ext cx="5471160" cy="3855720"/>
          </a:xfrm>
          <a:prstGeom prst="rect">
            <a:avLst/>
          </a:prstGeom>
        </p:spPr>
      </p:pic>
    </p:spTree>
    <p:extLst>
      <p:ext uri="{BB962C8B-B14F-4D97-AF65-F5344CB8AC3E}">
        <p14:creationId xmlns:p14="http://schemas.microsoft.com/office/powerpoint/2010/main" val="70439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28C8A-EF9F-21E6-A4B7-12511FFA09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9FEF61-7FA4-255B-9D1D-81B1B42B6EE6}"/>
              </a:ext>
            </a:extLst>
          </p:cNvPr>
          <p:cNvSpPr>
            <a:spLocks noGrp="1"/>
          </p:cNvSpPr>
          <p:nvPr>
            <p:ph type="title"/>
          </p:nvPr>
        </p:nvSpPr>
        <p:spPr>
          <a:xfrm>
            <a:off x="913795" y="609600"/>
            <a:ext cx="3706889" cy="457201"/>
          </a:xfrm>
        </p:spPr>
        <p:txBody>
          <a:bodyPr/>
          <a:lstStyle/>
          <a:p>
            <a:r>
              <a:rPr lang="en-ZA" b="1" dirty="0"/>
              <a:t>Average Temperate Change</a:t>
            </a:r>
          </a:p>
        </p:txBody>
      </p:sp>
      <p:sp>
        <p:nvSpPr>
          <p:cNvPr id="4" name="Text Placeholder 3">
            <a:extLst>
              <a:ext uri="{FF2B5EF4-FFF2-40B4-BE49-F238E27FC236}">
                <a16:creationId xmlns:a16="http://schemas.microsoft.com/office/drawing/2014/main" id="{74B8C711-B261-9F5A-967F-8FA312E2BFBF}"/>
              </a:ext>
            </a:extLst>
          </p:cNvPr>
          <p:cNvSpPr>
            <a:spLocks noGrp="1"/>
          </p:cNvSpPr>
          <p:nvPr>
            <p:ph type="body" sz="half" idx="2"/>
          </p:nvPr>
        </p:nvSpPr>
        <p:spPr>
          <a:xfrm>
            <a:off x="913795" y="1087954"/>
            <a:ext cx="3706889" cy="4703246"/>
          </a:xfrm>
        </p:spPr>
        <p:txBody>
          <a:bodyPr/>
          <a:lstStyle/>
          <a:p>
            <a:pPr marL="285750" indent="-285750" algn="l">
              <a:buFont typeface="Arial" panose="020B0604020202020204" pitchFamily="34" charset="0"/>
              <a:buChar char="•"/>
            </a:pPr>
            <a:r>
              <a:rPr lang="en-ZA" dirty="0"/>
              <a:t>Average annual temperate change over time follows the same trend as total emissions over time</a:t>
            </a:r>
          </a:p>
          <a:p>
            <a:pPr marL="285750" indent="-285750" algn="l">
              <a:buFont typeface="Arial" panose="020B0604020202020204" pitchFamily="34" charset="0"/>
              <a:buChar char="•"/>
            </a:pPr>
            <a:r>
              <a:rPr lang="en-ZA" dirty="0"/>
              <a:t>1990 – 1997:  yearly average temperature change was 0.44 degrees Celsius</a:t>
            </a:r>
          </a:p>
          <a:p>
            <a:pPr marL="285750" indent="-285750" algn="l">
              <a:buFont typeface="Arial" panose="020B0604020202020204" pitchFamily="34" charset="0"/>
              <a:buChar char="•"/>
            </a:pPr>
            <a:r>
              <a:rPr lang="en-ZA" dirty="0"/>
              <a:t>1998 – 2013:  yearly average temperature change was 0.88 degrees Celsius</a:t>
            </a:r>
          </a:p>
          <a:p>
            <a:pPr marL="285750" indent="-285750" algn="l">
              <a:buFont typeface="Arial" panose="020B0604020202020204" pitchFamily="34" charset="0"/>
              <a:buChar char="•"/>
            </a:pPr>
            <a:r>
              <a:rPr lang="en-ZA" dirty="0"/>
              <a:t>2014 – 2020:  yearly average temperature change was 1.34 degrees Celsius</a:t>
            </a:r>
          </a:p>
        </p:txBody>
      </p:sp>
      <p:pic>
        <p:nvPicPr>
          <p:cNvPr id="6" name="Content Placeholder 5">
            <a:extLst>
              <a:ext uri="{FF2B5EF4-FFF2-40B4-BE49-F238E27FC236}">
                <a16:creationId xmlns:a16="http://schemas.microsoft.com/office/drawing/2014/main" id="{86CE02E3-8D89-CE70-BBBD-596BC643D4FA}"/>
              </a:ext>
            </a:extLst>
          </p:cNvPr>
          <p:cNvPicPr>
            <a:picLocks noGrp="1" noChangeAspect="1"/>
          </p:cNvPicPr>
          <p:nvPr>
            <p:ph idx="1"/>
          </p:nvPr>
        </p:nvPicPr>
        <p:blipFill>
          <a:blip r:embed="rId2"/>
          <a:stretch>
            <a:fillRect/>
          </a:stretch>
        </p:blipFill>
        <p:spPr>
          <a:xfrm>
            <a:off x="4856163" y="1038637"/>
            <a:ext cx="6411912" cy="4323525"/>
          </a:xfrm>
          <a:prstGeom prst="rect">
            <a:avLst/>
          </a:prstGeom>
        </p:spPr>
      </p:pic>
    </p:spTree>
    <p:extLst>
      <p:ext uri="{BB962C8B-B14F-4D97-AF65-F5344CB8AC3E}">
        <p14:creationId xmlns:p14="http://schemas.microsoft.com/office/powerpoint/2010/main" val="3610141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70C1A8-C5B1-23D6-6B79-AFE8BD1BD9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86FC08-F07B-341C-9269-8A14C23B1B04}"/>
              </a:ext>
            </a:extLst>
          </p:cNvPr>
          <p:cNvSpPr>
            <a:spLocks noGrp="1"/>
          </p:cNvSpPr>
          <p:nvPr>
            <p:ph type="title"/>
          </p:nvPr>
        </p:nvSpPr>
        <p:spPr>
          <a:xfrm>
            <a:off x="913795" y="609600"/>
            <a:ext cx="3706889" cy="457201"/>
          </a:xfrm>
        </p:spPr>
        <p:txBody>
          <a:bodyPr/>
          <a:lstStyle/>
          <a:p>
            <a:r>
              <a:rPr lang="en-ZA" b="1" dirty="0"/>
              <a:t>Average Temperate Change</a:t>
            </a:r>
          </a:p>
        </p:txBody>
      </p:sp>
      <p:sp>
        <p:nvSpPr>
          <p:cNvPr id="4" name="Text Placeholder 3">
            <a:extLst>
              <a:ext uri="{FF2B5EF4-FFF2-40B4-BE49-F238E27FC236}">
                <a16:creationId xmlns:a16="http://schemas.microsoft.com/office/drawing/2014/main" id="{806F9D76-1D40-374B-28AE-3CEF05D398F2}"/>
              </a:ext>
            </a:extLst>
          </p:cNvPr>
          <p:cNvSpPr>
            <a:spLocks noGrp="1"/>
          </p:cNvSpPr>
          <p:nvPr>
            <p:ph type="body" sz="half" idx="2"/>
          </p:nvPr>
        </p:nvSpPr>
        <p:spPr>
          <a:xfrm>
            <a:off x="913795" y="1087954"/>
            <a:ext cx="3706889" cy="4703246"/>
          </a:xfrm>
        </p:spPr>
        <p:txBody>
          <a:bodyPr/>
          <a:lstStyle/>
          <a:p>
            <a:pPr marL="285750" indent="-285750" algn="l">
              <a:buFont typeface="Arial" panose="020B0604020202020204" pitchFamily="34" charset="0"/>
              <a:buChar char="•"/>
            </a:pPr>
            <a:r>
              <a:rPr lang="en-ZA" dirty="0"/>
              <a:t>We averaged the change in temp over the period for each area and ranked areas in descending order of average temperate change</a:t>
            </a:r>
          </a:p>
          <a:p>
            <a:pPr marL="285750" indent="-285750" algn="l">
              <a:buFont typeface="Arial" panose="020B0604020202020204" pitchFamily="34" charset="0"/>
              <a:buChar char="•"/>
            </a:pPr>
            <a:r>
              <a:rPr lang="en-ZA" dirty="0"/>
              <a:t>Interesting to note that the majority of the top 20 areas are in Europe</a:t>
            </a:r>
          </a:p>
        </p:txBody>
      </p:sp>
      <p:pic>
        <p:nvPicPr>
          <p:cNvPr id="12" name="Content Placeholder 11">
            <a:extLst>
              <a:ext uri="{FF2B5EF4-FFF2-40B4-BE49-F238E27FC236}">
                <a16:creationId xmlns:a16="http://schemas.microsoft.com/office/drawing/2014/main" id="{5D452D45-BA11-53FB-C444-DE6DDB95D1EB}"/>
              </a:ext>
            </a:extLst>
          </p:cNvPr>
          <p:cNvPicPr>
            <a:picLocks noGrp="1" noChangeAspect="1"/>
          </p:cNvPicPr>
          <p:nvPr>
            <p:ph idx="1"/>
          </p:nvPr>
        </p:nvPicPr>
        <p:blipFill>
          <a:blip r:embed="rId2"/>
          <a:stretch>
            <a:fillRect/>
          </a:stretch>
        </p:blipFill>
        <p:spPr>
          <a:xfrm>
            <a:off x="6941575" y="1066801"/>
            <a:ext cx="2932753" cy="5030417"/>
          </a:xfrm>
          <a:prstGeom prst="rect">
            <a:avLst/>
          </a:prstGeom>
        </p:spPr>
      </p:pic>
    </p:spTree>
    <p:extLst>
      <p:ext uri="{BB962C8B-B14F-4D97-AF65-F5344CB8AC3E}">
        <p14:creationId xmlns:p14="http://schemas.microsoft.com/office/powerpoint/2010/main" val="1915401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FDA692-713C-FE93-5436-80288CDB04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FB5595-56DF-26EA-C012-CEC283E7E60F}"/>
              </a:ext>
            </a:extLst>
          </p:cNvPr>
          <p:cNvSpPr>
            <a:spLocks noGrp="1"/>
          </p:cNvSpPr>
          <p:nvPr>
            <p:ph type="title"/>
          </p:nvPr>
        </p:nvSpPr>
        <p:spPr>
          <a:xfrm>
            <a:off x="913794" y="1167285"/>
            <a:ext cx="3706889" cy="457201"/>
          </a:xfrm>
        </p:spPr>
        <p:txBody>
          <a:bodyPr>
            <a:normAutofit fontScale="90000"/>
          </a:bodyPr>
          <a:lstStyle/>
          <a:p>
            <a:r>
              <a:rPr lang="en-ZA" b="1" dirty="0"/>
              <a:t>Average Temperate Change</a:t>
            </a:r>
            <a:br>
              <a:rPr lang="en-ZA" b="1" dirty="0"/>
            </a:br>
            <a:r>
              <a:rPr lang="en-ZA" b="1" dirty="0"/>
              <a:t>Regions</a:t>
            </a:r>
          </a:p>
        </p:txBody>
      </p:sp>
      <p:sp>
        <p:nvSpPr>
          <p:cNvPr id="4" name="Text Placeholder 3">
            <a:extLst>
              <a:ext uri="{FF2B5EF4-FFF2-40B4-BE49-F238E27FC236}">
                <a16:creationId xmlns:a16="http://schemas.microsoft.com/office/drawing/2014/main" id="{7BE0D448-EFED-7DE5-857E-2AC37667D3A9}"/>
              </a:ext>
            </a:extLst>
          </p:cNvPr>
          <p:cNvSpPr>
            <a:spLocks noGrp="1"/>
          </p:cNvSpPr>
          <p:nvPr>
            <p:ph type="body" sz="half" idx="2"/>
          </p:nvPr>
        </p:nvSpPr>
        <p:spPr>
          <a:xfrm>
            <a:off x="913794" y="1923696"/>
            <a:ext cx="3706889" cy="4703246"/>
          </a:xfrm>
        </p:spPr>
        <p:txBody>
          <a:bodyPr/>
          <a:lstStyle/>
          <a:p>
            <a:pPr marL="285750" indent="-285750" algn="l">
              <a:buFont typeface="Arial" panose="020B0604020202020204" pitchFamily="34" charset="0"/>
              <a:buChar char="•"/>
            </a:pPr>
            <a:r>
              <a:rPr lang="en-ZA" dirty="0"/>
              <a:t>We used the United Nations </a:t>
            </a:r>
            <a:r>
              <a:rPr lang="en-ZA" dirty="0" err="1"/>
              <a:t>Geoscheme</a:t>
            </a:r>
            <a:r>
              <a:rPr lang="en-ZA" dirty="0"/>
              <a:t> mapping to map areas to regions.</a:t>
            </a:r>
          </a:p>
          <a:p>
            <a:pPr marL="285750" indent="-285750" algn="l">
              <a:buFont typeface="Arial" panose="020B0604020202020204" pitchFamily="34" charset="0"/>
              <a:buChar char="•"/>
            </a:pPr>
            <a:r>
              <a:rPr lang="en-ZA" dirty="0"/>
              <a:t>Europe has seen the highest average temperature change (increase) over the period.</a:t>
            </a:r>
          </a:p>
          <a:p>
            <a:pPr marL="285750" indent="-285750" algn="l">
              <a:buFont typeface="Arial" panose="020B0604020202020204" pitchFamily="34" charset="0"/>
              <a:buChar char="•"/>
            </a:pPr>
            <a:r>
              <a:rPr lang="en-ZA" dirty="0"/>
              <a:t> Europe however is not responsible for the highest emissions, as can be seen from analysis further down this pack</a:t>
            </a:r>
          </a:p>
          <a:p>
            <a:pPr marL="285750" indent="-285750" algn="l">
              <a:buFont typeface="Arial" panose="020B0604020202020204" pitchFamily="34" charset="0"/>
              <a:buChar char="•"/>
            </a:pPr>
            <a:endParaRPr lang="en-ZA" dirty="0"/>
          </a:p>
        </p:txBody>
      </p:sp>
      <p:pic>
        <p:nvPicPr>
          <p:cNvPr id="9" name="Content Placeholder 8">
            <a:extLst>
              <a:ext uri="{FF2B5EF4-FFF2-40B4-BE49-F238E27FC236}">
                <a16:creationId xmlns:a16="http://schemas.microsoft.com/office/drawing/2014/main" id="{1C1AAF1D-D4AE-FDDC-CCDC-0DD2C637A9B0}"/>
              </a:ext>
            </a:extLst>
          </p:cNvPr>
          <p:cNvPicPr>
            <a:picLocks noGrp="1" noChangeAspect="1"/>
          </p:cNvPicPr>
          <p:nvPr>
            <p:ph idx="1"/>
          </p:nvPr>
        </p:nvPicPr>
        <p:blipFill>
          <a:blip r:embed="rId2"/>
          <a:stretch>
            <a:fillRect/>
          </a:stretch>
        </p:blipFill>
        <p:spPr>
          <a:xfrm>
            <a:off x="4856163" y="1167285"/>
            <a:ext cx="6411912" cy="4066230"/>
          </a:xfrm>
          <a:prstGeom prst="rect">
            <a:avLst/>
          </a:prstGeom>
        </p:spPr>
      </p:pic>
    </p:spTree>
    <p:extLst>
      <p:ext uri="{BB962C8B-B14F-4D97-AF65-F5344CB8AC3E}">
        <p14:creationId xmlns:p14="http://schemas.microsoft.com/office/powerpoint/2010/main" val="10452476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264</TotalTime>
  <Words>1439</Words>
  <Application>Microsoft Office PowerPoint</Application>
  <PresentationFormat>Widescreen</PresentationFormat>
  <Paragraphs>110</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Wingdings 2</vt:lpstr>
      <vt:lpstr>Slate</vt:lpstr>
      <vt:lpstr>Regression Project – PTDS 2403 Effect of CO2 Emissionson on Temperature</vt:lpstr>
      <vt:lpstr>Overview</vt:lpstr>
      <vt:lpstr>Overview</vt:lpstr>
      <vt:lpstr>Initial Analysis of the Data</vt:lpstr>
      <vt:lpstr>Total Emissions Trend</vt:lpstr>
      <vt:lpstr>Total Emissions</vt:lpstr>
      <vt:lpstr>Average Temperate Change</vt:lpstr>
      <vt:lpstr>Average Temperate Change</vt:lpstr>
      <vt:lpstr>Average Temperate Change Regions</vt:lpstr>
      <vt:lpstr>Population Split</vt:lpstr>
      <vt:lpstr>Total Population 2020</vt:lpstr>
      <vt:lpstr>Emission Sources</vt:lpstr>
      <vt:lpstr>Emission Sources (Summarised)</vt:lpstr>
      <vt:lpstr>Emissions by Region</vt:lpstr>
      <vt:lpstr>Exploratory Data Analysis</vt:lpstr>
      <vt:lpstr>Data Cleaning</vt:lpstr>
      <vt:lpstr>Data Sets Used</vt:lpstr>
      <vt:lpstr>Filtered Data (analysis)</vt:lpstr>
      <vt:lpstr>Filtered Data (analysis)</vt:lpstr>
      <vt:lpstr>Filtered Data (analysis)</vt:lpstr>
      <vt:lpstr>Grouped by Region Data (analysis)</vt:lpstr>
      <vt:lpstr>Grouped by Region Data (analysis)</vt:lpstr>
      <vt:lpstr>Regression Models Applied</vt:lpstr>
      <vt:lpstr>Multiple Regression</vt:lpstr>
      <vt:lpstr>Lasso</vt:lpstr>
      <vt:lpstr>Decision Trees</vt:lpstr>
      <vt:lpstr>Random Forests</vt:lpstr>
      <vt:lpstr>Model Performance compared</vt:lpstr>
      <vt:lpstr>Comparisons of the Models</vt:lpstr>
      <vt:lpstr>Most Appropriate Model to Use</vt:lpstr>
      <vt:lpstr>PowerPoint Presentation</vt:lpstr>
    </vt:vector>
  </TitlesOfParts>
  <Company>FirstRand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Harrison, David</dc:creator>
  <cp:lastModifiedBy>Harrison, David</cp:lastModifiedBy>
  <cp:revision>1</cp:revision>
  <dcterms:created xsi:type="dcterms:W3CDTF">2024-10-28T13:47:50Z</dcterms:created>
  <dcterms:modified xsi:type="dcterms:W3CDTF">2024-11-09T13:51:46Z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16eec4e-c7b8-491d-b7d8-90a69632743d_Enabled">
    <vt:lpwstr>true</vt:lpwstr>
  </property>
  <property fmtid="{D5CDD505-2E9C-101B-9397-08002B2CF9AE}" pid="3" name="MSIP_Label_216eec4e-c7b8-491d-b7d8-90a69632743d_SetDate">
    <vt:lpwstr>2024-10-28T17:01:53Z</vt:lpwstr>
  </property>
  <property fmtid="{D5CDD505-2E9C-101B-9397-08002B2CF9AE}" pid="4" name="MSIP_Label_216eec4e-c7b8-491d-b7d8-90a69632743d_Method">
    <vt:lpwstr>Standard</vt:lpwstr>
  </property>
  <property fmtid="{D5CDD505-2E9C-101B-9397-08002B2CF9AE}" pid="5" name="MSIP_Label_216eec4e-c7b8-491d-b7d8-90a69632743d_Name">
    <vt:lpwstr>216eec4e-c7b8-491d-b7d8-90a69632743d</vt:lpwstr>
  </property>
  <property fmtid="{D5CDD505-2E9C-101B-9397-08002B2CF9AE}" pid="6" name="MSIP_Label_216eec4e-c7b8-491d-b7d8-90a69632743d_SiteId">
    <vt:lpwstr>4032514a-830a-4f20-9539-81bbc35b3cd9</vt:lpwstr>
  </property>
  <property fmtid="{D5CDD505-2E9C-101B-9397-08002B2CF9AE}" pid="7" name="MSIP_Label_216eec4e-c7b8-491d-b7d8-90a69632743d_ActionId">
    <vt:lpwstr>59372cc3-1ee5-45e4-893e-beee6d50801c</vt:lpwstr>
  </property>
  <property fmtid="{D5CDD505-2E9C-101B-9397-08002B2CF9AE}" pid="8" name="MSIP_Label_216eec4e-c7b8-491d-b7d8-90a69632743d_ContentBits">
    <vt:lpwstr>0</vt:lpwstr>
  </property>
</Properties>
</file>