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7" r:id="rId2"/>
    <p:sldId id="262" r:id="rId3"/>
    <p:sldId id="270" r:id="rId4"/>
    <p:sldId id="259" r:id="rId5"/>
    <p:sldId id="267" r:id="rId6"/>
    <p:sldId id="261" r:id="rId7"/>
    <p:sldId id="266" r:id="rId8"/>
    <p:sldId id="263" r:id="rId9"/>
    <p:sldId id="268" r:id="rId10"/>
    <p:sldId id="264" r:id="rId11"/>
    <p:sldId id="265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BFEB0-C1FE-48AB-A337-12350F9C07AD}" v="11" dt="2024-10-30T17:55:02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, David" userId="4460236b-8b4e-4afe-9cfa-4abcba17e55c" providerId="ADAL" clId="{B5FBFEB0-C1FE-48AB-A337-12350F9C07AD}"/>
    <pc:docChg chg="undo custSel addSld delSld modSld sldOrd">
      <pc:chgData name="Harrison, David" userId="4460236b-8b4e-4afe-9cfa-4abcba17e55c" providerId="ADAL" clId="{B5FBFEB0-C1FE-48AB-A337-12350F9C07AD}" dt="2024-10-30T18:01:52.961" v="2018" actId="20577"/>
      <pc:docMkLst>
        <pc:docMk/>
      </pc:docMkLst>
      <pc:sldChg chg="del">
        <pc:chgData name="Harrison, David" userId="4460236b-8b4e-4afe-9cfa-4abcba17e55c" providerId="ADAL" clId="{B5FBFEB0-C1FE-48AB-A337-12350F9C07AD}" dt="2024-10-30T17:36:24.192" v="732" actId="47"/>
        <pc:sldMkLst>
          <pc:docMk/>
          <pc:sldMk cId="657838062" sldId="260"/>
        </pc:sldMkLst>
      </pc:sldChg>
      <pc:sldChg chg="addSp delSp modSp add mod">
        <pc:chgData name="Harrison, David" userId="4460236b-8b4e-4afe-9cfa-4abcba17e55c" providerId="ADAL" clId="{B5FBFEB0-C1FE-48AB-A337-12350F9C07AD}" dt="2024-10-28T17:13:38.991" v="493" actId="1076"/>
        <pc:sldMkLst>
          <pc:docMk/>
          <pc:sldMk cId="1624515679" sldId="263"/>
        </pc:sldMkLst>
        <pc:spChg chg="mod">
          <ac:chgData name="Harrison, David" userId="4460236b-8b4e-4afe-9cfa-4abcba17e55c" providerId="ADAL" clId="{B5FBFEB0-C1FE-48AB-A337-12350F9C07AD}" dt="2024-10-28T17:07:52.373" v="20" actId="20577"/>
          <ac:spMkLst>
            <pc:docMk/>
            <pc:sldMk cId="1624515679" sldId="263"/>
            <ac:spMk id="2" creationId="{B926C0C9-F66A-A01E-4B07-EC22EB00B38B}"/>
          </ac:spMkLst>
        </pc:spChg>
        <pc:spChg chg="mod">
          <ac:chgData name="Harrison, David" userId="4460236b-8b4e-4afe-9cfa-4abcba17e55c" providerId="ADAL" clId="{B5FBFEB0-C1FE-48AB-A337-12350F9C07AD}" dt="2024-10-28T17:13:02.113" v="490" actId="20577"/>
          <ac:spMkLst>
            <pc:docMk/>
            <pc:sldMk cId="1624515679" sldId="263"/>
            <ac:spMk id="4" creationId="{4CD5FD15-3E3A-07CE-CE09-19F2882FBBE1}"/>
          </ac:spMkLst>
        </pc:spChg>
        <pc:spChg chg="add del mod">
          <ac:chgData name="Harrison, David" userId="4460236b-8b4e-4afe-9cfa-4abcba17e55c" providerId="ADAL" clId="{B5FBFEB0-C1FE-48AB-A337-12350F9C07AD}" dt="2024-10-28T17:07:41.498" v="2"/>
          <ac:spMkLst>
            <pc:docMk/>
            <pc:sldMk cId="1624515679" sldId="263"/>
            <ac:spMk id="5" creationId="{7876FD45-9CA0-0CCD-3B71-47D5B98C2097}"/>
          </ac:spMkLst>
        </pc:spChg>
        <pc:picChg chg="del">
          <ac:chgData name="Harrison, David" userId="4460236b-8b4e-4afe-9cfa-4abcba17e55c" providerId="ADAL" clId="{B5FBFEB0-C1FE-48AB-A337-12350F9C07AD}" dt="2024-10-28T17:07:39.413" v="1" actId="478"/>
          <ac:picMkLst>
            <pc:docMk/>
            <pc:sldMk cId="1624515679" sldId="263"/>
            <ac:picMk id="6" creationId="{5044B331-3969-6307-6AE8-5601EB465F38}"/>
          </ac:picMkLst>
        </pc:picChg>
        <pc:picChg chg="add mod">
          <ac:chgData name="Harrison, David" userId="4460236b-8b4e-4afe-9cfa-4abcba17e55c" providerId="ADAL" clId="{B5FBFEB0-C1FE-48AB-A337-12350F9C07AD}" dt="2024-10-28T17:13:38.991" v="493" actId="1076"/>
          <ac:picMkLst>
            <pc:docMk/>
            <pc:sldMk cId="1624515679" sldId="263"/>
            <ac:picMk id="7" creationId="{845AAE29-EA05-1131-8A05-5A312C8FBBE0}"/>
          </ac:picMkLst>
        </pc:picChg>
      </pc:sldChg>
      <pc:sldChg chg="addSp delSp modSp add mod">
        <pc:chgData name="Harrison, David" userId="4460236b-8b4e-4afe-9cfa-4abcba17e55c" providerId="ADAL" clId="{B5FBFEB0-C1FE-48AB-A337-12350F9C07AD}" dt="2024-10-30T17:36:17.245" v="731" actId="20577"/>
        <pc:sldMkLst>
          <pc:docMk/>
          <pc:sldMk cId="2889675519" sldId="264"/>
        </pc:sldMkLst>
        <pc:spChg chg="mod">
          <ac:chgData name="Harrison, David" userId="4460236b-8b4e-4afe-9cfa-4abcba17e55c" providerId="ADAL" clId="{B5FBFEB0-C1FE-48AB-A337-12350F9C07AD}" dt="2024-10-28T17:33:30.632" v="510" actId="20577"/>
          <ac:spMkLst>
            <pc:docMk/>
            <pc:sldMk cId="2889675519" sldId="264"/>
            <ac:spMk id="2" creationId="{F752C07D-427A-27FD-5E26-FFBE088AE4F0}"/>
          </ac:spMkLst>
        </pc:spChg>
        <pc:spChg chg="mod">
          <ac:chgData name="Harrison, David" userId="4460236b-8b4e-4afe-9cfa-4abcba17e55c" providerId="ADAL" clId="{B5FBFEB0-C1FE-48AB-A337-12350F9C07AD}" dt="2024-10-30T17:36:17.245" v="731" actId="20577"/>
          <ac:spMkLst>
            <pc:docMk/>
            <pc:sldMk cId="2889675519" sldId="264"/>
            <ac:spMk id="4" creationId="{AAF5A210-4BBE-81C7-CA08-A9C8F5C35DCA}"/>
          </ac:spMkLst>
        </pc:spChg>
        <pc:spChg chg="add del mod">
          <ac:chgData name="Harrison, David" userId="4460236b-8b4e-4afe-9cfa-4abcba17e55c" providerId="ADAL" clId="{B5FBFEB0-C1FE-48AB-A337-12350F9C07AD}" dt="2024-10-28T17:33:50.764" v="512"/>
          <ac:spMkLst>
            <pc:docMk/>
            <pc:sldMk cId="2889675519" sldId="264"/>
            <ac:spMk id="5" creationId="{A6E58EB2-A18B-8084-22EF-2F497922065B}"/>
          </ac:spMkLst>
        </pc:spChg>
        <pc:spChg chg="add del mod">
          <ac:chgData name="Harrison, David" userId="4460236b-8b4e-4afe-9cfa-4abcba17e55c" providerId="ADAL" clId="{B5FBFEB0-C1FE-48AB-A337-12350F9C07AD}" dt="2024-10-28T17:34:12.135" v="517"/>
          <ac:spMkLst>
            <pc:docMk/>
            <pc:sldMk cId="2889675519" sldId="264"/>
            <ac:spMk id="9" creationId="{C6B3CCE5-421E-815B-F35B-F644FF7BE686}"/>
          </ac:spMkLst>
        </pc:spChg>
        <pc:picChg chg="add del mod">
          <ac:chgData name="Harrison, David" userId="4460236b-8b4e-4afe-9cfa-4abcba17e55c" providerId="ADAL" clId="{B5FBFEB0-C1FE-48AB-A337-12350F9C07AD}" dt="2024-10-28T17:34:02.645" v="516" actId="478"/>
          <ac:picMkLst>
            <pc:docMk/>
            <pc:sldMk cId="2889675519" sldId="264"/>
            <ac:picMk id="6" creationId="{8A5D05D5-8A2E-8943-A9B5-7248D402D432}"/>
          </ac:picMkLst>
        </pc:picChg>
        <pc:picChg chg="del">
          <ac:chgData name="Harrison, David" userId="4460236b-8b4e-4afe-9cfa-4abcba17e55c" providerId="ADAL" clId="{B5FBFEB0-C1FE-48AB-A337-12350F9C07AD}" dt="2024-10-28T17:33:32.800" v="511" actId="478"/>
          <ac:picMkLst>
            <pc:docMk/>
            <pc:sldMk cId="2889675519" sldId="264"/>
            <ac:picMk id="7" creationId="{62D64486-E26D-508F-C7D4-DBDEFF621666}"/>
          </ac:picMkLst>
        </pc:picChg>
        <pc:picChg chg="add mod">
          <ac:chgData name="Harrison, David" userId="4460236b-8b4e-4afe-9cfa-4abcba17e55c" providerId="ADAL" clId="{B5FBFEB0-C1FE-48AB-A337-12350F9C07AD}" dt="2024-10-28T17:34:12.135" v="517"/>
          <ac:picMkLst>
            <pc:docMk/>
            <pc:sldMk cId="2889675519" sldId="264"/>
            <ac:picMk id="10" creationId="{444CDDB0-90F1-1304-04DE-C95272FC5E46}"/>
          </ac:picMkLst>
        </pc:picChg>
      </pc:sldChg>
      <pc:sldChg chg="addSp delSp modSp add mod">
        <pc:chgData name="Harrison, David" userId="4460236b-8b4e-4afe-9cfa-4abcba17e55c" providerId="ADAL" clId="{B5FBFEB0-C1FE-48AB-A337-12350F9C07AD}" dt="2024-10-30T17:42:28.458" v="1269" actId="20577"/>
        <pc:sldMkLst>
          <pc:docMk/>
          <pc:sldMk cId="4255357379" sldId="265"/>
        </pc:sldMkLst>
        <pc:spChg chg="mod">
          <ac:chgData name="Harrison, David" userId="4460236b-8b4e-4afe-9cfa-4abcba17e55c" providerId="ADAL" clId="{B5FBFEB0-C1FE-48AB-A337-12350F9C07AD}" dt="2024-10-30T17:37:59.679" v="753" actId="20577"/>
          <ac:spMkLst>
            <pc:docMk/>
            <pc:sldMk cId="4255357379" sldId="265"/>
            <ac:spMk id="2" creationId="{8FA41FBD-C06F-10A3-554F-969FD5A7AE07}"/>
          </ac:spMkLst>
        </pc:spChg>
        <pc:spChg chg="mod">
          <ac:chgData name="Harrison, David" userId="4460236b-8b4e-4afe-9cfa-4abcba17e55c" providerId="ADAL" clId="{B5FBFEB0-C1FE-48AB-A337-12350F9C07AD}" dt="2024-10-30T17:42:28.458" v="1269" actId="20577"/>
          <ac:spMkLst>
            <pc:docMk/>
            <pc:sldMk cId="4255357379" sldId="265"/>
            <ac:spMk id="4" creationId="{D7A34831-34ED-04D6-BE70-1DBCB7806A07}"/>
          </ac:spMkLst>
        </pc:spChg>
        <pc:spChg chg="add del mod">
          <ac:chgData name="Harrison, David" userId="4460236b-8b4e-4afe-9cfa-4abcba17e55c" providerId="ADAL" clId="{B5FBFEB0-C1FE-48AB-A337-12350F9C07AD}" dt="2024-10-30T17:37:32.294" v="735"/>
          <ac:spMkLst>
            <pc:docMk/>
            <pc:sldMk cId="4255357379" sldId="265"/>
            <ac:spMk id="5" creationId="{06DA7EE7-ED89-2B53-415C-F6EB8ADBE908}"/>
          </ac:spMkLst>
        </pc:spChg>
        <pc:picChg chg="add mod">
          <ac:chgData name="Harrison, David" userId="4460236b-8b4e-4afe-9cfa-4abcba17e55c" providerId="ADAL" clId="{B5FBFEB0-C1FE-48AB-A337-12350F9C07AD}" dt="2024-10-30T17:37:32.294" v="735"/>
          <ac:picMkLst>
            <pc:docMk/>
            <pc:sldMk cId="4255357379" sldId="265"/>
            <ac:picMk id="6" creationId="{D19A6704-C451-771B-3FE4-D1B95610E40D}"/>
          </ac:picMkLst>
        </pc:picChg>
        <pc:picChg chg="del">
          <ac:chgData name="Harrison, David" userId="4460236b-8b4e-4afe-9cfa-4abcba17e55c" providerId="ADAL" clId="{B5FBFEB0-C1FE-48AB-A337-12350F9C07AD}" dt="2024-10-30T17:37:29.256" v="734" actId="478"/>
          <ac:picMkLst>
            <pc:docMk/>
            <pc:sldMk cId="4255357379" sldId="265"/>
            <ac:picMk id="10" creationId="{3E6BC50E-A18D-EB41-F702-DA798A30F03D}"/>
          </ac:picMkLst>
        </pc:picChg>
      </pc:sldChg>
      <pc:sldChg chg="addSp delSp modSp add mod">
        <pc:chgData name="Harrison, David" userId="4460236b-8b4e-4afe-9cfa-4abcba17e55c" providerId="ADAL" clId="{B5FBFEB0-C1FE-48AB-A337-12350F9C07AD}" dt="2024-10-30T17:54:02.945" v="1635" actId="1076"/>
        <pc:sldMkLst>
          <pc:docMk/>
          <pc:sldMk cId="1915401700" sldId="266"/>
        </pc:sldMkLst>
        <pc:spChg chg="mod">
          <ac:chgData name="Harrison, David" userId="4460236b-8b4e-4afe-9cfa-4abcba17e55c" providerId="ADAL" clId="{B5FBFEB0-C1FE-48AB-A337-12350F9C07AD}" dt="2024-10-30T17:49:21.479" v="1631" actId="20577"/>
          <ac:spMkLst>
            <pc:docMk/>
            <pc:sldMk cId="1915401700" sldId="266"/>
            <ac:spMk id="4" creationId="{806F9D76-1D40-374B-28AE-3CEF05D398F2}"/>
          </ac:spMkLst>
        </pc:spChg>
        <pc:spChg chg="add del mod">
          <ac:chgData name="Harrison, David" userId="4460236b-8b4e-4afe-9cfa-4abcba17e55c" providerId="ADAL" clId="{B5FBFEB0-C1FE-48AB-A337-12350F9C07AD}" dt="2024-10-30T17:47:22.048" v="1283"/>
          <ac:spMkLst>
            <pc:docMk/>
            <pc:sldMk cId="1915401700" sldId="266"/>
            <ac:spMk id="5" creationId="{DA3CC4B2-2EC0-9EEC-642F-C99332858542}"/>
          </ac:spMkLst>
        </pc:spChg>
        <pc:spChg chg="add del mod">
          <ac:chgData name="Harrison, David" userId="4460236b-8b4e-4afe-9cfa-4abcba17e55c" providerId="ADAL" clId="{B5FBFEB0-C1FE-48AB-A337-12350F9C07AD}" dt="2024-10-30T17:53:55.607" v="1633"/>
          <ac:spMkLst>
            <pc:docMk/>
            <pc:sldMk cId="1915401700" sldId="266"/>
            <ac:spMk id="11" creationId="{BA6786C3-3453-6AC6-5B57-223D3FE37113}"/>
          </ac:spMkLst>
        </pc:spChg>
        <pc:graphicFrameChg chg="add del mod ord modGraphic">
          <ac:chgData name="Harrison, David" userId="4460236b-8b4e-4afe-9cfa-4abcba17e55c" providerId="ADAL" clId="{B5FBFEB0-C1FE-48AB-A337-12350F9C07AD}" dt="2024-10-30T17:47:07.572" v="1282" actId="3680"/>
          <ac:graphicFrameMkLst>
            <pc:docMk/>
            <pc:sldMk cId="1915401700" sldId="266"/>
            <ac:graphicFrameMk id="8" creationId="{DAD22B2A-FECC-513D-D2D4-CE4F54207AB9}"/>
          </ac:graphicFrameMkLst>
        </pc:graphicFrameChg>
        <pc:picChg chg="del">
          <ac:chgData name="Harrison, David" userId="4460236b-8b4e-4afe-9cfa-4abcba17e55c" providerId="ADAL" clId="{B5FBFEB0-C1FE-48AB-A337-12350F9C07AD}" dt="2024-10-30T17:46:21.856" v="1271" actId="478"/>
          <ac:picMkLst>
            <pc:docMk/>
            <pc:sldMk cId="1915401700" sldId="266"/>
            <ac:picMk id="6" creationId="{1BC3E425-4087-750B-2066-F3BE7BDD06A2}"/>
          </ac:picMkLst>
        </pc:picChg>
        <pc:picChg chg="add mod">
          <ac:chgData name="Harrison, David" userId="4460236b-8b4e-4afe-9cfa-4abcba17e55c" providerId="ADAL" clId="{B5FBFEB0-C1FE-48AB-A337-12350F9C07AD}" dt="2024-10-30T17:46:29.094" v="1273"/>
          <ac:picMkLst>
            <pc:docMk/>
            <pc:sldMk cId="1915401700" sldId="266"/>
            <ac:picMk id="7" creationId="{B841B54C-E87E-FD8B-C00B-2DB4D748EFB0}"/>
          </ac:picMkLst>
        </pc:picChg>
        <pc:picChg chg="add del mod">
          <ac:chgData name="Harrison, David" userId="4460236b-8b4e-4afe-9cfa-4abcba17e55c" providerId="ADAL" clId="{B5FBFEB0-C1FE-48AB-A337-12350F9C07AD}" dt="2024-10-30T17:53:53.029" v="1632" actId="478"/>
          <ac:picMkLst>
            <pc:docMk/>
            <pc:sldMk cId="1915401700" sldId="266"/>
            <ac:picMk id="9" creationId="{F087A297-CE6B-54B8-24D1-FCE322643EEF}"/>
          </ac:picMkLst>
        </pc:picChg>
        <pc:picChg chg="add mod">
          <ac:chgData name="Harrison, David" userId="4460236b-8b4e-4afe-9cfa-4abcba17e55c" providerId="ADAL" clId="{B5FBFEB0-C1FE-48AB-A337-12350F9C07AD}" dt="2024-10-30T17:54:02.945" v="1635" actId="1076"/>
          <ac:picMkLst>
            <pc:docMk/>
            <pc:sldMk cId="1915401700" sldId="266"/>
            <ac:picMk id="12" creationId="{5D452D45-BA11-53FB-C444-DE6DDB95D1EB}"/>
          </ac:picMkLst>
        </pc:picChg>
      </pc:sldChg>
      <pc:sldChg chg="addSp delSp modSp add mod ord">
        <pc:chgData name="Harrison, David" userId="4460236b-8b4e-4afe-9cfa-4abcba17e55c" providerId="ADAL" clId="{B5FBFEB0-C1FE-48AB-A337-12350F9C07AD}" dt="2024-10-30T17:56:06.647" v="1660" actId="313"/>
        <pc:sldMkLst>
          <pc:docMk/>
          <pc:sldMk cId="70439564" sldId="267"/>
        </pc:sldMkLst>
        <pc:spChg chg="mod">
          <ac:chgData name="Harrison, David" userId="4460236b-8b4e-4afe-9cfa-4abcba17e55c" providerId="ADAL" clId="{B5FBFEB0-C1FE-48AB-A337-12350F9C07AD}" dt="2024-10-30T17:56:06.647" v="1660" actId="313"/>
          <ac:spMkLst>
            <pc:docMk/>
            <pc:sldMk cId="70439564" sldId="267"/>
            <ac:spMk id="2" creationId="{4BB805B4-3F0B-F0F1-7C6D-ED49FBC9B95A}"/>
          </ac:spMkLst>
        </pc:spChg>
        <pc:spChg chg="mod">
          <ac:chgData name="Harrison, David" userId="4460236b-8b4e-4afe-9cfa-4abcba17e55c" providerId="ADAL" clId="{B5FBFEB0-C1FE-48AB-A337-12350F9C07AD}" dt="2024-10-30T17:55:41.987" v="1659" actId="6549"/>
          <ac:spMkLst>
            <pc:docMk/>
            <pc:sldMk cId="70439564" sldId="267"/>
            <ac:spMk id="4" creationId="{1774DAAB-5B2A-B3A4-DFEC-7213D295D06D}"/>
          </ac:spMkLst>
        </pc:spChg>
        <pc:spChg chg="add del mod">
          <ac:chgData name="Harrison, David" userId="4460236b-8b4e-4afe-9cfa-4abcba17e55c" providerId="ADAL" clId="{B5FBFEB0-C1FE-48AB-A337-12350F9C07AD}" dt="2024-10-30T17:55:02.019" v="1642"/>
          <ac:spMkLst>
            <pc:docMk/>
            <pc:sldMk cId="70439564" sldId="267"/>
            <ac:spMk id="5" creationId="{C8A5E9FC-CCF0-AAB3-3F56-326AC731A2C5}"/>
          </ac:spMkLst>
        </pc:spChg>
        <pc:picChg chg="add mod">
          <ac:chgData name="Harrison, David" userId="4460236b-8b4e-4afe-9cfa-4abcba17e55c" providerId="ADAL" clId="{B5FBFEB0-C1FE-48AB-A337-12350F9C07AD}" dt="2024-10-30T17:55:02.019" v="1642"/>
          <ac:picMkLst>
            <pc:docMk/>
            <pc:sldMk cId="70439564" sldId="267"/>
            <ac:picMk id="6" creationId="{07034B90-CB16-BC78-D75A-579F5A01E290}"/>
          </ac:picMkLst>
        </pc:picChg>
        <pc:picChg chg="del">
          <ac:chgData name="Harrison, David" userId="4460236b-8b4e-4afe-9cfa-4abcba17e55c" providerId="ADAL" clId="{B5FBFEB0-C1FE-48AB-A337-12350F9C07AD}" dt="2024-10-30T17:54:18.651" v="1641" actId="478"/>
          <ac:picMkLst>
            <pc:docMk/>
            <pc:sldMk cId="70439564" sldId="267"/>
            <ac:picMk id="12" creationId="{AA76439D-C27B-4DB1-A072-3BFAF9F18603}"/>
          </ac:picMkLst>
        </pc:picChg>
      </pc:sldChg>
      <pc:sldChg chg="addSp delSp modSp add mod">
        <pc:chgData name="Harrison, David" userId="4460236b-8b4e-4afe-9cfa-4abcba17e55c" providerId="ADAL" clId="{B5FBFEB0-C1FE-48AB-A337-12350F9C07AD}" dt="2024-10-30T17:56:42.004" v="1686" actId="20577"/>
        <pc:sldMkLst>
          <pc:docMk/>
          <pc:sldMk cId="82315988" sldId="268"/>
        </pc:sldMkLst>
        <pc:spChg chg="mod">
          <ac:chgData name="Harrison, David" userId="4460236b-8b4e-4afe-9cfa-4abcba17e55c" providerId="ADAL" clId="{B5FBFEB0-C1FE-48AB-A337-12350F9C07AD}" dt="2024-10-30T17:56:35.526" v="1684" actId="20577"/>
          <ac:spMkLst>
            <pc:docMk/>
            <pc:sldMk cId="82315988" sldId="268"/>
            <ac:spMk id="2" creationId="{0C4BA710-FD6C-0E3A-29CF-E2E29F861FF7}"/>
          </ac:spMkLst>
        </pc:spChg>
        <pc:spChg chg="mod">
          <ac:chgData name="Harrison, David" userId="4460236b-8b4e-4afe-9cfa-4abcba17e55c" providerId="ADAL" clId="{B5FBFEB0-C1FE-48AB-A337-12350F9C07AD}" dt="2024-10-30T17:56:42.004" v="1686" actId="20577"/>
          <ac:spMkLst>
            <pc:docMk/>
            <pc:sldMk cId="82315988" sldId="268"/>
            <ac:spMk id="4" creationId="{7D41A7F7-9F49-5255-9BE7-B35EC02D416B}"/>
          </ac:spMkLst>
        </pc:spChg>
        <pc:spChg chg="add mod">
          <ac:chgData name="Harrison, David" userId="4460236b-8b4e-4afe-9cfa-4abcba17e55c" providerId="ADAL" clId="{B5FBFEB0-C1FE-48AB-A337-12350F9C07AD}" dt="2024-10-30T17:56:38.316" v="1685" actId="478"/>
          <ac:spMkLst>
            <pc:docMk/>
            <pc:sldMk cId="82315988" sldId="268"/>
            <ac:spMk id="5" creationId="{9E044B2C-6883-44DE-B6FF-5095DD18918A}"/>
          </ac:spMkLst>
        </pc:spChg>
        <pc:picChg chg="del">
          <ac:chgData name="Harrison, David" userId="4460236b-8b4e-4afe-9cfa-4abcba17e55c" providerId="ADAL" clId="{B5FBFEB0-C1FE-48AB-A337-12350F9C07AD}" dt="2024-10-30T17:56:38.316" v="1685" actId="478"/>
          <ac:picMkLst>
            <pc:docMk/>
            <pc:sldMk cId="82315988" sldId="268"/>
            <ac:picMk id="7" creationId="{2E8BCD22-6D54-4517-1245-4F608D7A9BCD}"/>
          </ac:picMkLst>
        </pc:picChg>
      </pc:sldChg>
      <pc:sldChg chg="modSp new mod">
        <pc:chgData name="Harrison, David" userId="4460236b-8b4e-4afe-9cfa-4abcba17e55c" providerId="ADAL" clId="{B5FBFEB0-C1FE-48AB-A337-12350F9C07AD}" dt="2024-10-30T17:57:10.887" v="1718" actId="20577"/>
        <pc:sldMkLst>
          <pc:docMk/>
          <pc:sldMk cId="2137583101" sldId="269"/>
        </pc:sldMkLst>
        <pc:spChg chg="mod">
          <ac:chgData name="Harrison, David" userId="4460236b-8b4e-4afe-9cfa-4abcba17e55c" providerId="ADAL" clId="{B5FBFEB0-C1FE-48AB-A337-12350F9C07AD}" dt="2024-10-30T17:57:10.887" v="1718" actId="20577"/>
          <ac:spMkLst>
            <pc:docMk/>
            <pc:sldMk cId="2137583101" sldId="269"/>
            <ac:spMk id="2" creationId="{89DF008F-1D63-DAFD-85CC-6A476AAA49C9}"/>
          </ac:spMkLst>
        </pc:spChg>
      </pc:sldChg>
      <pc:sldChg chg="modSp new mod">
        <pc:chgData name="Harrison, David" userId="4460236b-8b4e-4afe-9cfa-4abcba17e55c" providerId="ADAL" clId="{B5FBFEB0-C1FE-48AB-A337-12350F9C07AD}" dt="2024-10-30T17:58:07.832" v="1832" actId="20577"/>
        <pc:sldMkLst>
          <pc:docMk/>
          <pc:sldMk cId="3690375467" sldId="270"/>
        </pc:sldMkLst>
        <pc:spChg chg="mod">
          <ac:chgData name="Harrison, David" userId="4460236b-8b4e-4afe-9cfa-4abcba17e55c" providerId="ADAL" clId="{B5FBFEB0-C1FE-48AB-A337-12350F9C07AD}" dt="2024-10-30T17:57:37.208" v="1749" actId="20577"/>
          <ac:spMkLst>
            <pc:docMk/>
            <pc:sldMk cId="3690375467" sldId="270"/>
            <ac:spMk id="2" creationId="{63697D11-DD93-8408-4FE3-12A66A146072}"/>
          </ac:spMkLst>
        </pc:spChg>
        <pc:spChg chg="mod">
          <ac:chgData name="Harrison, David" userId="4460236b-8b4e-4afe-9cfa-4abcba17e55c" providerId="ADAL" clId="{B5FBFEB0-C1FE-48AB-A337-12350F9C07AD}" dt="2024-10-30T17:58:07.832" v="1832" actId="20577"/>
          <ac:spMkLst>
            <pc:docMk/>
            <pc:sldMk cId="3690375467" sldId="270"/>
            <ac:spMk id="3" creationId="{3538D5D6-5492-9347-BDAE-D1CE394802B2}"/>
          </ac:spMkLst>
        </pc:spChg>
      </pc:sldChg>
      <pc:sldChg chg="modSp add mod">
        <pc:chgData name="Harrison, David" userId="4460236b-8b4e-4afe-9cfa-4abcba17e55c" providerId="ADAL" clId="{B5FBFEB0-C1FE-48AB-A337-12350F9C07AD}" dt="2024-10-30T17:59:10.094" v="1870" actId="20577"/>
        <pc:sldMkLst>
          <pc:docMk/>
          <pc:sldMk cId="3797713729" sldId="271"/>
        </pc:sldMkLst>
        <pc:spChg chg="mod">
          <ac:chgData name="Harrison, David" userId="4460236b-8b4e-4afe-9cfa-4abcba17e55c" providerId="ADAL" clId="{B5FBFEB0-C1FE-48AB-A337-12350F9C07AD}" dt="2024-10-30T17:59:10.094" v="1870" actId="20577"/>
          <ac:spMkLst>
            <pc:docMk/>
            <pc:sldMk cId="3797713729" sldId="271"/>
            <ac:spMk id="2" creationId="{3A1BDE5E-25D7-70AB-80C5-6DA8FC97464B}"/>
          </ac:spMkLst>
        </pc:spChg>
      </pc:sldChg>
      <pc:sldChg chg="modSp new mod">
        <pc:chgData name="Harrison, David" userId="4460236b-8b4e-4afe-9cfa-4abcba17e55c" providerId="ADAL" clId="{B5FBFEB0-C1FE-48AB-A337-12350F9C07AD}" dt="2024-10-30T17:59:38.822" v="1903" actId="120"/>
        <pc:sldMkLst>
          <pc:docMk/>
          <pc:sldMk cId="809299826" sldId="272"/>
        </pc:sldMkLst>
        <pc:spChg chg="mod">
          <ac:chgData name="Harrison, David" userId="4460236b-8b4e-4afe-9cfa-4abcba17e55c" providerId="ADAL" clId="{B5FBFEB0-C1FE-48AB-A337-12350F9C07AD}" dt="2024-10-30T17:59:38.822" v="1903" actId="120"/>
          <ac:spMkLst>
            <pc:docMk/>
            <pc:sldMk cId="809299826" sldId="272"/>
            <ac:spMk id="2" creationId="{A44986F0-348E-5AEA-A40A-C8022B7A6E7F}"/>
          </ac:spMkLst>
        </pc:spChg>
      </pc:sldChg>
      <pc:sldChg chg="modSp add mod">
        <pc:chgData name="Harrison, David" userId="4460236b-8b4e-4afe-9cfa-4abcba17e55c" providerId="ADAL" clId="{B5FBFEB0-C1FE-48AB-A337-12350F9C07AD}" dt="2024-10-30T17:59:48.681" v="1909" actId="20577"/>
        <pc:sldMkLst>
          <pc:docMk/>
          <pc:sldMk cId="3574811568" sldId="273"/>
        </pc:sldMkLst>
        <pc:spChg chg="mod">
          <ac:chgData name="Harrison, David" userId="4460236b-8b4e-4afe-9cfa-4abcba17e55c" providerId="ADAL" clId="{B5FBFEB0-C1FE-48AB-A337-12350F9C07AD}" dt="2024-10-30T17:59:48.681" v="1909" actId="20577"/>
          <ac:spMkLst>
            <pc:docMk/>
            <pc:sldMk cId="3574811568" sldId="273"/>
            <ac:spMk id="2" creationId="{8074AE7C-E915-6B0A-3150-6D8DDE59C5C5}"/>
          </ac:spMkLst>
        </pc:spChg>
      </pc:sldChg>
      <pc:sldChg chg="modSp add mod">
        <pc:chgData name="Harrison, David" userId="4460236b-8b4e-4afe-9cfa-4abcba17e55c" providerId="ADAL" clId="{B5FBFEB0-C1FE-48AB-A337-12350F9C07AD}" dt="2024-10-30T17:59:58.275" v="1924" actId="20577"/>
        <pc:sldMkLst>
          <pc:docMk/>
          <pc:sldMk cId="488845266" sldId="274"/>
        </pc:sldMkLst>
        <pc:spChg chg="mod">
          <ac:chgData name="Harrison, David" userId="4460236b-8b4e-4afe-9cfa-4abcba17e55c" providerId="ADAL" clId="{B5FBFEB0-C1FE-48AB-A337-12350F9C07AD}" dt="2024-10-30T17:59:58.275" v="1924" actId="20577"/>
          <ac:spMkLst>
            <pc:docMk/>
            <pc:sldMk cId="488845266" sldId="274"/>
            <ac:spMk id="2" creationId="{C1BF3160-ECD0-B013-0C7B-B3BC65324316}"/>
          </ac:spMkLst>
        </pc:spChg>
      </pc:sldChg>
      <pc:sldChg chg="modSp add mod">
        <pc:chgData name="Harrison, David" userId="4460236b-8b4e-4afe-9cfa-4abcba17e55c" providerId="ADAL" clId="{B5FBFEB0-C1FE-48AB-A337-12350F9C07AD}" dt="2024-10-30T18:00:07.875" v="1939" actId="20577"/>
        <pc:sldMkLst>
          <pc:docMk/>
          <pc:sldMk cId="2565305964" sldId="275"/>
        </pc:sldMkLst>
        <pc:spChg chg="mod">
          <ac:chgData name="Harrison, David" userId="4460236b-8b4e-4afe-9cfa-4abcba17e55c" providerId="ADAL" clId="{B5FBFEB0-C1FE-48AB-A337-12350F9C07AD}" dt="2024-10-30T18:00:07.875" v="1939" actId="20577"/>
          <ac:spMkLst>
            <pc:docMk/>
            <pc:sldMk cId="2565305964" sldId="275"/>
            <ac:spMk id="2" creationId="{917D2F8C-1E96-640C-F00D-9D227463DEE4}"/>
          </ac:spMkLst>
        </pc:spChg>
      </pc:sldChg>
      <pc:sldChg chg="modSp add mod">
        <pc:chgData name="Harrison, David" userId="4460236b-8b4e-4afe-9cfa-4abcba17e55c" providerId="ADAL" clId="{B5FBFEB0-C1FE-48AB-A337-12350F9C07AD}" dt="2024-10-30T18:01:05.411" v="1965" actId="20577"/>
        <pc:sldMkLst>
          <pc:docMk/>
          <pc:sldMk cId="1990369775" sldId="276"/>
        </pc:sldMkLst>
        <pc:spChg chg="mod">
          <ac:chgData name="Harrison, David" userId="4460236b-8b4e-4afe-9cfa-4abcba17e55c" providerId="ADAL" clId="{B5FBFEB0-C1FE-48AB-A337-12350F9C07AD}" dt="2024-10-30T18:01:05.411" v="1965" actId="20577"/>
          <ac:spMkLst>
            <pc:docMk/>
            <pc:sldMk cId="1990369775" sldId="276"/>
            <ac:spMk id="2" creationId="{DCC9AE9A-46F1-06E3-EC9F-95579BE04A9B}"/>
          </ac:spMkLst>
        </pc:spChg>
      </pc:sldChg>
      <pc:sldChg chg="new">
        <pc:chgData name="Harrison, David" userId="4460236b-8b4e-4afe-9cfa-4abcba17e55c" providerId="ADAL" clId="{B5FBFEB0-C1FE-48AB-A337-12350F9C07AD}" dt="2024-10-30T18:01:24.934" v="1966" actId="680"/>
        <pc:sldMkLst>
          <pc:docMk/>
          <pc:sldMk cId="2347701384" sldId="277"/>
        </pc:sldMkLst>
      </pc:sldChg>
      <pc:sldChg chg="modSp add mod">
        <pc:chgData name="Harrison, David" userId="4460236b-8b4e-4afe-9cfa-4abcba17e55c" providerId="ADAL" clId="{B5FBFEB0-C1FE-48AB-A337-12350F9C07AD}" dt="2024-10-30T18:01:52.961" v="2018" actId="20577"/>
        <pc:sldMkLst>
          <pc:docMk/>
          <pc:sldMk cId="2939269639" sldId="278"/>
        </pc:sldMkLst>
        <pc:spChg chg="mod">
          <ac:chgData name="Harrison, David" userId="4460236b-8b4e-4afe-9cfa-4abcba17e55c" providerId="ADAL" clId="{B5FBFEB0-C1FE-48AB-A337-12350F9C07AD}" dt="2024-10-30T18:01:52.961" v="2018" actId="20577"/>
          <ac:spMkLst>
            <pc:docMk/>
            <pc:sldMk cId="2939269639" sldId="278"/>
            <ac:spMk id="2" creationId="{97059094-16DF-5CEB-80E0-64DB27B536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0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090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26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164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7880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1836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587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243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426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375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737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48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62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158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59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46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D54012-401B-4241-A984-A9750575F5E2}" type="datetimeFigureOut">
              <a:rPr lang="en-ZA" smtClean="0"/>
              <a:t>2024/10/30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7617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2D75-1AF5-1AA3-5B5D-B9A63E47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Regression Project – PTDS 2403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6369A-3DCA-EDA7-B473-846633C98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David Harrison (November 2024)</a:t>
            </a:r>
          </a:p>
        </p:txBody>
      </p:sp>
    </p:spTree>
    <p:extLst>
      <p:ext uri="{BB962C8B-B14F-4D97-AF65-F5344CB8AC3E}">
        <p14:creationId xmlns:p14="http://schemas.microsoft.com/office/powerpoint/2010/main" val="137485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D2933-4FDC-B771-52F2-8AC220D74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C07D-427A-27FD-5E26-FFBE088A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Emission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5A210-4BBE-81C7-CA08-A9C8F5C3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The graph represents sources that add to CO2 emissions, therefore excludes Forestland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Net forest conversion, IPPU (), and Agrifood Systems Waste Disposal accounts for 50% of the CO2 emissions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4CDDB0-90F1-1304-04DE-C95272FC5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990852"/>
            <a:ext cx="6411912" cy="44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7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75E91-C8EF-3282-14A9-D527D5DB1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1FBD-C06F-10A3-554F-969FD5A7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>
            <a:normAutofit fontScale="90000"/>
          </a:bodyPr>
          <a:lstStyle/>
          <a:p>
            <a:r>
              <a:rPr lang="en-ZA" dirty="0"/>
              <a:t>Emission Sources (Summarised)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34831-34ED-04D6-BE70-1DBCB780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We grouped the emission sources into logical groups.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On doing this Forests nets off to 3% of total CO2 emissions, because of Forestland providing a net off effect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IPPU, Food and Manure contribute to 55% of total CO2 emissions.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It would be interesting to see if the grouped features contributes to better predictions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Food includes: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Manure includes: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Farming Other includes: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Fires includes: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9A6704-C451-771B-3FE4-D1B95610E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990852"/>
            <a:ext cx="6411912" cy="44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008F-1D63-DAFD-85CC-6A476AAA4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8C371-D7ED-D0E8-850A-B32AB14DB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758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4CA1-0C5E-2157-93FB-258E682D8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DE5E-25D7-70AB-80C5-6DA8FC974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Regression Models Applied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CCB23-8402-5AE9-E1FE-495740822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771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86F0-348E-5AEA-A40A-C8022B7A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B6B5-EF86-A301-00CC-A6D004E4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929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26CCC-BDFD-EA4E-D01B-4F5E53489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AE7C-E915-6B0A-3150-6D8DDE5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FD0D-C7C5-95EE-3720-B71B6FD0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481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A8830-5D23-23EF-CA40-61E546B4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3160-ECD0-B013-0C7B-B3BC6532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8C81-033D-13C3-4B91-8250D3AC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884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F55FC-C83F-1EC7-4493-DF8040BC3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2F8C-1E96-640C-F00D-9D227463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F577-8F49-05E9-2180-102D7213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530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EFEAB-2D1D-4600-7A21-65C0AD6A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AE9A-46F1-06E3-EC9F-95579BE0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Comparisons of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D014-6E65-1D6A-68AD-C99B4D80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036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96224-1118-0277-18E5-45344662A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9094-16DF-5CEB-80E0-64DB27B5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/>
              <a:t>Most Appropriate Model to Use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A73B-22E5-1502-E29A-F7C31295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926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82D9-3A79-0565-372B-2CBC6E06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9D694-2771-1142-E0D2-919EABF30E24}"/>
              </a:ext>
            </a:extLst>
          </p:cNvPr>
          <p:cNvSpPr txBox="1"/>
          <p:nvPr/>
        </p:nvSpPr>
        <p:spPr>
          <a:xfrm>
            <a:off x="914400" y="1769806"/>
            <a:ext cx="10382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data provided for the project represents emissions from the agri-food sector for the period 1990 to 2020, across 236 areas.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data includes 23 sources of carbon dioxide emissions across these areas and the period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population split between urban and rural and male and female is also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purpose of the project is to predict the annual change in temperate given specific data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We will attempt to review the various sources of emissions and population levels to understand what drives the change in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On closer inspection of the data we found that the figures for China have been duplicated into sub areas.  Therefore we have removed the figures for:  China (Hong Kong), China (Macau), China (mainland), and China (Taiwan);  leaving the total represented by the entries for China</a:t>
            </a:r>
          </a:p>
        </p:txBody>
      </p:sp>
    </p:spTree>
    <p:extLst>
      <p:ext uri="{BB962C8B-B14F-4D97-AF65-F5344CB8AC3E}">
        <p14:creationId xmlns:p14="http://schemas.microsoft.com/office/powerpoint/2010/main" val="290753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48A9-122C-8507-B2FC-2B9F3283C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293EA-121E-7D3D-DEA4-5320F0625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77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7D11-DD93-8408-4FE3-12A66A146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Initial Analysis of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8D5D6-5492-9347-BDAE-D1CE39480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To understand the problem better and the contributing factors</a:t>
            </a:r>
          </a:p>
        </p:txBody>
      </p:sp>
    </p:spTree>
    <p:extLst>
      <p:ext uri="{BB962C8B-B14F-4D97-AF65-F5344CB8AC3E}">
        <p14:creationId xmlns:p14="http://schemas.microsoft.com/office/powerpoint/2010/main" val="36903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909F-52AA-234E-5765-2C8EB582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Total Emissions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96B0-1314-2632-962C-D3DED7E0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Total emissions have been steadily growing since 1990, (10.3m kilo tonnes), through to 2020, (15.3m kilo tonnes).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This is a growth of 49% over the period or a compounded annual growth rate of  1.3% each year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136FEDC-69B9-B4BB-8E90-4617DB2D6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096" y="1087953"/>
            <a:ext cx="6066046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BC4E3-5966-C89B-7E3A-CE20C2302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05B4-3F0B-F0F1-7C6D-ED49FBC9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Total Emissions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4DAAB-5B2A-B3A4-DFEC-7213D295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034B90-CB16-BC78-D75A-579F5A01E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539" y="1272540"/>
            <a:ext cx="547116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28C8A-EF9F-21E6-A4B7-12511FFA0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EF61-7FA4-255B-9D1D-81B1B42B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Average Temperate Change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8C711-B261-9F5A-967F-8FA312E2B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Average annual temperate change over time follows the same trend as total emissions over time, both showing a similar trend.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1990 – 1997:  yearly average temperature change was 0.44 degrees Celsius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1998 – 2013:  yearly average temperature change was 0.88 degrees Celsius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2014 – 2020:  yearly average temperature change was 1.34 degrees Celsius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E02E3-8D89-CE70-BBBD-596BC643D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038637"/>
            <a:ext cx="6411912" cy="43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4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0C1A8-C5B1-23D6-6B79-AFE8BD1B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FC08-F07B-341C-9269-8A14C23B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Average Temperate Change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F9D76-1D40-374B-28AE-3CEF05D39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We averaged the change in temp over the period for each area and ranked areas in descending order f </a:t>
            </a:r>
            <a:r>
              <a:rPr lang="en-ZA" dirty="0" err="1"/>
              <a:t>averarage</a:t>
            </a:r>
            <a:r>
              <a:rPr lang="en-ZA" dirty="0"/>
              <a:t> temperate 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Interesting to note that the majority of the top 20 areas are in Europe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D452D45-BA11-53FB-C444-DE6DDB95D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575" y="1066801"/>
            <a:ext cx="2932753" cy="50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0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21633-5E11-D523-61CB-F8EFEC32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C0C9-F66A-A01E-4B07-EC22EB00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Population Split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FD15-3E3A-07CE-CE09-19F2882FB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Total population across the areas has grown from 5.3 billion to 7.7 billion, ( a 46% growth over the period)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This is a compound annual growth rate of 1.3%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The percentage of people living in urban areas has grown from 43% in 1990, to 56% in 2020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Interestingly these growth rates are very similar to total emissions in the sector.  As the population grows, so does the need for food production.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5AAE29-EA05-1131-8A05-5A312C8FB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293" y="1066801"/>
            <a:ext cx="6411912" cy="45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1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DBBEB-7809-7035-9A34-5E3CEDA4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A710-FD6C-0E3A-29CF-E2E29F86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Total Population 2020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1A7F7-9F49-5255-9BE7-B35EC02D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44B2C-6883-44DE-B6FF-5095DD18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</TotalTime>
  <Words>544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 2</vt:lpstr>
      <vt:lpstr>Slate</vt:lpstr>
      <vt:lpstr>Regression Project – PTDS 2403</vt:lpstr>
      <vt:lpstr>Overview</vt:lpstr>
      <vt:lpstr>Initial Analysis of the Data</vt:lpstr>
      <vt:lpstr>Total Emissions Trend</vt:lpstr>
      <vt:lpstr>Total Emissions</vt:lpstr>
      <vt:lpstr>Average Temperate Change</vt:lpstr>
      <vt:lpstr>Average Temperate Change</vt:lpstr>
      <vt:lpstr>Population Split</vt:lpstr>
      <vt:lpstr>Total Population 2020</vt:lpstr>
      <vt:lpstr>Emission Sources</vt:lpstr>
      <vt:lpstr>Emission Sources (Summarised)</vt:lpstr>
      <vt:lpstr>Exploratory Data Analysis</vt:lpstr>
      <vt:lpstr>Regression Models Applied</vt:lpstr>
      <vt:lpstr>Multiple Regression</vt:lpstr>
      <vt:lpstr>Lasso</vt:lpstr>
      <vt:lpstr>Decision Trees</vt:lpstr>
      <vt:lpstr>Random Forests</vt:lpstr>
      <vt:lpstr>Comparisons of the Models</vt:lpstr>
      <vt:lpstr>Most Appropriate Model to Use</vt:lpstr>
      <vt:lpstr>PowerPoint Presentation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Harrison, David</dc:creator>
  <cp:lastModifiedBy>Harrison, David</cp:lastModifiedBy>
  <cp:revision>1</cp:revision>
  <dcterms:created xsi:type="dcterms:W3CDTF">2024-10-28T13:47:50Z</dcterms:created>
  <dcterms:modified xsi:type="dcterms:W3CDTF">2024-10-30T18:02:03Z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2024-10-28T17:01:53Z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59372cc3-1ee5-45e4-893e-beee6d50801c</vt:lpwstr>
  </property>
  <property fmtid="{D5CDD505-2E9C-101B-9397-08002B2CF9AE}" pid="8" name="MSIP_Label_216eec4e-c7b8-491d-b7d8-90a69632743d_ContentBits">
    <vt:lpwstr>0</vt:lpwstr>
  </property>
</Properties>
</file>