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7" r:id="rId2"/>
    <p:sldId id="262" r:id="rId3"/>
    <p:sldId id="259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BFEB0-C1FE-48AB-A337-12350F9C07AD}" v="3" dt="2024-10-28T17:34:12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, David" userId="4460236b-8b4e-4afe-9cfa-4abcba17e55c" providerId="ADAL" clId="{B5FBFEB0-C1FE-48AB-A337-12350F9C07AD}"/>
    <pc:docChg chg="undo custSel addSld modSld">
      <pc:chgData name="Harrison, David" userId="4460236b-8b4e-4afe-9cfa-4abcba17e55c" providerId="ADAL" clId="{B5FBFEB0-C1FE-48AB-A337-12350F9C07AD}" dt="2024-10-28T17:36:02.046" v="715" actId="20577"/>
      <pc:docMkLst>
        <pc:docMk/>
      </pc:docMkLst>
      <pc:sldChg chg="addSp delSp modSp add mod">
        <pc:chgData name="Harrison, David" userId="4460236b-8b4e-4afe-9cfa-4abcba17e55c" providerId="ADAL" clId="{B5FBFEB0-C1FE-48AB-A337-12350F9C07AD}" dt="2024-10-28T17:13:38.991" v="493" actId="1076"/>
        <pc:sldMkLst>
          <pc:docMk/>
          <pc:sldMk cId="1624515679" sldId="263"/>
        </pc:sldMkLst>
        <pc:spChg chg="mod">
          <ac:chgData name="Harrison, David" userId="4460236b-8b4e-4afe-9cfa-4abcba17e55c" providerId="ADAL" clId="{B5FBFEB0-C1FE-48AB-A337-12350F9C07AD}" dt="2024-10-28T17:07:52.373" v="20" actId="20577"/>
          <ac:spMkLst>
            <pc:docMk/>
            <pc:sldMk cId="1624515679" sldId="263"/>
            <ac:spMk id="2" creationId="{B926C0C9-F66A-A01E-4B07-EC22EB00B38B}"/>
          </ac:spMkLst>
        </pc:spChg>
        <pc:spChg chg="mod">
          <ac:chgData name="Harrison, David" userId="4460236b-8b4e-4afe-9cfa-4abcba17e55c" providerId="ADAL" clId="{B5FBFEB0-C1FE-48AB-A337-12350F9C07AD}" dt="2024-10-28T17:13:02.113" v="490" actId="20577"/>
          <ac:spMkLst>
            <pc:docMk/>
            <pc:sldMk cId="1624515679" sldId="263"/>
            <ac:spMk id="4" creationId="{4CD5FD15-3E3A-07CE-CE09-19F2882FBBE1}"/>
          </ac:spMkLst>
        </pc:spChg>
        <pc:spChg chg="add del mod">
          <ac:chgData name="Harrison, David" userId="4460236b-8b4e-4afe-9cfa-4abcba17e55c" providerId="ADAL" clId="{B5FBFEB0-C1FE-48AB-A337-12350F9C07AD}" dt="2024-10-28T17:07:41.498" v="2"/>
          <ac:spMkLst>
            <pc:docMk/>
            <pc:sldMk cId="1624515679" sldId="263"/>
            <ac:spMk id="5" creationId="{7876FD45-9CA0-0CCD-3B71-47D5B98C2097}"/>
          </ac:spMkLst>
        </pc:spChg>
        <pc:picChg chg="del">
          <ac:chgData name="Harrison, David" userId="4460236b-8b4e-4afe-9cfa-4abcba17e55c" providerId="ADAL" clId="{B5FBFEB0-C1FE-48AB-A337-12350F9C07AD}" dt="2024-10-28T17:07:39.413" v="1" actId="478"/>
          <ac:picMkLst>
            <pc:docMk/>
            <pc:sldMk cId="1624515679" sldId="263"/>
            <ac:picMk id="6" creationId="{5044B331-3969-6307-6AE8-5601EB465F38}"/>
          </ac:picMkLst>
        </pc:picChg>
        <pc:picChg chg="add mod">
          <ac:chgData name="Harrison, David" userId="4460236b-8b4e-4afe-9cfa-4abcba17e55c" providerId="ADAL" clId="{B5FBFEB0-C1FE-48AB-A337-12350F9C07AD}" dt="2024-10-28T17:13:38.991" v="493" actId="1076"/>
          <ac:picMkLst>
            <pc:docMk/>
            <pc:sldMk cId="1624515679" sldId="263"/>
            <ac:picMk id="7" creationId="{845AAE29-EA05-1131-8A05-5A312C8FBBE0}"/>
          </ac:picMkLst>
        </pc:picChg>
      </pc:sldChg>
      <pc:sldChg chg="addSp delSp modSp add mod">
        <pc:chgData name="Harrison, David" userId="4460236b-8b4e-4afe-9cfa-4abcba17e55c" providerId="ADAL" clId="{B5FBFEB0-C1FE-48AB-A337-12350F9C07AD}" dt="2024-10-28T17:36:02.046" v="715" actId="20577"/>
        <pc:sldMkLst>
          <pc:docMk/>
          <pc:sldMk cId="2889675519" sldId="264"/>
        </pc:sldMkLst>
        <pc:spChg chg="mod">
          <ac:chgData name="Harrison, David" userId="4460236b-8b4e-4afe-9cfa-4abcba17e55c" providerId="ADAL" clId="{B5FBFEB0-C1FE-48AB-A337-12350F9C07AD}" dt="2024-10-28T17:33:30.632" v="510" actId="20577"/>
          <ac:spMkLst>
            <pc:docMk/>
            <pc:sldMk cId="2889675519" sldId="264"/>
            <ac:spMk id="2" creationId="{F752C07D-427A-27FD-5E26-FFBE088AE4F0}"/>
          </ac:spMkLst>
        </pc:spChg>
        <pc:spChg chg="mod">
          <ac:chgData name="Harrison, David" userId="4460236b-8b4e-4afe-9cfa-4abcba17e55c" providerId="ADAL" clId="{B5FBFEB0-C1FE-48AB-A337-12350F9C07AD}" dt="2024-10-28T17:36:02.046" v="715" actId="20577"/>
          <ac:spMkLst>
            <pc:docMk/>
            <pc:sldMk cId="2889675519" sldId="264"/>
            <ac:spMk id="4" creationId="{AAF5A210-4BBE-81C7-CA08-A9C8F5C35DCA}"/>
          </ac:spMkLst>
        </pc:spChg>
        <pc:spChg chg="add del mod">
          <ac:chgData name="Harrison, David" userId="4460236b-8b4e-4afe-9cfa-4abcba17e55c" providerId="ADAL" clId="{B5FBFEB0-C1FE-48AB-A337-12350F9C07AD}" dt="2024-10-28T17:33:50.764" v="512"/>
          <ac:spMkLst>
            <pc:docMk/>
            <pc:sldMk cId="2889675519" sldId="264"/>
            <ac:spMk id="5" creationId="{A6E58EB2-A18B-8084-22EF-2F497922065B}"/>
          </ac:spMkLst>
        </pc:spChg>
        <pc:spChg chg="add del mod">
          <ac:chgData name="Harrison, David" userId="4460236b-8b4e-4afe-9cfa-4abcba17e55c" providerId="ADAL" clId="{B5FBFEB0-C1FE-48AB-A337-12350F9C07AD}" dt="2024-10-28T17:34:12.135" v="517"/>
          <ac:spMkLst>
            <pc:docMk/>
            <pc:sldMk cId="2889675519" sldId="264"/>
            <ac:spMk id="9" creationId="{C6B3CCE5-421E-815B-F35B-F644FF7BE686}"/>
          </ac:spMkLst>
        </pc:spChg>
        <pc:picChg chg="add del mod">
          <ac:chgData name="Harrison, David" userId="4460236b-8b4e-4afe-9cfa-4abcba17e55c" providerId="ADAL" clId="{B5FBFEB0-C1FE-48AB-A337-12350F9C07AD}" dt="2024-10-28T17:34:02.645" v="516" actId="478"/>
          <ac:picMkLst>
            <pc:docMk/>
            <pc:sldMk cId="2889675519" sldId="264"/>
            <ac:picMk id="6" creationId="{8A5D05D5-8A2E-8943-A9B5-7248D402D432}"/>
          </ac:picMkLst>
        </pc:picChg>
        <pc:picChg chg="del">
          <ac:chgData name="Harrison, David" userId="4460236b-8b4e-4afe-9cfa-4abcba17e55c" providerId="ADAL" clId="{B5FBFEB0-C1FE-48AB-A337-12350F9C07AD}" dt="2024-10-28T17:33:32.800" v="511" actId="478"/>
          <ac:picMkLst>
            <pc:docMk/>
            <pc:sldMk cId="2889675519" sldId="264"/>
            <ac:picMk id="7" creationId="{62D64486-E26D-508F-C7D4-DBDEFF621666}"/>
          </ac:picMkLst>
        </pc:picChg>
        <pc:picChg chg="add mod">
          <ac:chgData name="Harrison, David" userId="4460236b-8b4e-4afe-9cfa-4abcba17e55c" providerId="ADAL" clId="{B5FBFEB0-C1FE-48AB-A337-12350F9C07AD}" dt="2024-10-28T17:34:12.135" v="517"/>
          <ac:picMkLst>
            <pc:docMk/>
            <pc:sldMk cId="2889675519" sldId="264"/>
            <ac:picMk id="10" creationId="{444CDDB0-90F1-1304-04DE-C95272FC5E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0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090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26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164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880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1836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587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243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426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375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737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48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62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158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59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6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D54012-401B-4241-A984-A9750575F5E2}" type="datetimeFigureOut">
              <a:rPr lang="en-ZA" smtClean="0"/>
              <a:t>2024/10/28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917179-57C0-406A-B04E-21559BC6C7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7617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2D75-1AF5-1AA3-5B5D-B9A63E47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Regression Project – PTDS 2403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6369A-3DCA-EDA7-B473-846633C98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David Harrison (November 2024)</a:t>
            </a:r>
          </a:p>
        </p:txBody>
      </p:sp>
    </p:spTree>
    <p:extLst>
      <p:ext uri="{BB962C8B-B14F-4D97-AF65-F5344CB8AC3E}">
        <p14:creationId xmlns:p14="http://schemas.microsoft.com/office/powerpoint/2010/main" val="137485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82D9-3A79-0565-372B-2CBC6E06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9D694-2771-1142-E0D2-919EABF30E24}"/>
              </a:ext>
            </a:extLst>
          </p:cNvPr>
          <p:cNvSpPr txBox="1"/>
          <p:nvPr/>
        </p:nvSpPr>
        <p:spPr>
          <a:xfrm>
            <a:off x="914400" y="1769806"/>
            <a:ext cx="10382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data provided for the project represents emissions from the agri-food sector for the period 1990 to 2020, across 236 areas.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data includes 23 sources of carbon dioxide emissions across these areas and the period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population split between urban and rural and male and female is also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purpose of the project is to predict the annual change in temperate given specific data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We will attempt to review the various sources of emissions and population levels to understand what drives the change in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On closer inspection of the data we found that the figures for China have been duplicated into sub areas.  Therefore we have removed the figures for:  China (Hong Kong), China (Macau), China (mainland), and China (Taiwan);  leaving the total represented by the entries for China</a:t>
            </a:r>
          </a:p>
        </p:txBody>
      </p:sp>
    </p:spTree>
    <p:extLst>
      <p:ext uri="{BB962C8B-B14F-4D97-AF65-F5344CB8AC3E}">
        <p14:creationId xmlns:p14="http://schemas.microsoft.com/office/powerpoint/2010/main" val="29075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909F-52AA-234E-5765-2C8EB582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Total Emissions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96B0-1314-2632-962C-D3DED7E0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Total emissions have been steadily growing since 1990, (10.3m kilo tonnes), through to 2020, (15.3m kilo tonnes).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This is a growth of 49% over the period or a compounded annual growth rate of  1.3% each year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136FEDC-69B9-B4BB-8E90-4617DB2D6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096" y="1087953"/>
            <a:ext cx="6066046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8C8A-EF9F-21E6-A4B7-12511FFA0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EF61-7FA4-255B-9D1D-81B1B42B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Average Temperate Change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8C711-B261-9F5A-967F-8FA312E2B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Average annual temperate change over time follows the same trend as total emissions over time, both showing a similar trend.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1990 – 1997:  yearly average temperature change was 0.44 degrees Celsius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1998 – 2013:  yearly average temperature change was 0.88 degrees Celsius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2014 – 2020:  yearly average temperature change was 1.34 degrees Celsius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E02E3-8D89-CE70-BBBD-596BC643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038637"/>
            <a:ext cx="6411912" cy="43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4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21633-5E11-D523-61CB-F8EFEC32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0C9-F66A-A01E-4B07-EC22EB00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Population Split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FD15-3E3A-07CE-CE09-19F2882FB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Total population across the areas has grown from 5.3 billion to 7.7 billion, ( a 46% growth over the period)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This is a compound annual growth rate of 1.3%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The percentage of people living in urban areas has grown from 43% in 1990, to 56% in 2020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Interestingly these growth rates are very similar to total emissions in the sector.  As the population grows, so does the need for food production.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5AAE29-EA05-1131-8A05-5A312C8F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293" y="1066801"/>
            <a:ext cx="6411912" cy="45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D2933-4FDC-B771-52F2-8AC220D74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C07D-427A-27FD-5E26-FFBE088A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457201"/>
          </a:xfrm>
        </p:spPr>
        <p:txBody>
          <a:bodyPr/>
          <a:lstStyle/>
          <a:p>
            <a:r>
              <a:rPr lang="en-ZA" dirty="0"/>
              <a:t>Emission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A210-4BBE-81C7-CA08-A9C8F5C3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087954"/>
            <a:ext cx="3706889" cy="470324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The graph represents sources that add to CO2 emissions, therefore excludes Forestland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/>
              <a:t>Net forest conversion, IPPU (), and Agrifood Systems Waste Disposal </a:t>
            </a:r>
            <a:r>
              <a:rPr lang="en-ZA" dirty="0" err="1"/>
              <a:t>accountsfor</a:t>
            </a:r>
            <a:r>
              <a:rPr lang="en-ZA"/>
              <a:t> 50% of the </a:t>
            </a:r>
            <a:endParaRPr lang="en-ZA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4CDDB0-90F1-1304-04DE-C95272FC5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990852"/>
            <a:ext cx="6411912" cy="44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7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B038-334F-675B-E108-40DC2CA3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7CB8-43A5-8FA1-99FC-9195F98BB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25E3B-A536-674F-FF03-507CB06FFB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80C8-7758-0FBA-E0CA-DB6CCEE62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167BD-FB5E-0BF3-FCE7-0B9A1DB30F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783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</TotalTime>
  <Words>384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Slate</vt:lpstr>
      <vt:lpstr>Regression Project – PTDS 2403</vt:lpstr>
      <vt:lpstr>Overview</vt:lpstr>
      <vt:lpstr>Total Emissions Trend</vt:lpstr>
      <vt:lpstr>Average Temperate Change</vt:lpstr>
      <vt:lpstr>Population Split</vt:lpstr>
      <vt:lpstr>Emission Sources</vt:lpstr>
      <vt:lpstr>PowerPoint Presentation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Harrison, David</dc:creator>
  <cp:lastModifiedBy>Harrison, David</cp:lastModifiedBy>
  <cp:revision>1</cp:revision>
  <dcterms:created xsi:type="dcterms:W3CDTF">2024-10-28T13:47:50Z</dcterms:created>
  <dcterms:modified xsi:type="dcterms:W3CDTF">2024-10-28T17:36:08Z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2024-10-28T17:01:53Z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59372cc3-1ee5-45e4-893e-beee6d50801c</vt:lpwstr>
  </property>
  <property fmtid="{D5CDD505-2E9C-101B-9397-08002B2CF9AE}" pid="8" name="MSIP_Label_216eec4e-c7b8-491d-b7d8-90a69632743d_ContentBits">
    <vt:lpwstr>0</vt:lpwstr>
  </property>
</Properties>
</file>