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6" r:id="rId16"/>
    <p:sldId id="267" r:id="rId17"/>
    <p:sldId id="268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31F2-1EDA-4462-B6CC-52AEA22F001B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4E60-E294-495C-800B-9F06E2890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3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4E60-E294-495C-800B-9F06E2890E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6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4E60-E294-495C-800B-9F06E2890E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5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2101"/>
            <a:ext cx="8915399" cy="11430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24532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B29-C10F-487F-891D-07107BC47F31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30F9-56CE-4A12-A3D9-C55402965F2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EF78-8DE4-4AA1-907A-90794FF25F4A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06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F0A-26F7-4AC3-9ACE-B9E7A3AB2D9F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3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9AD-ECCB-4E62-94BC-FF38CB849E39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48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AC84-C727-4276-9594-33F1AB529A8C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32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C19A-F84B-4FB3-8EBD-C64E1ACADB9E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4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FD5-E6FE-4B7C-88DC-329812139BF5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93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3185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12" y="787782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Picture 0" descr="LOGO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2600" y="104635"/>
            <a:ext cx="1304924" cy="79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C1D6-AE5C-4BE5-A68A-803A7075274A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4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74-C906-4072-B612-ACD889A54D67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B9C5-A59C-4347-957A-9EAA61F1392E}" type="datetime1">
              <a:rPr lang="fr-FR" smtClean="0"/>
              <a:t>23/11/2016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4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63D-A7CE-4969-9681-D777961242F0}" type="datetime1">
              <a:rPr lang="fr-FR" smtClean="0"/>
              <a:t>23/11/2016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560E-9EFF-49F2-A7B4-86567171DD63}" type="datetime1">
              <a:rPr lang="fr-FR" smtClean="0"/>
              <a:t>23/11/2016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49-2B8F-4AE8-8EE5-115770397B8C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32A9-B943-403D-BAEC-E66C0833FA95}" type="datetime1">
              <a:rPr lang="fr-FR" smtClean="0"/>
              <a:t>23/11/2016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B998-1CE0-4B22-8322-5F597FC55638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F42691-DBEC-4E35-BE9A-4C4CB42E5C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quebec.huffingtonpost.ca/2014/06/11/taxis-europe-contre-uber_n_5483621.html" TargetMode="External"/><Relationship Id="rId2" Type="http://schemas.openxmlformats.org/officeDocument/2006/relationships/hyperlink" Target="http://www.avise.org/articles/impact-social-de-quoi-parle-t-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3424" y="-58158"/>
            <a:ext cx="10087934" cy="1795710"/>
          </a:xfrm>
        </p:spPr>
        <p:txBody>
          <a:bodyPr>
            <a:normAutofit/>
          </a:bodyPr>
          <a:lstStyle/>
          <a:p>
            <a:r>
              <a:rPr lang="fr-FR" dirty="0"/>
              <a:t>Les impacts d’</a:t>
            </a:r>
            <a:r>
              <a:rPr lang="fr-FR" dirty="0" err="1"/>
              <a:t>Uber</a:t>
            </a:r>
            <a:r>
              <a:rPr lang="fr-FR" dirty="0"/>
              <a:t> sur la vie quotidienne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3424" y="5563425"/>
            <a:ext cx="8915399" cy="1593061"/>
          </a:xfrm>
        </p:spPr>
        <p:txBody>
          <a:bodyPr>
            <a:normAutofit/>
          </a:bodyPr>
          <a:lstStyle/>
          <a:p>
            <a:r>
              <a:rPr lang="fr-FR" dirty="0"/>
              <a:t>SSH3100B – Sociologie de la technologie</a:t>
            </a:r>
          </a:p>
          <a:p>
            <a:r>
              <a:rPr lang="fr-FR" dirty="0"/>
              <a:t>Bastien METAIS - </a:t>
            </a:r>
            <a:r>
              <a:rPr lang="fr-CA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David TREMBLAY – Amine KAMAL – </a:t>
            </a:r>
            <a:r>
              <a:rPr lang="fr-CA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Bineta</a:t>
            </a:r>
            <a:r>
              <a:rPr lang="fr-CA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 DIENG -</a:t>
            </a:r>
          </a:p>
          <a:p>
            <a:r>
              <a:rPr lang="fr-CA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</a:rPr>
              <a:t>Antoine DAUPHINAIS</a:t>
            </a:r>
          </a:p>
          <a:p>
            <a:endParaRPr lang="fr-CA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dirty="0"/>
          </a:p>
        </p:txBody>
      </p:sp>
      <p:pic>
        <p:nvPicPr>
          <p:cNvPr id="4" name="Picture 0" descr="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3701" y="5563425"/>
            <a:ext cx="2097133" cy="11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9" y="2133599"/>
            <a:ext cx="4752304" cy="26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0801" y="329899"/>
            <a:ext cx="8911687" cy="1280890"/>
          </a:xfrm>
        </p:spPr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1184" y="1888902"/>
            <a:ext cx="8915400" cy="3777622"/>
          </a:xfrm>
        </p:spPr>
        <p:txBody>
          <a:bodyPr>
            <a:noAutofit/>
          </a:bodyPr>
          <a:lstStyle/>
          <a:p>
            <a:r>
              <a:rPr lang="fr-FR" sz="3600" dirty="0"/>
              <a:t>Compréhension générale de l’hypothèse</a:t>
            </a:r>
          </a:p>
          <a:p>
            <a:endParaRPr lang="fr-FR" sz="3600" dirty="0"/>
          </a:p>
          <a:p>
            <a:r>
              <a:rPr lang="fr-FR" sz="3600" dirty="0"/>
              <a:t>Sélection de l’échantillon</a:t>
            </a:r>
          </a:p>
          <a:p>
            <a:endParaRPr lang="fr-FR" sz="3600" dirty="0"/>
          </a:p>
          <a:p>
            <a:r>
              <a:rPr lang="fr-FR" sz="3600" dirty="0"/>
              <a:t>Choix des 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0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367" y="51515"/>
            <a:ext cx="8911687" cy="2059546"/>
          </a:xfrm>
        </p:spPr>
        <p:txBody>
          <a:bodyPr>
            <a:normAutofit/>
          </a:bodyPr>
          <a:lstStyle/>
          <a:p>
            <a:r>
              <a:rPr lang="fr-FR" dirty="0"/>
              <a:t>Analyse et interprétation des entretiens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76600" y="2210873"/>
            <a:ext cx="8915400" cy="2296732"/>
          </a:xfrm>
        </p:spPr>
        <p:txBody>
          <a:bodyPr>
            <a:noAutofit/>
          </a:bodyPr>
          <a:lstStyle/>
          <a:p>
            <a:r>
              <a:rPr lang="fr-FR" sz="3600" dirty="0"/>
              <a:t>Impacts économiques</a:t>
            </a:r>
          </a:p>
          <a:p>
            <a:endParaRPr lang="fr-FR" sz="3600" dirty="0"/>
          </a:p>
          <a:p>
            <a:r>
              <a:rPr lang="fr-FR" sz="3600" dirty="0"/>
              <a:t>Impacts sociaux</a:t>
            </a:r>
          </a:p>
          <a:p>
            <a:endParaRPr lang="fr-FR" sz="3600" dirty="0"/>
          </a:p>
          <a:p>
            <a:r>
              <a:rPr lang="fr-FR" sz="3600" dirty="0"/>
              <a:t>Impacts sur la sécurité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34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5196" y="329899"/>
            <a:ext cx="8911687" cy="1280890"/>
          </a:xfrm>
        </p:spPr>
        <p:txBody>
          <a:bodyPr/>
          <a:lstStyle/>
          <a:p>
            <a:r>
              <a:rPr lang="fr-FR" dirty="0"/>
              <a:t>Impacts économiques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472370" y="2175280"/>
            <a:ext cx="5035639" cy="2335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Trois hypothèses à confirmer ou infirmer</a:t>
            </a:r>
          </a:p>
        </p:txBody>
      </p:sp>
      <p:pic>
        <p:nvPicPr>
          <p:cNvPr id="1026" name="Picture 2" descr="Résultats de recherche d'images pour « uber money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08" y="2175280"/>
            <a:ext cx="4081670" cy="28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5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économiques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90123"/>
          </a:xfrm>
        </p:spPr>
        <p:txBody>
          <a:bodyPr>
            <a:noAutofit/>
          </a:bodyPr>
          <a:lstStyle/>
          <a:p>
            <a:r>
              <a:rPr lang="fr-CA" sz="2800" dirty="0"/>
              <a:t>Uber : Activité créatrice d’emploi</a:t>
            </a:r>
          </a:p>
          <a:p>
            <a:r>
              <a:rPr lang="fr-CA" sz="2800" dirty="0"/>
              <a:t>Uber : Un facteur d’harmonisation des offres sur le marché du transport </a:t>
            </a:r>
          </a:p>
          <a:p>
            <a:r>
              <a:rPr lang="fr-CA" sz="2800" dirty="0"/>
              <a:t>Uber : Préoccupation des individus de l’apparition d’un nouveau type d’économie peu règlementé </a:t>
            </a:r>
          </a:p>
          <a:p>
            <a:r>
              <a:rPr lang="fr-CA" sz="2800" dirty="0"/>
              <a:t>Comparaison avec les hypothèses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30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sociaux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5622" y="2466828"/>
            <a:ext cx="5035639" cy="2335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Quatre hypothèses à confirmer ou infirmer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14</a:t>
            </a:fld>
            <a:endParaRPr lang="fr-FR"/>
          </a:p>
        </p:txBody>
      </p:sp>
      <p:pic>
        <p:nvPicPr>
          <p:cNvPr id="7" name="Picture 18" descr="Résultats de recherche d'images pour « uber 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0764" y="2979592"/>
            <a:ext cx="3463234" cy="2594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608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2317" y="512462"/>
            <a:ext cx="8911687" cy="1280890"/>
          </a:xfrm>
        </p:spPr>
        <p:txBody>
          <a:bodyPr/>
          <a:lstStyle/>
          <a:p>
            <a:r>
              <a:rPr lang="fr-FR" dirty="0"/>
              <a:t>Impacts sociaux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9668" y="2070398"/>
            <a:ext cx="8915400" cy="3777622"/>
          </a:xfrm>
        </p:spPr>
        <p:txBody>
          <a:bodyPr>
            <a:normAutofit/>
          </a:bodyPr>
          <a:lstStyle/>
          <a:p>
            <a:r>
              <a:rPr lang="fr-FR" sz="2800" dirty="0" err="1"/>
              <a:t>Uber</a:t>
            </a:r>
            <a:r>
              <a:rPr lang="fr-FR" sz="2800" dirty="0"/>
              <a:t> à modifier les réactions des usagers en cas d’imprévus</a:t>
            </a:r>
          </a:p>
          <a:p>
            <a:r>
              <a:rPr lang="fr-FR" sz="2800" dirty="0"/>
              <a:t>Les relations chauffeurs/usagers ont évolués</a:t>
            </a:r>
          </a:p>
          <a:p>
            <a:r>
              <a:rPr lang="fr-FR" sz="2800" dirty="0"/>
              <a:t>Le système de notation permet une meilleur transparence sur la qualité des services</a:t>
            </a:r>
          </a:p>
          <a:p>
            <a:r>
              <a:rPr lang="fr-FR" sz="2800" dirty="0"/>
              <a:t>Le système de géolocalisation a impacté le comportement des usagers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5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5347" y="329899"/>
            <a:ext cx="8911687" cy="1280890"/>
          </a:xfrm>
        </p:spPr>
        <p:txBody>
          <a:bodyPr/>
          <a:lstStyle/>
          <a:p>
            <a:r>
              <a:rPr lang="fr-FR" dirty="0"/>
              <a:t>Impacts sur la sécurité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07" y="2466828"/>
            <a:ext cx="3902888" cy="26886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16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807594" y="2279800"/>
            <a:ext cx="4430333" cy="318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3600" dirty="0"/>
          </a:p>
          <a:p>
            <a:pPr marL="0" indent="0">
              <a:buFont typeface="Wingdings 3" charset="2"/>
              <a:buNone/>
            </a:pPr>
            <a:r>
              <a:rPr lang="fr-FR" sz="3600" dirty="0"/>
              <a:t>Deux hypothèses à confirmer ou infirmer</a:t>
            </a:r>
          </a:p>
        </p:txBody>
      </p:sp>
    </p:spTree>
    <p:extLst>
      <p:ext uri="{BB962C8B-B14F-4D97-AF65-F5344CB8AC3E}">
        <p14:creationId xmlns:p14="http://schemas.microsoft.com/office/powerpoint/2010/main" val="14178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9286" y="329899"/>
            <a:ext cx="8911687" cy="1280890"/>
          </a:xfrm>
        </p:spPr>
        <p:txBody>
          <a:bodyPr/>
          <a:lstStyle/>
          <a:p>
            <a:r>
              <a:rPr lang="fr-FR" dirty="0"/>
              <a:t>Impacts sur la 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33911" y="2126222"/>
            <a:ext cx="8915400" cy="3777622"/>
          </a:xfrm>
        </p:spPr>
        <p:txBody>
          <a:bodyPr>
            <a:normAutofit/>
          </a:bodyPr>
          <a:lstStyle/>
          <a:p>
            <a:r>
              <a:rPr lang="fr-FR" sz="2800" dirty="0"/>
              <a:t>Le système de notation permet une confiance accrue entre les chauffeurs et les clients</a:t>
            </a:r>
          </a:p>
          <a:p>
            <a:endParaRPr lang="fr-FR" sz="2800" dirty="0"/>
          </a:p>
          <a:p>
            <a:r>
              <a:rPr lang="fr-FR" sz="2800" dirty="0"/>
              <a:t>La règlementation d’</a:t>
            </a:r>
            <a:r>
              <a:rPr lang="fr-FR" sz="2800" dirty="0" err="1"/>
              <a:t>Uber</a:t>
            </a:r>
            <a:r>
              <a:rPr lang="fr-FR" sz="2800" dirty="0"/>
              <a:t> (compétences du chauffeur, état de la voiture) est plus souple que celle d’autres types de transports, ceci incite à la méfiance de certains consommateurs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5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1106" y="329899"/>
            <a:ext cx="8911687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5122" y="1979117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Aspects économiques</a:t>
            </a:r>
          </a:p>
          <a:p>
            <a:endParaRPr lang="fr-FR" sz="3600" dirty="0"/>
          </a:p>
          <a:p>
            <a:r>
              <a:rPr lang="fr-FR" sz="3600" dirty="0"/>
              <a:t>Aspects sociaux</a:t>
            </a:r>
          </a:p>
          <a:p>
            <a:endParaRPr lang="fr-FR" sz="3600" dirty="0"/>
          </a:p>
          <a:p>
            <a:r>
              <a:rPr lang="fr-FR" sz="3600" dirty="0"/>
              <a:t>Aspect sécuritaires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6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[1],[3] </a:t>
            </a:r>
            <a:r>
              <a:rPr lang="fr-FR" dirty="0" err="1"/>
              <a:t>Azevedo</a:t>
            </a:r>
            <a:r>
              <a:rPr lang="fr-FR" dirty="0"/>
              <a:t>, F., </a:t>
            </a:r>
            <a:r>
              <a:rPr lang="fr-FR" dirty="0" err="1"/>
              <a:t>Maciejewski</a:t>
            </a:r>
            <a:r>
              <a:rPr lang="fr-FR" dirty="0"/>
              <a:t>, </a:t>
            </a:r>
            <a:r>
              <a:rPr lang="fr-FR" dirty="0" err="1"/>
              <a:t>M.,</a:t>
            </a:r>
            <a:r>
              <a:rPr lang="fr-FR" i="1" dirty="0" err="1"/>
              <a:t>Conséquences</a:t>
            </a:r>
            <a:r>
              <a:rPr lang="fr-FR" i="1" dirty="0"/>
              <a:t> juridiques, sociales et économiques </a:t>
            </a:r>
            <a:r>
              <a:rPr lang="fr-FR" i="1" dirty="0" err="1"/>
              <a:t>d'uber</a:t>
            </a:r>
            <a:r>
              <a:rPr lang="fr-FR" i="1" dirty="0"/>
              <a:t> et des entreprises similaires de mise en relation entre chauffeurs et passagers (</a:t>
            </a:r>
            <a:r>
              <a:rPr lang="fr-FR" i="1" dirty="0" err="1"/>
              <a:t>tnc</a:t>
            </a:r>
            <a:r>
              <a:rPr lang="fr-FR" i="1" dirty="0"/>
              <a:t>), dg </a:t>
            </a:r>
            <a:r>
              <a:rPr lang="fr-FR" i="1" dirty="0" err="1"/>
              <a:t>ipol</a:t>
            </a:r>
            <a:r>
              <a:rPr lang="fr-FR" i="1" dirty="0"/>
              <a:t> </a:t>
            </a:r>
            <a:r>
              <a:rPr lang="fr-FR" i="1" dirty="0" err="1"/>
              <a:t>policy</a:t>
            </a:r>
            <a:r>
              <a:rPr lang="fr-FR" i="1" dirty="0"/>
              <a:t> </a:t>
            </a:r>
            <a:r>
              <a:rPr lang="fr-FR" i="1" dirty="0" err="1"/>
              <a:t>department</a:t>
            </a:r>
            <a:r>
              <a:rPr lang="fr-FR" i="1" dirty="0"/>
              <a:t> b - structural and </a:t>
            </a:r>
            <a:r>
              <a:rPr lang="fr-FR" i="1" dirty="0" err="1"/>
              <a:t>cohesion</a:t>
            </a:r>
            <a:r>
              <a:rPr lang="fr-FR" i="1" dirty="0"/>
              <a:t> </a:t>
            </a:r>
            <a:r>
              <a:rPr lang="fr-FR" i="1" dirty="0" err="1"/>
              <a:t>policies</a:t>
            </a:r>
            <a:r>
              <a:rPr lang="fr-FR" dirty="0"/>
              <a:t>. (2015). Éditeur : Parlement européen</a:t>
            </a:r>
            <a:endParaRPr lang="fr-CA" dirty="0"/>
          </a:p>
          <a:p>
            <a:r>
              <a:rPr lang="fr-FR" dirty="0"/>
              <a:t>[2] Conseil supérieur de l’économie sociale et solidaire, 2016. (2016). Impact social, de quoi parle-t-on ? Disponible : Url : </a:t>
            </a:r>
            <a:r>
              <a:rPr lang="fr-FR" u="sng" dirty="0">
                <a:hlinkClick r:id="rId2"/>
              </a:rPr>
              <a:t>http://www.avise.org/articles/impact-social-de-quoi-parle-t-on</a:t>
            </a:r>
            <a:endParaRPr lang="fr-CA" dirty="0"/>
          </a:p>
          <a:p>
            <a:r>
              <a:rPr lang="fr-CA" dirty="0"/>
              <a:t>Agence France-Presse, 11 juin 2014, </a:t>
            </a:r>
            <a:r>
              <a:rPr lang="fr-CA" i="1" dirty="0"/>
              <a:t>Les taxis se mobilisent à </a:t>
            </a:r>
            <a:r>
              <a:rPr lang="fr-CA" i="1" dirty="0" err="1"/>
              <a:t>travwers</a:t>
            </a:r>
            <a:r>
              <a:rPr lang="fr-CA" i="1" dirty="0"/>
              <a:t> l’Europe contre Uber</a:t>
            </a:r>
            <a:r>
              <a:rPr lang="fr-CA" dirty="0"/>
              <a:t>. </a:t>
            </a:r>
            <a:r>
              <a:rPr lang="fr-CA" dirty="0" err="1"/>
              <a:t>Huffington</a:t>
            </a:r>
            <a:r>
              <a:rPr lang="fr-CA" dirty="0"/>
              <a:t> Post. Tiré de </a:t>
            </a:r>
            <a:r>
              <a:rPr lang="fr-CA" u="sng" dirty="0">
                <a:hlinkClick r:id="rId3"/>
              </a:rPr>
              <a:t>http://quebec.huffingtonpost.ca/2014/06/11/taxis-europe-contre-uber_n_5483621.html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Introduction: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87702" y="2126222"/>
            <a:ext cx="7772400" cy="3777622"/>
          </a:xfrm>
        </p:spPr>
        <p:txBody>
          <a:bodyPr>
            <a:normAutofit fontScale="77500" lnSpcReduction="20000"/>
          </a:bodyPr>
          <a:lstStyle/>
          <a:p>
            <a:r>
              <a:rPr lang="fr-FR" sz="3600" dirty="0"/>
              <a:t>Cadre théorique</a:t>
            </a:r>
          </a:p>
          <a:p>
            <a:r>
              <a:rPr lang="fr-FR" sz="3600" dirty="0"/>
              <a:t>Méthodologie</a:t>
            </a:r>
          </a:p>
          <a:p>
            <a:r>
              <a:rPr lang="fr-FR" sz="3600" dirty="0"/>
              <a:t>Analyse et interprétation des entretiens</a:t>
            </a:r>
          </a:p>
          <a:p>
            <a:pPr marL="0" indent="0">
              <a:buNone/>
            </a:pPr>
            <a:r>
              <a:rPr lang="fr-FR" sz="3600" dirty="0"/>
              <a:t>	- Impacts économiques</a:t>
            </a:r>
          </a:p>
          <a:p>
            <a:pPr marL="0" indent="0">
              <a:buNone/>
            </a:pPr>
            <a:r>
              <a:rPr lang="fr-FR" sz="3600" dirty="0"/>
              <a:t>	- Impacts sociaux</a:t>
            </a:r>
          </a:p>
          <a:p>
            <a:pPr marL="0" indent="0">
              <a:buNone/>
            </a:pPr>
            <a:r>
              <a:rPr lang="fr-FR" sz="3600" dirty="0"/>
              <a:t>	- Impacts sur la sécurité</a:t>
            </a:r>
            <a:endParaRPr lang="fr-FR" sz="2800" dirty="0"/>
          </a:p>
          <a:p>
            <a:r>
              <a:rPr lang="fr-FR" sz="3600" dirty="0"/>
              <a:t>Conclusion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DC2-E011-4A37-8198-247CBBA97628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SSH3100 B - Sociologie de la technologie - Les impacts d'</a:t>
            </a:r>
            <a:r>
              <a:rPr lang="fr-FR" dirty="0" err="1"/>
              <a:t>Uber</a:t>
            </a:r>
            <a:r>
              <a:rPr lang="fr-FR" dirty="0"/>
              <a:t>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47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20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196642" y="512462"/>
            <a:ext cx="4159567" cy="1280890"/>
          </a:xfrm>
        </p:spPr>
        <p:txBody>
          <a:bodyPr/>
          <a:lstStyle/>
          <a:p>
            <a:r>
              <a:rPr lang="fr-CA" dirty="0"/>
              <a:t>Questions?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65" y="2076083"/>
            <a:ext cx="3317705" cy="3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théorique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5427" y="2249510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Impacts économiques</a:t>
            </a:r>
          </a:p>
          <a:p>
            <a:endParaRPr lang="fr-FR" sz="3600" dirty="0"/>
          </a:p>
          <a:p>
            <a:r>
              <a:rPr lang="fr-FR" sz="3600" dirty="0"/>
              <a:t>Impacts sociaux</a:t>
            </a:r>
          </a:p>
          <a:p>
            <a:endParaRPr lang="fr-FR" sz="3600" dirty="0"/>
          </a:p>
          <a:p>
            <a:r>
              <a:rPr lang="fr-FR" sz="3600" dirty="0"/>
              <a:t>Impacts sur la sécurité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4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9285" y="329899"/>
            <a:ext cx="8911687" cy="1280890"/>
          </a:xfrm>
        </p:spPr>
        <p:txBody>
          <a:bodyPr/>
          <a:lstStyle/>
          <a:p>
            <a:r>
              <a:rPr lang="fr-FR" dirty="0"/>
              <a:t>Impacts économiques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33910" y="1610789"/>
            <a:ext cx="8915400" cy="3777622"/>
          </a:xfrm>
        </p:spPr>
        <p:txBody>
          <a:bodyPr>
            <a:noAutofit/>
          </a:bodyPr>
          <a:lstStyle/>
          <a:p>
            <a:r>
              <a:rPr lang="fr-FR" sz="3600" dirty="0"/>
              <a:t>Appariation d’un nouveau type d’économie</a:t>
            </a:r>
          </a:p>
          <a:p>
            <a:endParaRPr lang="fr-FR" sz="3600" dirty="0"/>
          </a:p>
          <a:p>
            <a:r>
              <a:rPr lang="fr-FR" sz="3600" dirty="0"/>
              <a:t>Création de nouveaux emplois</a:t>
            </a:r>
          </a:p>
          <a:p>
            <a:endParaRPr lang="fr-FR" sz="3600" dirty="0"/>
          </a:p>
          <a:p>
            <a:r>
              <a:rPr lang="fr-FR" sz="3600" dirty="0"/>
              <a:t>Harmonisation des offres sur le marché du transport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sociaux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7246" y="2126222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Définition</a:t>
            </a:r>
          </a:p>
          <a:p>
            <a:endParaRPr lang="fr-FR" sz="3600" dirty="0"/>
          </a:p>
          <a:p>
            <a:r>
              <a:rPr lang="fr-FR" sz="3600" dirty="0"/>
              <a:t>Des impacts globaux et locaux</a:t>
            </a:r>
          </a:p>
          <a:p>
            <a:endParaRPr lang="fr-FR" sz="3600" dirty="0"/>
          </a:p>
          <a:p>
            <a:r>
              <a:rPr lang="fr-FR" sz="3600" dirty="0"/>
              <a:t>Un phénomène controversé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0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sur la 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72547" y="2126222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Une règlementation souple qui incite à la méfiance</a:t>
            </a:r>
          </a:p>
          <a:p>
            <a:endParaRPr lang="fr-FR" sz="3600" dirty="0"/>
          </a:p>
          <a:p>
            <a:r>
              <a:rPr lang="fr-FR" sz="3600" dirty="0"/>
              <a:t>Exemples d’incidents malheureux</a:t>
            </a:r>
          </a:p>
          <a:p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5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76600" y="2126222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Choix de l’échantillon</a:t>
            </a:r>
          </a:p>
          <a:p>
            <a:pPr marL="0" indent="0">
              <a:buNone/>
            </a:pPr>
            <a:endParaRPr lang="fr-FR" sz="3600" dirty="0"/>
          </a:p>
          <a:p>
            <a:r>
              <a:rPr lang="fr-FR" sz="3600" dirty="0"/>
              <a:t>Condition de réalisation</a:t>
            </a:r>
          </a:p>
          <a:p>
            <a:pPr marL="0" indent="0">
              <a:buNone/>
            </a:pPr>
            <a:endParaRPr lang="fr-FR" sz="3600" dirty="0"/>
          </a:p>
          <a:p>
            <a:r>
              <a:rPr lang="fr-FR" sz="3600" dirty="0"/>
              <a:t>Difficultés rencontrées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6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8074" y="329899"/>
            <a:ext cx="8911687" cy="1280890"/>
          </a:xfrm>
        </p:spPr>
        <p:txBody>
          <a:bodyPr/>
          <a:lstStyle/>
          <a:p>
            <a:r>
              <a:rPr lang="fr-FR" dirty="0"/>
              <a:t>Choix de l’échantillon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dirty="0"/>
              <a:t>Cinq critères de sélection: </a:t>
            </a:r>
          </a:p>
          <a:p>
            <a:r>
              <a:rPr lang="fr-FR" sz="3600" dirty="0"/>
              <a:t>Age</a:t>
            </a:r>
          </a:p>
          <a:p>
            <a:r>
              <a:rPr lang="fr-FR" sz="3600" dirty="0"/>
              <a:t>Sexe</a:t>
            </a:r>
          </a:p>
          <a:p>
            <a:r>
              <a:rPr lang="fr-FR" sz="3600" dirty="0"/>
              <a:t>Catégorie sociale/professionnelle</a:t>
            </a:r>
          </a:p>
          <a:p>
            <a:r>
              <a:rPr lang="fr-FR" sz="3600" dirty="0"/>
              <a:t>Origine</a:t>
            </a:r>
          </a:p>
          <a:p>
            <a:r>
              <a:rPr lang="fr-FR" sz="3600" dirty="0"/>
              <a:t>Région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3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3624" y="329899"/>
            <a:ext cx="8911687" cy="1280890"/>
          </a:xfrm>
        </p:spPr>
        <p:txBody>
          <a:bodyPr/>
          <a:lstStyle/>
          <a:p>
            <a:r>
              <a:rPr lang="fr-FR" dirty="0"/>
              <a:t>Condition de 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495" y="1863144"/>
            <a:ext cx="8915400" cy="3777622"/>
          </a:xfrm>
        </p:spPr>
        <p:txBody>
          <a:bodyPr>
            <a:normAutofit/>
          </a:bodyPr>
          <a:lstStyle/>
          <a:p>
            <a:r>
              <a:rPr lang="fr-FR" sz="3600" dirty="0"/>
              <a:t>Questionnaire/document Google</a:t>
            </a:r>
          </a:p>
          <a:p>
            <a:endParaRPr lang="fr-FR" sz="3600" dirty="0"/>
          </a:p>
          <a:p>
            <a:r>
              <a:rPr lang="fr-FR" sz="3600" dirty="0"/>
              <a:t>Lieux des entrevues </a:t>
            </a:r>
          </a:p>
          <a:p>
            <a:endParaRPr lang="fr-FR" sz="3600" dirty="0"/>
          </a:p>
          <a:p>
            <a:r>
              <a:rPr lang="fr-FR" sz="3600" dirty="0"/>
              <a:t>Moyens de sauvegarde du Verbatim</a:t>
            </a:r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E7AF-98DF-4E05-9222-3654D2BFF314}" type="datetime1">
              <a:rPr lang="fr-FR" smtClean="0"/>
              <a:t>23/11/2016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SSH3100 B - Sociologie de la technologie - Les impacts d'Uber sur la vie quotidienne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2691-DBEC-4E35-BE9A-4C4CB42E5C9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622</Words>
  <Application>Microsoft Office PowerPoint</Application>
  <PresentationFormat>Grand écran</PresentationFormat>
  <Paragraphs>158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Brin</vt:lpstr>
      <vt:lpstr>Les impacts d’Uber sur la vie quotidienne</vt:lpstr>
      <vt:lpstr>Introduction:</vt:lpstr>
      <vt:lpstr>Cadre théorique</vt:lpstr>
      <vt:lpstr>Impacts économiques</vt:lpstr>
      <vt:lpstr>Impacts sociaux</vt:lpstr>
      <vt:lpstr>Impacts sur la sécurité</vt:lpstr>
      <vt:lpstr>Méthodologie</vt:lpstr>
      <vt:lpstr>Choix de l’échantillon</vt:lpstr>
      <vt:lpstr>Condition de réalisation</vt:lpstr>
      <vt:lpstr>Difficultés rencontrées</vt:lpstr>
      <vt:lpstr>Analyse et interprétation des entretiens</vt:lpstr>
      <vt:lpstr>Impacts économiques</vt:lpstr>
      <vt:lpstr>Impacts économiques</vt:lpstr>
      <vt:lpstr>Impacts sociaux</vt:lpstr>
      <vt:lpstr>Impacts sociaux</vt:lpstr>
      <vt:lpstr>Impacts sur la sécurité</vt:lpstr>
      <vt:lpstr>Impacts sur la sécurité</vt:lpstr>
      <vt:lpstr>Conclusion</vt:lpstr>
      <vt:lpstr>Références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impacts d’Uber sur la vie quotidienne</dc:title>
  <dc:creator>Bastien Metais</dc:creator>
  <cp:lastModifiedBy>Amine Kamal</cp:lastModifiedBy>
  <cp:revision>12</cp:revision>
  <dcterms:created xsi:type="dcterms:W3CDTF">2016-11-23T15:50:54Z</dcterms:created>
  <dcterms:modified xsi:type="dcterms:W3CDTF">2016-11-23T23:37:59Z</dcterms:modified>
</cp:coreProperties>
</file>