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9A9"/>
    <a:srgbClr val="7800AC"/>
    <a:srgbClr val="EDEEF3"/>
    <a:srgbClr val="D9D9D9"/>
    <a:srgbClr val="F3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8DFD5-2CB3-9F40-9262-1B5348D09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1483EB-B24C-9600-DFA4-C68FE1398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BCADA8-5553-F765-94E3-B0CE90E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55D6-6666-42BB-8A01-53100CD62F6A}" type="datetimeFigureOut">
              <a:rPr lang="es-MX" smtClean="0"/>
              <a:t>17/07/2024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C896D8-4CE9-8F51-5F66-D2B9C7E7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9440F5-ACF7-951B-7D94-C439B892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2F99-0462-4D86-877D-5F4B1BC2BC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933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3CE99-DEF2-6BE6-DF1E-06F27113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5FCBB6-8516-7559-4951-26F779C45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A9E16B-D66E-850B-15AF-D426157BE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55D6-6666-42BB-8A01-53100CD62F6A}" type="datetimeFigureOut">
              <a:rPr lang="es-MX" smtClean="0"/>
              <a:t>17/07/2024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E0A288-2B85-AFB0-1D9C-FD2B9A54C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15403E-50C2-0988-E02E-AFBE79C51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2F99-0462-4D86-877D-5F4B1BC2BC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709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52F619C-A96C-32C3-3559-EDE96F8FA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2C1692-CA03-2A8C-B21C-80354C651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98E3A8-33CB-103B-7038-E03022BFB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55D6-6666-42BB-8A01-53100CD62F6A}" type="datetimeFigureOut">
              <a:rPr lang="es-MX" smtClean="0"/>
              <a:t>17/07/2024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AA0F9E-06B1-ABB0-E54D-AD31AF723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6AD94E-F954-8EB3-1F4F-CAF7ADCEB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2F99-0462-4D86-877D-5F4B1BC2BC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8502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3CC69-AC92-6D71-FC1E-1503BAF9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75BF9B-3949-E86A-DB7D-AC2276725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ADCCFE-FA8A-3E4F-7238-D880A62F0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55D6-6666-42BB-8A01-53100CD62F6A}" type="datetimeFigureOut">
              <a:rPr lang="es-MX" smtClean="0"/>
              <a:t>17/07/2024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200CA0-8A8C-0A60-DF38-9DD34FF2F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B6DFA1-64E7-5D96-918F-58772D35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2F99-0462-4D86-877D-5F4B1BC2BC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331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72305-1B69-3320-FEF0-728C497AC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F925DB-08E9-51BA-F9E5-C32B34314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43E43A-B32A-80BD-403A-A4DF2267C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55D6-6666-42BB-8A01-53100CD62F6A}" type="datetimeFigureOut">
              <a:rPr lang="es-MX" smtClean="0"/>
              <a:t>17/07/2024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5F2287-A264-5F39-CC1E-DBFA666A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0D29AE-285A-FE0C-AB4E-E8277D4D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2F99-0462-4D86-877D-5F4B1BC2BC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185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6BBC7-B854-D465-7A4F-C4EDE200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91A0AF-E4DA-B4D1-1580-00AD0E07E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0BCCBF-A4F5-B01A-7132-2B280049A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4F56D2-D358-8F20-3B4D-2F5B331C3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55D6-6666-42BB-8A01-53100CD62F6A}" type="datetimeFigureOut">
              <a:rPr lang="es-MX" smtClean="0"/>
              <a:t>17/07/2024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21F473-8814-DDA5-85DC-A8753212D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5440C7-9739-74CF-309C-6FD6FF0C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2F99-0462-4D86-877D-5F4B1BC2BC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570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A6CE1-5409-C9E9-88AB-35A9E1CE0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412300-30C1-3F7F-AD35-790855B80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4474E5-122D-79E4-B57D-5FF1385C3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0EB774A-7540-876E-434D-39A37E195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0ECFD3-4E1A-067B-E605-F6F97891D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83600A0-2D61-F072-63EF-706B2E94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55D6-6666-42BB-8A01-53100CD62F6A}" type="datetimeFigureOut">
              <a:rPr lang="es-MX" smtClean="0"/>
              <a:t>17/07/2024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BA6E433-341F-2671-FF70-8325A1938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5B546C7-124E-5275-79EA-845A2B2BC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2F99-0462-4D86-877D-5F4B1BC2BC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253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2EFAB-09C0-5111-9F94-4A0F03CE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60BB939-8416-5625-C4DA-F35798AF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55D6-6666-42BB-8A01-53100CD62F6A}" type="datetimeFigureOut">
              <a:rPr lang="es-MX" smtClean="0"/>
              <a:t>17/07/2024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D8752C-251E-6A06-0C65-3CABAE53E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661F8E-0AAC-55A9-95AC-6A40A9A0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2F99-0462-4D86-877D-5F4B1BC2BC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761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2C2F63-C25D-9D35-D9C2-96763BD0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55D6-6666-42BB-8A01-53100CD62F6A}" type="datetimeFigureOut">
              <a:rPr lang="es-MX" smtClean="0"/>
              <a:t>17/07/2024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7F84BCA-964E-625F-CA13-0E966A861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BE8F58-6DBC-DFC4-7FF5-2A1F9A2B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2F99-0462-4D86-877D-5F4B1BC2BC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27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F86C5-4E00-4178-6A01-8BE35F677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DD23A6-B513-3E61-B439-1D392D745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1DF6C2-627E-F5F4-2B7F-F345F63C8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BFC641-8AD3-4801-460B-1E23B455A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55D6-6666-42BB-8A01-53100CD62F6A}" type="datetimeFigureOut">
              <a:rPr lang="es-MX" smtClean="0"/>
              <a:t>17/07/2024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682480-8B5C-F17C-B07F-6881731A0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469641-6281-4D10-CE2D-011779A3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2F99-0462-4D86-877D-5F4B1BC2BC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567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D293D-4D54-40A7-15E1-569F26C2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060E3F-6060-2037-D38E-0EF73AD7D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EFE52C-9A41-901B-499D-8812219E7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7BD1A6-129B-C464-9A84-4A9B11931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55D6-6666-42BB-8A01-53100CD62F6A}" type="datetimeFigureOut">
              <a:rPr lang="es-MX" smtClean="0"/>
              <a:t>17/07/2024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598C9A-F8AB-88B9-A40E-EC5FD508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673615-9EDF-343E-4957-950A4B52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2F99-0462-4D86-877D-5F4B1BC2BC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024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43E5DCC-C63F-E5F3-41BF-56B29D88B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9E4D0A-693D-608B-38A2-D183592E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687236-DA29-9594-78DB-05703827F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A255D6-6666-42BB-8A01-53100CD62F6A}" type="datetimeFigureOut">
              <a:rPr lang="es-MX" smtClean="0"/>
              <a:t>17/07/2024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533FCC-EA2F-6B65-DD90-B21C5D9B6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ECA8AE-663B-5C9E-7D2C-DEEC11A54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FA2F99-0462-4D86-877D-5F4B1BC2BC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647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21D84DD-9033-7538-021E-C0FE5197BB61}"/>
              </a:ext>
            </a:extLst>
          </p:cNvPr>
          <p:cNvSpPr/>
          <p:nvPr/>
        </p:nvSpPr>
        <p:spPr>
          <a:xfrm>
            <a:off x="0" y="173744"/>
            <a:ext cx="11732179" cy="6669855"/>
          </a:xfrm>
          <a:prstGeom prst="roundRect">
            <a:avLst>
              <a:gd name="adj" fmla="val 23378"/>
            </a:avLst>
          </a:prstGeom>
          <a:solidFill>
            <a:srgbClr val="F3F4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361618A3-C7E6-F0B0-D46D-733C521FCF2F}"/>
              </a:ext>
            </a:extLst>
          </p:cNvPr>
          <p:cNvGrpSpPr/>
          <p:nvPr/>
        </p:nvGrpSpPr>
        <p:grpSpPr>
          <a:xfrm>
            <a:off x="230059" y="1353232"/>
            <a:ext cx="2362234" cy="1292085"/>
            <a:chOff x="2207618" y="914399"/>
            <a:chExt cx="2362234" cy="1292085"/>
          </a:xfrm>
        </p:grpSpPr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32B8F1C6-17D7-AA9A-7738-EFAD42A5946B}"/>
                </a:ext>
              </a:extLst>
            </p:cNvPr>
            <p:cNvSpPr/>
            <p:nvPr/>
          </p:nvSpPr>
          <p:spPr>
            <a:xfrm>
              <a:off x="2229852" y="946484"/>
              <a:ext cx="2340000" cy="1260000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  <a:effectLst>
              <a:outerShdw blurRad="127000" dist="127000" dir="13500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687A52AD-33AE-0F51-820E-C0E58CD53917}"/>
                </a:ext>
              </a:extLst>
            </p:cNvPr>
            <p:cNvSpPr/>
            <p:nvPr/>
          </p:nvSpPr>
          <p:spPr>
            <a:xfrm>
              <a:off x="2207618" y="914399"/>
              <a:ext cx="234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9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outerShdw blurRad="190500" dist="190500" dir="2700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044AF16A-D59E-B7F9-0398-B4FC6B684C7C}"/>
              </a:ext>
            </a:extLst>
          </p:cNvPr>
          <p:cNvGrpSpPr/>
          <p:nvPr/>
        </p:nvGrpSpPr>
        <p:grpSpPr>
          <a:xfrm>
            <a:off x="3078554" y="1316201"/>
            <a:ext cx="5232963" cy="1350261"/>
            <a:chOff x="3078554" y="1316201"/>
            <a:chExt cx="5232963" cy="1350261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2A9F479F-4687-85A0-AF3B-3761FCC679F4}"/>
                </a:ext>
              </a:extLst>
            </p:cNvPr>
            <p:cNvGrpSpPr/>
            <p:nvPr/>
          </p:nvGrpSpPr>
          <p:grpSpPr>
            <a:xfrm>
              <a:off x="3078554" y="1374377"/>
              <a:ext cx="2362234" cy="1292085"/>
              <a:chOff x="2207618" y="914399"/>
              <a:chExt cx="2362234" cy="1292085"/>
            </a:xfrm>
          </p:grpSpPr>
          <p:sp>
            <p:nvSpPr>
              <p:cNvPr id="9" name="Rectángulo: esquinas redondeadas 8">
                <a:extLst>
                  <a:ext uri="{FF2B5EF4-FFF2-40B4-BE49-F238E27FC236}">
                    <a16:creationId xmlns:a16="http://schemas.microsoft.com/office/drawing/2014/main" id="{F572B209-A988-B329-AB03-A89C096CD809}"/>
                  </a:ext>
                </a:extLst>
              </p:cNvPr>
              <p:cNvSpPr/>
              <p:nvPr/>
            </p:nvSpPr>
            <p:spPr>
              <a:xfrm>
                <a:off x="2229852" y="946484"/>
                <a:ext cx="2340000" cy="1260000"/>
              </a:xfrm>
              <a:prstGeom prst="roundRect">
                <a:avLst/>
              </a:prstGeom>
              <a:solidFill>
                <a:srgbClr val="D9D9D9"/>
              </a:solidFill>
              <a:ln>
                <a:noFill/>
              </a:ln>
              <a:effectLst>
                <a:outerShdw blurRad="127000" dist="127000" dir="13500000" algn="ct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" name="Rectángulo: esquinas redondeadas 9">
                <a:extLst>
                  <a:ext uri="{FF2B5EF4-FFF2-40B4-BE49-F238E27FC236}">
                    <a16:creationId xmlns:a16="http://schemas.microsoft.com/office/drawing/2014/main" id="{0AE9A175-9FEC-C5B4-27E9-DB5D79A7EA63}"/>
                  </a:ext>
                </a:extLst>
              </p:cNvPr>
              <p:cNvSpPr/>
              <p:nvPr/>
            </p:nvSpPr>
            <p:spPr>
              <a:xfrm>
                <a:off x="2207618" y="914399"/>
                <a:ext cx="2340000" cy="1260000"/>
              </a:xfrm>
              <a:prstGeom prst="roundRect">
                <a:avLst/>
              </a:prstGeom>
              <a:gradFill>
                <a:gsLst>
                  <a:gs pos="0">
                    <a:srgbClr val="EDEEF3"/>
                  </a:gs>
                  <a:gs pos="9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outerShdw blurRad="190500" dist="190500" dir="2700000" algn="ct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72D20AC5-CB7C-B9E9-E8F4-17DECA2096CA}"/>
                </a:ext>
              </a:extLst>
            </p:cNvPr>
            <p:cNvGrpSpPr/>
            <p:nvPr/>
          </p:nvGrpSpPr>
          <p:grpSpPr>
            <a:xfrm>
              <a:off x="5949283" y="1316201"/>
              <a:ext cx="2362234" cy="1292085"/>
              <a:chOff x="2207618" y="914399"/>
              <a:chExt cx="2362234" cy="1292085"/>
            </a:xfrm>
          </p:grpSpPr>
          <p:sp>
            <p:nvSpPr>
              <p:cNvPr id="12" name="Rectángulo: esquinas redondeadas 11">
                <a:extLst>
                  <a:ext uri="{FF2B5EF4-FFF2-40B4-BE49-F238E27FC236}">
                    <a16:creationId xmlns:a16="http://schemas.microsoft.com/office/drawing/2014/main" id="{64F43E2D-8899-C3DC-E807-85DE10CE87DF}"/>
                  </a:ext>
                </a:extLst>
              </p:cNvPr>
              <p:cNvSpPr/>
              <p:nvPr/>
            </p:nvSpPr>
            <p:spPr>
              <a:xfrm>
                <a:off x="2229852" y="946484"/>
                <a:ext cx="2340000" cy="1260000"/>
              </a:xfrm>
              <a:prstGeom prst="roundRect">
                <a:avLst/>
              </a:prstGeom>
              <a:solidFill>
                <a:srgbClr val="D9D9D9"/>
              </a:solidFill>
              <a:ln>
                <a:noFill/>
              </a:ln>
              <a:effectLst>
                <a:outerShdw blurRad="127000" dist="127000" dir="13500000" algn="ct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Rectángulo: esquinas redondeadas 12">
                <a:extLst>
                  <a:ext uri="{FF2B5EF4-FFF2-40B4-BE49-F238E27FC236}">
                    <a16:creationId xmlns:a16="http://schemas.microsoft.com/office/drawing/2014/main" id="{352D9F86-9771-9412-0314-1A7B210F1190}"/>
                  </a:ext>
                </a:extLst>
              </p:cNvPr>
              <p:cNvSpPr/>
              <p:nvPr/>
            </p:nvSpPr>
            <p:spPr>
              <a:xfrm>
                <a:off x="2207618" y="914399"/>
                <a:ext cx="2340000" cy="1260000"/>
              </a:xfrm>
              <a:prstGeom prst="roundRect">
                <a:avLst/>
              </a:prstGeom>
              <a:gradFill>
                <a:gsLst>
                  <a:gs pos="0">
                    <a:srgbClr val="EDEEF3"/>
                  </a:gs>
                  <a:gs pos="9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outerShdw blurRad="190500" dist="190500" dir="2700000" algn="ct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45DF53C-CB58-90CC-3F22-7BBD5FCEFABD}"/>
              </a:ext>
            </a:extLst>
          </p:cNvPr>
          <p:cNvGrpSpPr/>
          <p:nvPr/>
        </p:nvGrpSpPr>
        <p:grpSpPr>
          <a:xfrm>
            <a:off x="8990281" y="14400"/>
            <a:ext cx="3067200" cy="6843600"/>
            <a:chOff x="8990281" y="14400"/>
            <a:chExt cx="3067200" cy="6843600"/>
          </a:xfrm>
        </p:grpSpPr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37FD2876-82AC-C7CD-A524-72436683325E}"/>
                </a:ext>
              </a:extLst>
            </p:cNvPr>
            <p:cNvGrpSpPr/>
            <p:nvPr/>
          </p:nvGrpSpPr>
          <p:grpSpPr>
            <a:xfrm>
              <a:off x="9098007" y="14400"/>
              <a:ext cx="2883600" cy="6843600"/>
              <a:chOff x="2207618" y="914399"/>
              <a:chExt cx="2362234" cy="1292085"/>
            </a:xfrm>
          </p:grpSpPr>
          <p:sp>
            <p:nvSpPr>
              <p:cNvPr id="21" name="Rectángulo: esquinas redondeadas 20">
                <a:extLst>
                  <a:ext uri="{FF2B5EF4-FFF2-40B4-BE49-F238E27FC236}">
                    <a16:creationId xmlns:a16="http://schemas.microsoft.com/office/drawing/2014/main" id="{3D8CDCC3-2F79-C465-D4A7-ADBCC9CEA59B}"/>
                  </a:ext>
                </a:extLst>
              </p:cNvPr>
              <p:cNvSpPr/>
              <p:nvPr/>
            </p:nvSpPr>
            <p:spPr>
              <a:xfrm>
                <a:off x="2229852" y="946484"/>
                <a:ext cx="2340000" cy="1260000"/>
              </a:xfrm>
              <a:prstGeom prst="roundRect">
                <a:avLst/>
              </a:prstGeom>
              <a:solidFill>
                <a:srgbClr val="D9D9D9"/>
              </a:solidFill>
              <a:ln>
                <a:noFill/>
              </a:ln>
              <a:effectLst>
                <a:outerShdw blurRad="127000" dist="127000" dir="13500000" algn="ct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2" name="Rectángulo: esquinas redondeadas 21">
                <a:extLst>
                  <a:ext uri="{FF2B5EF4-FFF2-40B4-BE49-F238E27FC236}">
                    <a16:creationId xmlns:a16="http://schemas.microsoft.com/office/drawing/2014/main" id="{20A49844-ABB5-E6F2-2573-2928AA686C25}"/>
                  </a:ext>
                </a:extLst>
              </p:cNvPr>
              <p:cNvSpPr/>
              <p:nvPr/>
            </p:nvSpPr>
            <p:spPr>
              <a:xfrm>
                <a:off x="2207618" y="914399"/>
                <a:ext cx="2340000" cy="1260000"/>
              </a:xfrm>
              <a:prstGeom prst="roundRect">
                <a:avLst/>
              </a:prstGeom>
              <a:gradFill>
                <a:gsLst>
                  <a:gs pos="0">
                    <a:srgbClr val="7800AC"/>
                  </a:gs>
                  <a:gs pos="90000">
                    <a:srgbClr val="FDA9A9"/>
                  </a:gs>
                </a:gsLst>
                <a:lin ang="2700000" scaled="0"/>
              </a:gradFill>
              <a:ln>
                <a:noFill/>
              </a:ln>
              <a:effectLst>
                <a:outerShdw blurRad="190500" dist="190500" dir="2700000" algn="ct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7D976F98-5AD9-5EB0-E18C-9642FDEE0912}"/>
                </a:ext>
              </a:extLst>
            </p:cNvPr>
            <p:cNvGrpSpPr/>
            <p:nvPr/>
          </p:nvGrpSpPr>
          <p:grpSpPr>
            <a:xfrm>
              <a:off x="8990281" y="1079830"/>
              <a:ext cx="3067200" cy="1893600"/>
              <a:chOff x="2207618" y="914399"/>
              <a:chExt cx="2362234" cy="1292085"/>
            </a:xfrm>
          </p:grpSpPr>
          <p:sp>
            <p:nvSpPr>
              <p:cNvPr id="15" name="Rectángulo: esquinas redondeadas 14">
                <a:extLst>
                  <a:ext uri="{FF2B5EF4-FFF2-40B4-BE49-F238E27FC236}">
                    <a16:creationId xmlns:a16="http://schemas.microsoft.com/office/drawing/2014/main" id="{B1571146-046A-462A-AF5B-11E3D0742244}"/>
                  </a:ext>
                </a:extLst>
              </p:cNvPr>
              <p:cNvSpPr/>
              <p:nvPr/>
            </p:nvSpPr>
            <p:spPr>
              <a:xfrm>
                <a:off x="2229852" y="946484"/>
                <a:ext cx="2340000" cy="1260000"/>
              </a:xfrm>
              <a:prstGeom prst="roundRect">
                <a:avLst/>
              </a:prstGeom>
              <a:solidFill>
                <a:srgbClr val="D9D9D9"/>
              </a:solidFill>
              <a:ln>
                <a:noFill/>
              </a:ln>
              <a:effectLst>
                <a:outerShdw blurRad="127000" dist="127000" dir="13500000" algn="ct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" name="Rectángulo: esquinas redondeadas 15">
                <a:extLst>
                  <a:ext uri="{FF2B5EF4-FFF2-40B4-BE49-F238E27FC236}">
                    <a16:creationId xmlns:a16="http://schemas.microsoft.com/office/drawing/2014/main" id="{E90EF243-685C-77FC-6D0F-B8856BF398FC}"/>
                  </a:ext>
                </a:extLst>
              </p:cNvPr>
              <p:cNvSpPr/>
              <p:nvPr/>
            </p:nvSpPr>
            <p:spPr>
              <a:xfrm>
                <a:off x="2207618" y="914399"/>
                <a:ext cx="2340000" cy="1260000"/>
              </a:xfrm>
              <a:prstGeom prst="roundRect">
                <a:avLst/>
              </a:prstGeom>
              <a:gradFill>
                <a:gsLst>
                  <a:gs pos="0">
                    <a:srgbClr val="EDEEF3"/>
                  </a:gs>
                  <a:gs pos="9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outerShdw blurRad="190500" dist="190500" dir="2700000" algn="ct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FB54E1A6-0FF7-92A6-C0DF-605E5F26B5AF}"/>
              </a:ext>
            </a:extLst>
          </p:cNvPr>
          <p:cNvGrpSpPr/>
          <p:nvPr/>
        </p:nvGrpSpPr>
        <p:grpSpPr>
          <a:xfrm>
            <a:off x="252293" y="3037830"/>
            <a:ext cx="8146800" cy="3434400"/>
            <a:chOff x="2207618" y="914399"/>
            <a:chExt cx="2362234" cy="1292085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3339BF50-969B-95B3-40F4-DE81D27541C5}"/>
                </a:ext>
              </a:extLst>
            </p:cNvPr>
            <p:cNvSpPr/>
            <p:nvPr/>
          </p:nvSpPr>
          <p:spPr>
            <a:xfrm>
              <a:off x="2229852" y="946484"/>
              <a:ext cx="2340000" cy="1260000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  <a:effectLst>
              <a:outerShdw blurRad="127000" dist="127000" dir="13500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059BDC37-C472-783D-AB98-B3FC89AA5B96}"/>
                </a:ext>
              </a:extLst>
            </p:cNvPr>
            <p:cNvSpPr/>
            <p:nvPr/>
          </p:nvSpPr>
          <p:spPr>
            <a:xfrm>
              <a:off x="2207618" y="914399"/>
              <a:ext cx="234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9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outerShdw blurRad="190500" dist="190500" dir="2700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21026558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GOMEZ TORRES</dc:creator>
  <cp:lastModifiedBy>DAVID GOMEZ TORRES</cp:lastModifiedBy>
  <cp:revision>1</cp:revision>
  <dcterms:created xsi:type="dcterms:W3CDTF">2024-07-17T08:11:36Z</dcterms:created>
  <dcterms:modified xsi:type="dcterms:W3CDTF">2024-07-17T08:30:54Z</dcterms:modified>
</cp:coreProperties>
</file>