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9" r:id="rId3"/>
  </p:sldMasterIdLst>
  <p:notesMasterIdLst>
    <p:notesMasterId r:id="rId18"/>
  </p:notesMasterIdLst>
  <p:sldIdLst>
    <p:sldId id="283" r:id="rId4"/>
    <p:sldId id="480" r:id="rId5"/>
    <p:sldId id="466" r:id="rId6"/>
    <p:sldId id="468" r:id="rId7"/>
    <p:sldId id="469" r:id="rId8"/>
    <p:sldId id="471" r:id="rId9"/>
    <p:sldId id="474" r:id="rId10"/>
    <p:sldId id="475" r:id="rId11"/>
    <p:sldId id="476" r:id="rId12"/>
    <p:sldId id="478" r:id="rId13"/>
    <p:sldId id="479" r:id="rId14"/>
    <p:sldId id="483" r:id="rId15"/>
    <p:sldId id="482" r:id="rId16"/>
    <p:sldId id="467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E5A"/>
    <a:srgbClr val="003366"/>
    <a:srgbClr val="EC0637"/>
    <a:srgbClr val="FFC000"/>
    <a:srgbClr val="336699"/>
    <a:srgbClr val="5B9BD5"/>
    <a:srgbClr val="8BCD43"/>
    <a:srgbClr val="00A4DE"/>
    <a:srgbClr val="33CC33"/>
    <a:srgbClr val="004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59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osa Pérez" userId="60901718135030cb" providerId="LiveId" clId="{26FC0CC9-6E14-48FB-B292-E093C79A5781}"/>
    <pc:docChg chg="undo custSel addSld delSld modSld sldOrd">
      <pc:chgData name="Elizabeth Losa Pérez" userId="60901718135030cb" providerId="LiveId" clId="{26FC0CC9-6E14-48FB-B292-E093C79A5781}" dt="2024-11-20T19:21:51.353" v="2001" actId="20577"/>
      <pc:docMkLst>
        <pc:docMk/>
      </pc:docMkLst>
      <pc:sldChg chg="addSp delSp modSp mod">
        <pc:chgData name="Elizabeth Losa Pérez" userId="60901718135030cb" providerId="LiveId" clId="{26FC0CC9-6E14-48FB-B292-E093C79A5781}" dt="2024-11-20T05:21:45.752" v="120" actId="1076"/>
        <pc:sldMkLst>
          <pc:docMk/>
          <pc:sldMk cId="2276722206" sldId="283"/>
        </pc:sldMkLst>
        <pc:spChg chg="add mod">
          <ac:chgData name="Elizabeth Losa Pérez" userId="60901718135030cb" providerId="LiveId" clId="{26FC0CC9-6E14-48FB-B292-E093C79A5781}" dt="2024-11-20T05:21:45.752" v="120" actId="1076"/>
          <ac:spMkLst>
            <pc:docMk/>
            <pc:sldMk cId="2276722206" sldId="283"/>
            <ac:spMk id="4" creationId="{18D0512B-C6BC-4F59-24FB-0B0B62662434}"/>
          </ac:spMkLst>
        </pc:spChg>
        <pc:spChg chg="add del mod">
          <ac:chgData name="Elizabeth Losa Pérez" userId="60901718135030cb" providerId="LiveId" clId="{26FC0CC9-6E14-48FB-B292-E093C79A5781}" dt="2024-11-20T05:21:06.207" v="107" actId="478"/>
          <ac:spMkLst>
            <pc:docMk/>
            <pc:sldMk cId="2276722206" sldId="283"/>
            <ac:spMk id="7" creationId="{DA049BCD-9F04-DAD5-67FB-DC601D2B83DE}"/>
          </ac:spMkLst>
        </pc:spChg>
        <pc:spChg chg="mod">
          <ac:chgData name="Elizabeth Losa Pérez" userId="60901718135030cb" providerId="LiveId" clId="{26FC0CC9-6E14-48FB-B292-E093C79A5781}" dt="2024-11-20T05:21:37.402" v="118" actId="1076"/>
          <ac:spMkLst>
            <pc:docMk/>
            <pc:sldMk cId="2276722206" sldId="283"/>
            <ac:spMk id="8" creationId="{B6D962A9-8426-4E69-AD20-633CAC637A3B}"/>
          </ac:spMkLst>
        </pc:spChg>
        <pc:spChg chg="del mod">
          <ac:chgData name="Elizabeth Losa Pérez" userId="60901718135030cb" providerId="LiveId" clId="{26FC0CC9-6E14-48FB-B292-E093C79A5781}" dt="2024-11-20T05:20:59.106" v="104" actId="478"/>
          <ac:spMkLst>
            <pc:docMk/>
            <pc:sldMk cId="2276722206" sldId="283"/>
            <ac:spMk id="9" creationId="{96B0F5BE-DCE9-43C2-B09B-A1CCCCAB0E5D}"/>
          </ac:spMkLst>
        </pc:spChg>
        <pc:spChg chg="mod">
          <ac:chgData name="Elizabeth Losa Pérez" userId="60901718135030cb" providerId="LiveId" clId="{26FC0CC9-6E14-48FB-B292-E093C79A5781}" dt="2024-11-20T05:20:10.714" v="80" actId="404"/>
          <ac:spMkLst>
            <pc:docMk/>
            <pc:sldMk cId="2276722206" sldId="283"/>
            <ac:spMk id="10" creationId="{143BF59E-88EE-4788-8BBD-BB029E8640CC}"/>
          </ac:spMkLst>
        </pc:spChg>
        <pc:picChg chg="mod">
          <ac:chgData name="Elizabeth Losa Pérez" userId="60901718135030cb" providerId="LiveId" clId="{26FC0CC9-6E14-48FB-B292-E093C79A5781}" dt="2024-11-20T05:21:42.301" v="119" actId="1076"/>
          <ac:picMkLst>
            <pc:docMk/>
            <pc:sldMk cId="2276722206" sldId="283"/>
            <ac:picMk id="5" creationId="{AD03F9D2-35D1-3B12-FB13-E134714196EE}"/>
          </ac:picMkLst>
        </pc:picChg>
      </pc:sldChg>
      <pc:sldChg chg="addSp delSp modSp del mod">
        <pc:chgData name="Elizabeth Losa Pérez" userId="60901718135030cb" providerId="LiveId" clId="{26FC0CC9-6E14-48FB-B292-E093C79A5781}" dt="2024-11-20T06:21:48.729" v="1195" actId="47"/>
        <pc:sldMkLst>
          <pc:docMk/>
          <pc:sldMk cId="2540512846" sldId="362"/>
        </pc:sldMkLst>
        <pc:spChg chg="mod">
          <ac:chgData name="Elizabeth Losa Pérez" userId="60901718135030cb" providerId="LiveId" clId="{26FC0CC9-6E14-48FB-B292-E093C79A5781}" dt="2024-11-20T05:22:34.924" v="134" actId="403"/>
          <ac:spMkLst>
            <pc:docMk/>
            <pc:sldMk cId="2540512846" sldId="362"/>
            <ac:spMk id="4" creationId="{8E05DA94-1C90-4046-A49E-D288257268C1}"/>
          </ac:spMkLst>
        </pc:spChg>
        <pc:spChg chg="add del mod">
          <ac:chgData name="Elizabeth Losa Pérez" userId="60901718135030cb" providerId="LiveId" clId="{26FC0CC9-6E14-48FB-B292-E093C79A5781}" dt="2024-11-20T06:14:36.720" v="1164"/>
          <ac:spMkLst>
            <pc:docMk/>
            <pc:sldMk cId="2540512846" sldId="362"/>
            <ac:spMk id="5" creationId="{16A43F5A-351D-EBCB-3A69-338AA2F36FB6}"/>
          </ac:spMkLst>
        </pc:spChg>
        <pc:spChg chg="del mod">
          <ac:chgData name="Elizabeth Losa Pérez" userId="60901718135030cb" providerId="LiveId" clId="{26FC0CC9-6E14-48FB-B292-E093C79A5781}" dt="2024-11-20T05:28:58.267" v="224" actId="478"/>
          <ac:spMkLst>
            <pc:docMk/>
            <pc:sldMk cId="2540512846" sldId="362"/>
            <ac:spMk id="13" creationId="{5752202F-F3EF-473C-83F7-043313C6ED86}"/>
          </ac:spMkLst>
        </pc:spChg>
        <pc:picChg chg="del">
          <ac:chgData name="Elizabeth Losa Pérez" userId="60901718135030cb" providerId="LiveId" clId="{26FC0CC9-6E14-48FB-B292-E093C79A5781}" dt="2024-11-20T05:22:38.949" v="135" actId="478"/>
          <ac:picMkLst>
            <pc:docMk/>
            <pc:sldMk cId="2540512846" sldId="362"/>
            <ac:picMk id="3" creationId="{7F15F53C-78EA-9DCF-A21F-554A039AF556}"/>
          </ac:picMkLst>
        </pc:picChg>
      </pc:sldChg>
      <pc:sldChg chg="delSp modSp del mod">
        <pc:chgData name="Elizabeth Losa Pérez" userId="60901718135030cb" providerId="LiveId" clId="{26FC0CC9-6E14-48FB-B292-E093C79A5781}" dt="2024-11-20T18:51:08.576" v="1249" actId="47"/>
        <pc:sldMkLst>
          <pc:docMk/>
          <pc:sldMk cId="9628699" sldId="446"/>
        </pc:sldMkLst>
        <pc:spChg chg="mod">
          <ac:chgData name="Elizabeth Losa Pérez" userId="60901718135030cb" providerId="LiveId" clId="{26FC0CC9-6E14-48FB-B292-E093C79A5781}" dt="2024-11-20T05:24:33.572" v="166" actId="20577"/>
          <ac:spMkLst>
            <pc:docMk/>
            <pc:sldMk cId="9628699" sldId="446"/>
            <ac:spMk id="4" creationId="{8E05DA94-1C90-4046-A49E-D288257268C1}"/>
          </ac:spMkLst>
        </pc:spChg>
        <pc:spChg chg="del mod">
          <ac:chgData name="Elizabeth Losa Pérez" userId="60901718135030cb" providerId="LiveId" clId="{26FC0CC9-6E14-48FB-B292-E093C79A5781}" dt="2024-11-20T05:28:55.170" v="223" actId="478"/>
          <ac:spMkLst>
            <pc:docMk/>
            <pc:sldMk cId="9628699" sldId="446"/>
            <ac:spMk id="13" creationId="{5752202F-F3EF-473C-83F7-043313C6ED86}"/>
          </ac:spMkLst>
        </pc:spChg>
        <pc:picChg chg="del">
          <ac:chgData name="Elizabeth Losa Pérez" userId="60901718135030cb" providerId="LiveId" clId="{26FC0CC9-6E14-48FB-B292-E093C79A5781}" dt="2024-11-20T05:24:14.832" v="142" actId="478"/>
          <ac:picMkLst>
            <pc:docMk/>
            <pc:sldMk cId="9628699" sldId="446"/>
            <ac:picMk id="8" creationId="{6030E824-E403-9E53-F87B-B98DA18E377D}"/>
          </ac:picMkLst>
        </pc:picChg>
      </pc:sldChg>
      <pc:sldChg chg="del">
        <pc:chgData name="Elizabeth Losa Pérez" userId="60901718135030cb" providerId="LiveId" clId="{26FC0CC9-6E14-48FB-B292-E093C79A5781}" dt="2024-11-20T05:24:01.759" v="137" actId="47"/>
        <pc:sldMkLst>
          <pc:docMk/>
          <pc:sldMk cId="2681567960" sldId="447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1771589943" sldId="449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92030118" sldId="457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633780945" sldId="462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1979178027" sldId="463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3943127751" sldId="464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2265017387" sldId="465"/>
        </pc:sldMkLst>
      </pc:sldChg>
      <pc:sldChg chg="addSp delSp modSp add mod">
        <pc:chgData name="Elizabeth Losa Pérez" userId="60901718135030cb" providerId="LiveId" clId="{26FC0CC9-6E14-48FB-B292-E093C79A5781}" dt="2024-11-20T19:19:20.428" v="1949" actId="20577"/>
        <pc:sldMkLst>
          <pc:docMk/>
          <pc:sldMk cId="2156422656" sldId="466"/>
        </pc:sldMkLst>
        <pc:spChg chg="add mod">
          <ac:chgData name="Elizabeth Losa Pérez" userId="60901718135030cb" providerId="LiveId" clId="{26FC0CC9-6E14-48FB-B292-E093C79A5781}" dt="2024-11-20T18:51:01.092" v="1248" actId="403"/>
          <ac:spMkLst>
            <pc:docMk/>
            <pc:sldMk cId="2156422656" sldId="466"/>
            <ac:spMk id="3" creationId="{75E11A0F-7411-99E6-3EEE-C816B8759EAA}"/>
          </ac:spMkLst>
        </pc:spChg>
        <pc:spChg chg="add mod">
          <ac:chgData name="Elizabeth Losa Pérez" userId="60901718135030cb" providerId="LiveId" clId="{26FC0CC9-6E14-48FB-B292-E093C79A5781}" dt="2024-11-20T19:19:20.428" v="1949" actId="20577"/>
          <ac:spMkLst>
            <pc:docMk/>
            <pc:sldMk cId="2156422656" sldId="466"/>
            <ac:spMk id="6" creationId="{A4523804-2530-9B74-8D02-669AC00E9B63}"/>
          </ac:spMkLst>
        </pc:spChg>
        <pc:spChg chg="del">
          <ac:chgData name="Elizabeth Losa Pérez" userId="60901718135030cb" providerId="LiveId" clId="{26FC0CC9-6E14-48FB-B292-E093C79A5781}" dt="2024-11-20T05:29:00.137" v="225" actId="478"/>
          <ac:spMkLst>
            <pc:docMk/>
            <pc:sldMk cId="2156422656" sldId="466"/>
            <ac:spMk id="13" creationId="{38F93B0C-67A6-CE5E-D5E1-35A049987A81}"/>
          </ac:spMkLst>
        </pc:spChg>
        <pc:picChg chg="add del mod">
          <ac:chgData name="Elizabeth Losa Pérez" userId="60901718135030cb" providerId="LiveId" clId="{26FC0CC9-6E14-48FB-B292-E093C79A5781}" dt="2024-11-20T19:15:15.583" v="1907" actId="21"/>
          <ac:picMkLst>
            <pc:docMk/>
            <pc:sldMk cId="2156422656" sldId="466"/>
            <ac:picMk id="5" creationId="{0C9EFE36-1847-998C-BC8A-0BD4F55D2503}"/>
          </ac:picMkLst>
        </pc:picChg>
      </pc:sldChg>
      <pc:sldChg chg="add ord">
        <pc:chgData name="Elizabeth Losa Pérez" userId="60901718135030cb" providerId="LiveId" clId="{26FC0CC9-6E14-48FB-B292-E093C79A5781}" dt="2024-11-20T05:24:12.366" v="141"/>
        <pc:sldMkLst>
          <pc:docMk/>
          <pc:sldMk cId="3999127483" sldId="467"/>
        </pc:sldMkLst>
      </pc:sldChg>
      <pc:sldChg chg="addSp delSp modSp add mod">
        <pc:chgData name="Elizabeth Losa Pérez" userId="60901718135030cb" providerId="LiveId" clId="{26FC0CC9-6E14-48FB-B292-E093C79A5781}" dt="2024-11-20T19:19:24.823" v="1952" actId="20577"/>
        <pc:sldMkLst>
          <pc:docMk/>
          <pc:sldMk cId="2772475097" sldId="468"/>
        </pc:sldMkLst>
        <pc:spChg chg="add mod">
          <ac:chgData name="Elizabeth Losa Pérez" userId="60901718135030cb" providerId="LiveId" clId="{26FC0CC9-6E14-48FB-B292-E093C79A5781}" dt="2024-11-20T19:19:24.823" v="1952" actId="20577"/>
          <ac:spMkLst>
            <pc:docMk/>
            <pc:sldMk cId="2772475097" sldId="468"/>
            <ac:spMk id="2" creationId="{DA173954-2D81-0E19-81A6-7CE69D319295}"/>
          </ac:spMkLst>
        </pc:spChg>
        <pc:spChg chg="del mod">
          <ac:chgData name="Elizabeth Losa Pérez" userId="60901718135030cb" providerId="LiveId" clId="{26FC0CC9-6E14-48FB-B292-E093C79A5781}" dt="2024-11-20T05:36:38.318" v="324" actId="478"/>
          <ac:spMkLst>
            <pc:docMk/>
            <pc:sldMk cId="2772475097" sldId="468"/>
            <ac:spMk id="4" creationId="{AAFC13CE-3085-C228-3651-D12C404E7B07}"/>
          </ac:spMkLst>
        </pc:spChg>
        <pc:spChg chg="add mod">
          <ac:chgData name="Elizabeth Losa Pérez" userId="60901718135030cb" providerId="LiveId" clId="{26FC0CC9-6E14-48FB-B292-E093C79A5781}" dt="2024-11-20T05:59:25.044" v="1078" actId="404"/>
          <ac:spMkLst>
            <pc:docMk/>
            <pc:sldMk cId="2772475097" sldId="468"/>
            <ac:spMk id="5" creationId="{03FA5454-AC52-ECEE-E712-A6C41797F017}"/>
          </ac:spMkLst>
        </pc:spChg>
        <pc:spChg chg="add mod">
          <ac:chgData name="Elizabeth Losa Pérez" userId="60901718135030cb" providerId="LiveId" clId="{26FC0CC9-6E14-48FB-B292-E093C79A5781}" dt="2024-11-20T05:59:35.363" v="1081" actId="108"/>
          <ac:spMkLst>
            <pc:docMk/>
            <pc:sldMk cId="2772475097" sldId="468"/>
            <ac:spMk id="7" creationId="{00A4E899-462F-2039-DA78-FB313E050510}"/>
          </ac:spMkLst>
        </pc:spChg>
        <pc:spChg chg="add mod">
          <ac:chgData name="Elizabeth Losa Pérez" userId="60901718135030cb" providerId="LiveId" clId="{26FC0CC9-6E14-48FB-B292-E093C79A5781}" dt="2024-11-20T05:59:31.835" v="1080" actId="113"/>
          <ac:spMkLst>
            <pc:docMk/>
            <pc:sldMk cId="2772475097" sldId="468"/>
            <ac:spMk id="9" creationId="{F6ABB646-53D9-63B4-5CFD-353E694A1D27}"/>
          </ac:spMkLst>
        </pc:spChg>
        <pc:spChg chg="add del mod">
          <ac:chgData name="Elizabeth Losa Pérez" userId="60901718135030cb" providerId="LiveId" clId="{26FC0CC9-6E14-48FB-B292-E093C79A5781}" dt="2024-11-20T05:36:40.429" v="325" actId="478"/>
          <ac:spMkLst>
            <pc:docMk/>
            <pc:sldMk cId="2772475097" sldId="468"/>
            <ac:spMk id="11" creationId="{F39A37A1-B057-5734-1C02-D007D105D7E7}"/>
          </ac:spMkLst>
        </pc:spChg>
        <pc:spChg chg="add mod">
          <ac:chgData name="Elizabeth Losa Pérez" userId="60901718135030cb" providerId="LiveId" clId="{26FC0CC9-6E14-48FB-B292-E093C79A5781}" dt="2024-11-20T05:36:44.357" v="326"/>
          <ac:spMkLst>
            <pc:docMk/>
            <pc:sldMk cId="2772475097" sldId="468"/>
            <ac:spMk id="12" creationId="{613E17E2-BD07-8578-6963-839F839DC134}"/>
          </ac:spMkLst>
        </pc:spChg>
        <pc:spChg chg="del mod">
          <ac:chgData name="Elizabeth Losa Pérez" userId="60901718135030cb" providerId="LiveId" clId="{26FC0CC9-6E14-48FB-B292-E093C79A5781}" dt="2024-11-20T05:30:35.731" v="227" actId="478"/>
          <ac:spMkLst>
            <pc:docMk/>
            <pc:sldMk cId="2772475097" sldId="468"/>
            <ac:spMk id="13" creationId="{FDFBD278-8E49-1E2D-F08C-927A732DE8F1}"/>
          </ac:spMkLst>
        </pc:spChg>
        <pc:spChg chg="add mod">
          <ac:chgData name="Elizabeth Losa Pérez" userId="60901718135030cb" providerId="LiveId" clId="{26FC0CC9-6E14-48FB-B292-E093C79A5781}" dt="2024-11-20T05:59:25.044" v="1078" actId="404"/>
          <ac:spMkLst>
            <pc:docMk/>
            <pc:sldMk cId="2772475097" sldId="468"/>
            <ac:spMk id="14" creationId="{5CC3637E-51AF-B0FA-05A9-038F143D0B4E}"/>
          </ac:spMkLst>
        </pc:spChg>
        <pc:picChg chg="add mod">
          <ac:chgData name="Elizabeth Losa Pérez" userId="60901718135030cb" providerId="LiveId" clId="{26FC0CC9-6E14-48FB-B292-E093C79A5781}" dt="2024-11-20T05:37:30.424" v="368" actId="1076"/>
          <ac:picMkLst>
            <pc:docMk/>
            <pc:sldMk cId="2772475097" sldId="468"/>
            <ac:picMk id="3" creationId="{241E3294-4F24-C895-8A89-770BCFE7B1A1}"/>
          </ac:picMkLst>
        </pc:picChg>
      </pc:sldChg>
      <pc:sldChg chg="addSp modSp add mod ord">
        <pc:chgData name="Elizabeth Losa Pérez" userId="60901718135030cb" providerId="LiveId" clId="{26FC0CC9-6E14-48FB-B292-E093C79A5781}" dt="2024-11-20T19:19:29.928" v="1955" actId="20577"/>
        <pc:sldMkLst>
          <pc:docMk/>
          <pc:sldMk cId="894812066" sldId="469"/>
        </pc:sldMkLst>
        <pc:spChg chg="add mod">
          <ac:chgData name="Elizabeth Losa Pérez" userId="60901718135030cb" providerId="LiveId" clId="{26FC0CC9-6E14-48FB-B292-E093C79A5781}" dt="2024-11-20T18:55:27.003" v="1396" actId="1076"/>
          <ac:spMkLst>
            <pc:docMk/>
            <pc:sldMk cId="894812066" sldId="469"/>
            <ac:spMk id="3" creationId="{63A33469-4197-A009-3A62-8E7D85D64A07}"/>
          </ac:spMkLst>
        </pc:spChg>
        <pc:spChg chg="mod">
          <ac:chgData name="Elizabeth Losa Pérez" userId="60901718135030cb" providerId="LiveId" clId="{26FC0CC9-6E14-48FB-B292-E093C79A5781}" dt="2024-11-20T05:38:51.210" v="390" actId="20577"/>
          <ac:spMkLst>
            <pc:docMk/>
            <pc:sldMk cId="894812066" sldId="469"/>
            <ac:spMk id="4" creationId="{520337E4-9112-DCEE-FBFB-29122BF2F6D4}"/>
          </ac:spMkLst>
        </pc:spChg>
        <pc:spChg chg="add mod">
          <ac:chgData name="Elizabeth Losa Pérez" userId="60901718135030cb" providerId="LiveId" clId="{26FC0CC9-6E14-48FB-B292-E093C79A5781}" dt="2024-11-20T19:19:29.928" v="1955" actId="20577"/>
          <ac:spMkLst>
            <pc:docMk/>
            <pc:sldMk cId="894812066" sldId="469"/>
            <ac:spMk id="5" creationId="{D4B1257B-02C2-8B00-E0DF-3131A2719EF7}"/>
          </ac:spMkLst>
        </pc:spChg>
        <pc:graphicFrameChg chg="add mod modGraphic">
          <ac:chgData name="Elizabeth Losa Pérez" userId="60901718135030cb" providerId="LiveId" clId="{26FC0CC9-6E14-48FB-B292-E093C79A5781}" dt="2024-11-20T18:58:21.893" v="1463" actId="1076"/>
          <ac:graphicFrameMkLst>
            <pc:docMk/>
            <pc:sldMk cId="894812066" sldId="469"/>
            <ac:graphicFrameMk id="2" creationId="{D882D62A-AF56-F95D-A36A-37F20C29D166}"/>
          </ac:graphicFrameMkLst>
        </pc:graphicFrameChg>
      </pc:sldChg>
      <pc:sldChg chg="delSp modSp add del mod">
        <pc:chgData name="Elizabeth Losa Pérez" userId="60901718135030cb" providerId="LiveId" clId="{26FC0CC9-6E14-48FB-B292-E093C79A5781}" dt="2024-11-20T05:38:24.506" v="369" actId="47"/>
        <pc:sldMkLst>
          <pc:docMk/>
          <pc:sldMk cId="3183521536" sldId="469"/>
        </pc:sldMkLst>
        <pc:spChg chg="del mod">
          <ac:chgData name="Elizabeth Losa Pérez" userId="60901718135030cb" providerId="LiveId" clId="{26FC0CC9-6E14-48FB-B292-E093C79A5781}" dt="2024-11-20T05:32:02.111" v="243" actId="21"/>
          <ac:spMkLst>
            <pc:docMk/>
            <pc:sldMk cId="3183521536" sldId="469"/>
            <ac:spMk id="13" creationId="{03FA5454-AC52-ECEE-E712-A6C41797F017}"/>
          </ac:spMkLst>
        </pc:spChg>
      </pc:sldChg>
      <pc:sldChg chg="delSp modSp add del mod">
        <pc:chgData name="Elizabeth Losa Pérez" userId="60901718135030cb" providerId="LiveId" clId="{26FC0CC9-6E14-48FB-B292-E093C79A5781}" dt="2024-11-20T18:58:32.518" v="1464" actId="47"/>
        <pc:sldMkLst>
          <pc:docMk/>
          <pc:sldMk cId="1267617684" sldId="470"/>
        </pc:sldMkLst>
        <pc:spChg chg="del">
          <ac:chgData name="Elizabeth Losa Pérez" userId="60901718135030cb" providerId="LiveId" clId="{26FC0CC9-6E14-48FB-B292-E093C79A5781}" dt="2024-11-20T05:40:16.837" v="440" actId="478"/>
          <ac:spMkLst>
            <pc:docMk/>
            <pc:sldMk cId="1267617684" sldId="470"/>
            <ac:spMk id="3" creationId="{D4020B38-FE9B-03C3-1B2E-AC60087249CD}"/>
          </ac:spMkLst>
        </pc:spChg>
        <pc:spChg chg="mod">
          <ac:chgData name="Elizabeth Losa Pérez" userId="60901718135030cb" providerId="LiveId" clId="{26FC0CC9-6E14-48FB-B292-E093C79A5781}" dt="2024-11-20T05:40:07.452" v="439" actId="20577"/>
          <ac:spMkLst>
            <pc:docMk/>
            <pc:sldMk cId="1267617684" sldId="470"/>
            <ac:spMk id="4" creationId="{250AA6C6-60F8-D670-AF51-CC89233112EB}"/>
          </ac:spMkLst>
        </pc:spChg>
      </pc:sldChg>
      <pc:sldChg chg="addSp modSp add mod">
        <pc:chgData name="Elizabeth Losa Pérez" userId="60901718135030cb" providerId="LiveId" clId="{26FC0CC9-6E14-48FB-B292-E093C79A5781}" dt="2024-11-20T19:19:35.863" v="1958" actId="20577"/>
        <pc:sldMkLst>
          <pc:docMk/>
          <pc:sldMk cId="2706134588" sldId="471"/>
        </pc:sldMkLst>
        <pc:spChg chg="add mod">
          <ac:chgData name="Elizabeth Losa Pérez" userId="60901718135030cb" providerId="LiveId" clId="{26FC0CC9-6E14-48FB-B292-E093C79A5781}" dt="2024-11-20T19:02:17.533" v="1570" actId="1076"/>
          <ac:spMkLst>
            <pc:docMk/>
            <pc:sldMk cId="2706134588" sldId="471"/>
            <ac:spMk id="3" creationId="{8011747E-A08D-FEE6-48C6-80C643B9F498}"/>
          </ac:spMkLst>
        </pc:spChg>
        <pc:spChg chg="mod">
          <ac:chgData name="Elizabeth Losa Pérez" userId="60901718135030cb" providerId="LiveId" clId="{26FC0CC9-6E14-48FB-B292-E093C79A5781}" dt="2024-11-20T18:58:52.533" v="1484" actId="20577"/>
          <ac:spMkLst>
            <pc:docMk/>
            <pc:sldMk cId="2706134588" sldId="471"/>
            <ac:spMk id="4" creationId="{7FA298F7-F702-86A8-B7BE-45BCB93B2147}"/>
          </ac:spMkLst>
        </pc:spChg>
        <pc:spChg chg="add mod">
          <ac:chgData name="Elizabeth Losa Pérez" userId="60901718135030cb" providerId="LiveId" clId="{26FC0CC9-6E14-48FB-B292-E093C79A5781}" dt="2024-11-20T19:03:29.473" v="1584" actId="1076"/>
          <ac:spMkLst>
            <pc:docMk/>
            <pc:sldMk cId="2706134588" sldId="471"/>
            <ac:spMk id="5" creationId="{344EE378-245F-778E-D297-A70419CA92D7}"/>
          </ac:spMkLst>
        </pc:spChg>
        <pc:spChg chg="add mod">
          <ac:chgData name="Elizabeth Losa Pérez" userId="60901718135030cb" providerId="LiveId" clId="{26FC0CC9-6E14-48FB-B292-E093C79A5781}" dt="2024-11-20T19:19:35.863" v="1958" actId="20577"/>
          <ac:spMkLst>
            <pc:docMk/>
            <pc:sldMk cId="2706134588" sldId="471"/>
            <ac:spMk id="8" creationId="{0820D51E-C430-DE5C-8755-C28CD11FF755}"/>
          </ac:spMkLst>
        </pc:spChg>
        <pc:picChg chg="add mod">
          <ac:chgData name="Elizabeth Losa Pérez" userId="60901718135030cb" providerId="LiveId" clId="{26FC0CC9-6E14-48FB-B292-E093C79A5781}" dt="2024-11-20T19:03:27.255" v="1583" actId="1076"/>
          <ac:picMkLst>
            <pc:docMk/>
            <pc:sldMk cId="2706134588" sldId="471"/>
            <ac:picMk id="7" creationId="{B76C140B-ACB2-13DE-6527-04032EC52817}"/>
          </ac:picMkLst>
        </pc:picChg>
      </pc:sldChg>
      <pc:sldChg chg="delSp modSp add del mod">
        <pc:chgData name="Elizabeth Losa Pérez" userId="60901718135030cb" providerId="LiveId" clId="{26FC0CC9-6E14-48FB-B292-E093C79A5781}" dt="2024-11-20T18:59:42.263" v="1550" actId="47"/>
        <pc:sldMkLst>
          <pc:docMk/>
          <pc:sldMk cId="4232836576" sldId="472"/>
        </pc:sldMkLst>
        <pc:spChg chg="del mod">
          <ac:chgData name="Elizabeth Losa Pérez" userId="60901718135030cb" providerId="LiveId" clId="{26FC0CC9-6E14-48FB-B292-E093C79A5781}" dt="2024-11-20T18:59:20.278" v="1523"/>
          <ac:spMkLst>
            <pc:docMk/>
            <pc:sldMk cId="4232836576" sldId="472"/>
            <ac:spMk id="3" creationId="{E8BE37DB-5578-2120-82E4-E530E6353E2C}"/>
          </ac:spMkLst>
        </pc:spChg>
        <pc:spChg chg="mod">
          <ac:chgData name="Elizabeth Losa Pérez" userId="60901718135030cb" providerId="LiveId" clId="{26FC0CC9-6E14-48FB-B292-E093C79A5781}" dt="2024-11-20T05:42:14.326" v="520" actId="20577"/>
          <ac:spMkLst>
            <pc:docMk/>
            <pc:sldMk cId="4232836576" sldId="472"/>
            <ac:spMk id="4" creationId="{F8905016-0490-389B-187A-F35B76D6E9FA}"/>
          </ac:spMkLst>
        </pc:spChg>
      </pc:sldChg>
      <pc:sldChg chg="modSp add del mod">
        <pc:chgData name="Elizabeth Losa Pérez" userId="60901718135030cb" providerId="LiveId" clId="{26FC0CC9-6E14-48FB-B292-E093C79A5781}" dt="2024-11-20T19:00:16.932" v="1551" actId="47"/>
        <pc:sldMkLst>
          <pc:docMk/>
          <pc:sldMk cId="287958439" sldId="473"/>
        </pc:sldMkLst>
        <pc:spChg chg="mod">
          <ac:chgData name="Elizabeth Losa Pérez" userId="60901718135030cb" providerId="LiveId" clId="{26FC0CC9-6E14-48FB-B292-E093C79A5781}" dt="2024-11-20T05:59:57.215" v="1086" actId="108"/>
          <ac:spMkLst>
            <pc:docMk/>
            <pc:sldMk cId="287958439" sldId="473"/>
            <ac:spMk id="3" creationId="{FF0E03EF-8364-9225-9FF6-793C4E9D766C}"/>
          </ac:spMkLst>
        </pc:spChg>
        <pc:spChg chg="mod">
          <ac:chgData name="Elizabeth Losa Pérez" userId="60901718135030cb" providerId="LiveId" clId="{26FC0CC9-6E14-48FB-B292-E093C79A5781}" dt="2024-11-20T05:43:35.626" v="591" actId="20577"/>
          <ac:spMkLst>
            <pc:docMk/>
            <pc:sldMk cId="287958439" sldId="473"/>
            <ac:spMk id="4" creationId="{F6517984-76AE-8AB3-7460-43604606A4A7}"/>
          </ac:spMkLst>
        </pc:spChg>
      </pc:sldChg>
      <pc:sldChg chg="addSp modSp add mod">
        <pc:chgData name="Elizabeth Losa Pérez" userId="60901718135030cb" providerId="LiveId" clId="{26FC0CC9-6E14-48FB-B292-E093C79A5781}" dt="2024-11-20T19:20:14.318" v="1972" actId="20577"/>
        <pc:sldMkLst>
          <pc:docMk/>
          <pc:sldMk cId="2958810132" sldId="474"/>
        </pc:sldMkLst>
        <pc:spChg chg="add mod">
          <ac:chgData name="Elizabeth Losa Pérez" userId="60901718135030cb" providerId="LiveId" clId="{26FC0CC9-6E14-48FB-B292-E093C79A5781}" dt="2024-11-20T19:19:45.905" v="1961" actId="20577"/>
          <ac:spMkLst>
            <pc:docMk/>
            <pc:sldMk cId="2958810132" sldId="474"/>
            <ac:spMk id="2" creationId="{6EB45C3E-93E3-BD65-0BC8-43563E6F402E}"/>
          </ac:spMkLst>
        </pc:spChg>
        <pc:spChg chg="mod">
          <ac:chgData name="Elizabeth Losa Pérez" userId="60901718135030cb" providerId="LiveId" clId="{26FC0CC9-6E14-48FB-B292-E093C79A5781}" dt="2024-11-20T19:20:14.318" v="1972" actId="20577"/>
          <ac:spMkLst>
            <pc:docMk/>
            <pc:sldMk cId="2958810132" sldId="474"/>
            <ac:spMk id="3" creationId="{BD9B8E34-ECA4-EA7F-D9C2-0B49717EB575}"/>
          </ac:spMkLst>
        </pc:spChg>
        <pc:spChg chg="mod">
          <ac:chgData name="Elizabeth Losa Pérez" userId="60901718135030cb" providerId="LiveId" clId="{26FC0CC9-6E14-48FB-B292-E093C79A5781}" dt="2024-11-20T05:44:29.527" v="633" actId="20577"/>
          <ac:spMkLst>
            <pc:docMk/>
            <pc:sldMk cId="2958810132" sldId="474"/>
            <ac:spMk id="4" creationId="{5C50F0F2-14B3-C984-2778-FBA3D00E4738}"/>
          </ac:spMkLst>
        </pc:spChg>
      </pc:sldChg>
      <pc:sldChg chg="addSp delSp modSp add mod">
        <pc:chgData name="Elizabeth Losa Pérez" userId="60901718135030cb" providerId="LiveId" clId="{26FC0CC9-6E14-48FB-B292-E093C79A5781}" dt="2024-11-20T19:20:29.326" v="1975" actId="20577"/>
        <pc:sldMkLst>
          <pc:docMk/>
          <pc:sldMk cId="563979870" sldId="475"/>
        </pc:sldMkLst>
        <pc:spChg chg="del">
          <ac:chgData name="Elizabeth Losa Pérez" userId="60901718135030cb" providerId="LiveId" clId="{26FC0CC9-6E14-48FB-B292-E093C79A5781}" dt="2024-11-20T05:47:57.086" v="748" actId="478"/>
          <ac:spMkLst>
            <pc:docMk/>
            <pc:sldMk cId="563979870" sldId="475"/>
            <ac:spMk id="3" creationId="{B8A17249-873C-2341-2CC1-EA8033952B64}"/>
          </ac:spMkLst>
        </pc:spChg>
        <pc:spChg chg="mod">
          <ac:chgData name="Elizabeth Losa Pérez" userId="60901718135030cb" providerId="LiveId" clId="{26FC0CC9-6E14-48FB-B292-E093C79A5781}" dt="2024-11-20T05:47:36.226" v="733" actId="20577"/>
          <ac:spMkLst>
            <pc:docMk/>
            <pc:sldMk cId="563979870" sldId="475"/>
            <ac:spMk id="4" creationId="{83F8405D-5C80-4E9D-33FE-3A2CE9601A14}"/>
          </ac:spMkLst>
        </pc:spChg>
        <pc:spChg chg="add mod">
          <ac:chgData name="Elizabeth Losa Pérez" userId="60901718135030cb" providerId="LiveId" clId="{26FC0CC9-6E14-48FB-B292-E093C79A5781}" dt="2024-11-20T19:03:58.498" v="1589" actId="1076"/>
          <ac:spMkLst>
            <pc:docMk/>
            <pc:sldMk cId="563979870" sldId="475"/>
            <ac:spMk id="5" creationId="{F68D8A3B-B702-41EA-C954-B6D0AA26853E}"/>
          </ac:spMkLst>
        </pc:spChg>
        <pc:spChg chg="add mod">
          <ac:chgData name="Elizabeth Losa Pérez" userId="60901718135030cb" providerId="LiveId" clId="{26FC0CC9-6E14-48FB-B292-E093C79A5781}" dt="2024-11-20T19:20:29.326" v="1975" actId="20577"/>
          <ac:spMkLst>
            <pc:docMk/>
            <pc:sldMk cId="563979870" sldId="475"/>
            <ac:spMk id="8" creationId="{447D3998-257D-1351-4468-EE9686079EE8}"/>
          </ac:spMkLst>
        </pc:spChg>
        <pc:picChg chg="add del mod">
          <ac:chgData name="Elizabeth Losa Pérez" userId="60901718135030cb" providerId="LiveId" clId="{26FC0CC9-6E14-48FB-B292-E093C79A5781}" dt="2024-11-20T19:01:23.075" v="1562" actId="478"/>
          <ac:picMkLst>
            <pc:docMk/>
            <pc:sldMk cId="563979870" sldId="475"/>
            <ac:picMk id="3" creationId="{6788BDAD-AD7D-B789-EC6B-95405FE01ACF}"/>
          </ac:picMkLst>
        </pc:picChg>
        <pc:picChg chg="add mod">
          <ac:chgData name="Elizabeth Losa Pérez" userId="60901718135030cb" providerId="LiveId" clId="{26FC0CC9-6E14-48FB-B292-E093C79A5781}" dt="2024-11-20T19:03:56.693" v="1588" actId="1076"/>
          <ac:picMkLst>
            <pc:docMk/>
            <pc:sldMk cId="563979870" sldId="475"/>
            <ac:picMk id="7" creationId="{143EAC2B-90C0-B101-127D-A138F28A9D48}"/>
          </ac:picMkLst>
        </pc:picChg>
      </pc:sldChg>
      <pc:sldChg chg="addSp delSp modSp add mod">
        <pc:chgData name="Elizabeth Losa Pérez" userId="60901718135030cb" providerId="LiveId" clId="{26FC0CC9-6E14-48FB-B292-E093C79A5781}" dt="2024-11-20T19:20:44.994" v="1978" actId="20577"/>
        <pc:sldMkLst>
          <pc:docMk/>
          <pc:sldMk cId="2004433302" sldId="476"/>
        </pc:sldMkLst>
        <pc:spChg chg="del">
          <ac:chgData name="Elizabeth Losa Pérez" userId="60901718135030cb" providerId="LiveId" clId="{26FC0CC9-6E14-48FB-B292-E093C79A5781}" dt="2024-11-20T05:47:54.708" v="747" actId="478"/>
          <ac:spMkLst>
            <pc:docMk/>
            <pc:sldMk cId="2004433302" sldId="476"/>
            <ac:spMk id="3" creationId="{B3509F54-8F1D-3F6F-8BA9-AF2B0540DF27}"/>
          </ac:spMkLst>
        </pc:spChg>
        <pc:spChg chg="mod">
          <ac:chgData name="Elizabeth Losa Pérez" userId="60901718135030cb" providerId="LiveId" clId="{26FC0CC9-6E14-48FB-B292-E093C79A5781}" dt="2024-11-20T19:06:22.603" v="1641" actId="20577"/>
          <ac:spMkLst>
            <pc:docMk/>
            <pc:sldMk cId="2004433302" sldId="476"/>
            <ac:spMk id="4" creationId="{ACDE0680-819C-36BC-7FD7-739FB2E1510D}"/>
          </ac:spMkLst>
        </pc:spChg>
        <pc:spChg chg="add mod">
          <ac:chgData name="Elizabeth Losa Pérez" userId="60901718135030cb" providerId="LiveId" clId="{26FC0CC9-6E14-48FB-B292-E093C79A5781}" dt="2024-11-20T19:06:29.053" v="1644" actId="403"/>
          <ac:spMkLst>
            <pc:docMk/>
            <pc:sldMk cId="2004433302" sldId="476"/>
            <ac:spMk id="5" creationId="{8B63AF7D-2B0F-BCB6-221B-73BC4FA4B995}"/>
          </ac:spMkLst>
        </pc:spChg>
        <pc:spChg chg="add mod">
          <ac:chgData name="Elizabeth Losa Pérez" userId="60901718135030cb" providerId="LiveId" clId="{26FC0CC9-6E14-48FB-B292-E093C79A5781}" dt="2024-11-20T19:20:44.994" v="1978" actId="20577"/>
          <ac:spMkLst>
            <pc:docMk/>
            <pc:sldMk cId="2004433302" sldId="476"/>
            <ac:spMk id="7" creationId="{54C02842-3D7A-7A43-92D0-65BF437FA09A}"/>
          </ac:spMkLst>
        </pc:spChg>
        <pc:picChg chg="add del mod modCrop">
          <ac:chgData name="Elizabeth Losa Pérez" userId="60901718135030cb" providerId="LiveId" clId="{26FC0CC9-6E14-48FB-B292-E093C79A5781}" dt="2024-11-20T19:06:24.556" v="1642" actId="21"/>
          <ac:picMkLst>
            <pc:docMk/>
            <pc:sldMk cId="2004433302" sldId="476"/>
            <ac:picMk id="3" creationId="{C08EA9D8-194A-ABC8-384B-642AC9236102}"/>
          </ac:picMkLst>
        </pc:picChg>
        <pc:picChg chg="add del mod modCrop">
          <ac:chgData name="Elizabeth Losa Pérez" userId="60901718135030cb" providerId="LiveId" clId="{26FC0CC9-6E14-48FB-B292-E093C79A5781}" dt="2024-11-20T19:06:24.556" v="1642" actId="21"/>
          <ac:picMkLst>
            <pc:docMk/>
            <pc:sldMk cId="2004433302" sldId="476"/>
            <ac:picMk id="6" creationId="{3B8C3E19-DC4F-EAF0-C104-4FD5BF073819}"/>
          </ac:picMkLst>
        </pc:picChg>
      </pc:sldChg>
      <pc:sldChg chg="delSp modSp add del mod">
        <pc:chgData name="Elizabeth Losa Pérez" userId="60901718135030cb" providerId="LiveId" clId="{26FC0CC9-6E14-48FB-B292-E093C79A5781}" dt="2024-11-20T19:05:51.845" v="1627" actId="47"/>
        <pc:sldMkLst>
          <pc:docMk/>
          <pc:sldMk cId="3554913797" sldId="477"/>
        </pc:sldMkLst>
        <pc:spChg chg="mod">
          <ac:chgData name="Elizabeth Losa Pérez" userId="60901718135030cb" providerId="LiveId" clId="{26FC0CC9-6E14-48FB-B292-E093C79A5781}" dt="2024-11-20T05:50:29.714" v="873" actId="20577"/>
          <ac:spMkLst>
            <pc:docMk/>
            <pc:sldMk cId="3554913797" sldId="477"/>
            <ac:spMk id="4" creationId="{9CD649DD-30B6-40DF-BE7C-36F94512BBB9}"/>
          </ac:spMkLst>
        </pc:spChg>
        <pc:spChg chg="del">
          <ac:chgData name="Elizabeth Losa Pérez" userId="60901718135030cb" providerId="LiveId" clId="{26FC0CC9-6E14-48FB-B292-E093C79A5781}" dt="2024-11-20T05:50:31.567" v="874" actId="478"/>
          <ac:spMkLst>
            <pc:docMk/>
            <pc:sldMk cId="3554913797" sldId="477"/>
            <ac:spMk id="5" creationId="{C83EA33C-752C-6662-CCD5-8B55BAC7D7F6}"/>
          </ac:spMkLst>
        </pc:spChg>
      </pc:sldChg>
      <pc:sldChg chg="addSp delSp modSp add mod">
        <pc:chgData name="Elizabeth Losa Pérez" userId="60901718135030cb" providerId="LiveId" clId="{26FC0CC9-6E14-48FB-B292-E093C79A5781}" dt="2024-11-20T19:21:03.393" v="1985" actId="1076"/>
        <pc:sldMkLst>
          <pc:docMk/>
          <pc:sldMk cId="3139522515" sldId="478"/>
        </pc:sldMkLst>
        <pc:spChg chg="mod">
          <ac:chgData name="Elizabeth Losa Pérez" userId="60901718135030cb" providerId="LiveId" clId="{26FC0CC9-6E14-48FB-B292-E093C79A5781}" dt="2024-11-20T19:06:19.205" v="1639" actId="20577"/>
          <ac:spMkLst>
            <pc:docMk/>
            <pc:sldMk cId="3139522515" sldId="478"/>
            <ac:spMk id="4" creationId="{2DD256C0-7BFF-63DC-9CB2-D622FC2B503D}"/>
          </ac:spMkLst>
        </pc:spChg>
        <pc:spChg chg="add mod">
          <ac:chgData name="Elizabeth Losa Pérez" userId="60901718135030cb" providerId="LiveId" clId="{26FC0CC9-6E14-48FB-B292-E093C79A5781}" dt="2024-11-20T19:20:51.713" v="1981" actId="20577"/>
          <ac:spMkLst>
            <pc:docMk/>
            <pc:sldMk cId="3139522515" sldId="478"/>
            <ac:spMk id="9" creationId="{9E3CA99D-60D7-B882-FDCB-0791C9080AA6}"/>
          </ac:spMkLst>
        </pc:spChg>
        <pc:picChg chg="add del mod">
          <ac:chgData name="Elizabeth Losa Pérez" userId="60901718135030cb" providerId="LiveId" clId="{26FC0CC9-6E14-48FB-B292-E093C79A5781}" dt="2024-11-20T19:06:50.633" v="1653" actId="478"/>
          <ac:picMkLst>
            <pc:docMk/>
            <pc:sldMk cId="3139522515" sldId="478"/>
            <ac:picMk id="3" creationId="{C08EA9D8-194A-ABC8-384B-642AC9236102}"/>
          </ac:picMkLst>
        </pc:picChg>
        <pc:picChg chg="add mod">
          <ac:chgData name="Elizabeth Losa Pérez" userId="60901718135030cb" providerId="LiveId" clId="{26FC0CC9-6E14-48FB-B292-E093C79A5781}" dt="2024-11-20T19:21:03.393" v="1985" actId="1076"/>
          <ac:picMkLst>
            <pc:docMk/>
            <pc:sldMk cId="3139522515" sldId="478"/>
            <ac:picMk id="5" creationId="{768E883F-6902-BC2B-5333-7E488FB124C6}"/>
          </ac:picMkLst>
        </pc:picChg>
        <pc:picChg chg="add del mod">
          <ac:chgData name="Elizabeth Losa Pérez" userId="60901718135030cb" providerId="LiveId" clId="{26FC0CC9-6E14-48FB-B292-E093C79A5781}" dt="2024-11-20T19:06:51.783" v="1654" actId="478"/>
          <ac:picMkLst>
            <pc:docMk/>
            <pc:sldMk cId="3139522515" sldId="478"/>
            <ac:picMk id="6" creationId="{3B8C3E19-DC4F-EAF0-C104-4FD5BF073819}"/>
          </ac:picMkLst>
        </pc:picChg>
        <pc:picChg chg="add mod">
          <ac:chgData name="Elizabeth Losa Pérez" userId="60901718135030cb" providerId="LiveId" clId="{26FC0CC9-6E14-48FB-B292-E093C79A5781}" dt="2024-11-20T19:21:01.193" v="1984" actId="14100"/>
          <ac:picMkLst>
            <pc:docMk/>
            <pc:sldMk cId="3139522515" sldId="478"/>
            <ac:picMk id="8" creationId="{F8687C70-9BA3-DF01-C148-9B52390DE9B6}"/>
          </ac:picMkLst>
        </pc:picChg>
      </pc:sldChg>
      <pc:sldChg chg="addSp modSp add mod">
        <pc:chgData name="Elizabeth Losa Pérez" userId="60901718135030cb" providerId="LiveId" clId="{26FC0CC9-6E14-48FB-B292-E093C79A5781}" dt="2024-11-20T19:21:08.404" v="1987" actId="20577"/>
        <pc:sldMkLst>
          <pc:docMk/>
          <pc:sldMk cId="364244725" sldId="479"/>
        </pc:sldMkLst>
        <pc:spChg chg="add mod">
          <ac:chgData name="Elizabeth Losa Pérez" userId="60901718135030cb" providerId="LiveId" clId="{26FC0CC9-6E14-48FB-B292-E093C79A5781}" dt="2024-11-20T19:21:08.404" v="1987" actId="20577"/>
          <ac:spMkLst>
            <pc:docMk/>
            <pc:sldMk cId="364244725" sldId="479"/>
            <ac:spMk id="2" creationId="{11A95FAB-6FF2-4849-9001-722A72FF3310}"/>
          </ac:spMkLst>
        </pc:spChg>
        <pc:spChg chg="add mod">
          <ac:chgData name="Elizabeth Losa Pérez" userId="60901718135030cb" providerId="LiveId" clId="{26FC0CC9-6E14-48FB-B292-E093C79A5781}" dt="2024-11-20T19:10:34.632" v="1745" actId="313"/>
          <ac:spMkLst>
            <pc:docMk/>
            <pc:sldMk cId="364244725" sldId="479"/>
            <ac:spMk id="3" creationId="{2929D7D0-7A80-CDD1-B930-3DAE46AED72A}"/>
          </ac:spMkLst>
        </pc:spChg>
        <pc:spChg chg="mod">
          <ac:chgData name="Elizabeth Losa Pérez" userId="60901718135030cb" providerId="LiveId" clId="{26FC0CC9-6E14-48FB-B292-E093C79A5781}" dt="2024-11-20T19:08:59.416" v="1674" actId="20577"/>
          <ac:spMkLst>
            <pc:docMk/>
            <pc:sldMk cId="364244725" sldId="479"/>
            <ac:spMk id="4" creationId="{A56D598A-B7E1-1D11-E87C-C7E8C80274C1}"/>
          </ac:spMkLst>
        </pc:spChg>
      </pc:sldChg>
      <pc:sldChg chg="addSp delSp modSp add mod">
        <pc:chgData name="Elizabeth Losa Pérez" userId="60901718135030cb" providerId="LiveId" clId="{26FC0CC9-6E14-48FB-B292-E093C79A5781}" dt="2024-11-20T19:19:17.733" v="1947" actId="20577"/>
        <pc:sldMkLst>
          <pc:docMk/>
          <pc:sldMk cId="1427996728" sldId="480"/>
        </pc:sldMkLst>
        <pc:spChg chg="add mod">
          <ac:chgData name="Elizabeth Losa Pérez" userId="60901718135030cb" providerId="LiveId" clId="{26FC0CC9-6E14-48FB-B292-E093C79A5781}" dt="2024-11-20T19:19:17.733" v="1947" actId="20577"/>
          <ac:spMkLst>
            <pc:docMk/>
            <pc:sldMk cId="1427996728" sldId="480"/>
            <ac:spMk id="2" creationId="{34F00ECC-8928-8456-2E20-CCA6DA2712A8}"/>
          </ac:spMkLst>
        </pc:spChg>
        <pc:spChg chg="del mod">
          <ac:chgData name="Elizabeth Losa Pérez" userId="60901718135030cb" providerId="LiveId" clId="{26FC0CC9-6E14-48FB-B292-E093C79A5781}" dt="2024-11-20T06:07:10.260" v="1102" actId="478"/>
          <ac:spMkLst>
            <pc:docMk/>
            <pc:sldMk cId="1427996728" sldId="480"/>
            <ac:spMk id="5" creationId="{FE030E01-5F90-4F69-2925-AA6F96F0E888}"/>
          </ac:spMkLst>
        </pc:spChg>
        <pc:spChg chg="add mod">
          <ac:chgData name="Elizabeth Losa Pérez" userId="60901718135030cb" providerId="LiveId" clId="{26FC0CC9-6E14-48FB-B292-E093C79A5781}" dt="2024-11-20T06:15:14.139" v="1194" actId="20577"/>
          <ac:spMkLst>
            <pc:docMk/>
            <pc:sldMk cId="1427996728" sldId="480"/>
            <ac:spMk id="7" creationId="{5F8C823B-5964-50B4-7750-E7B437E36ED6}"/>
          </ac:spMkLst>
        </pc:spChg>
        <pc:spChg chg="add mod">
          <ac:chgData name="Elizabeth Losa Pérez" userId="60901718135030cb" providerId="LiveId" clId="{26FC0CC9-6E14-48FB-B292-E093C79A5781}" dt="2024-11-20T06:15:11.633" v="1192" actId="6549"/>
          <ac:spMkLst>
            <pc:docMk/>
            <pc:sldMk cId="1427996728" sldId="480"/>
            <ac:spMk id="11" creationId="{532FF104-CA53-6DAE-923E-2634AF9C80B9}"/>
          </ac:spMkLst>
        </pc:spChg>
        <pc:spChg chg="add mod">
          <ac:chgData name="Elizabeth Losa Pérez" userId="60901718135030cb" providerId="LiveId" clId="{26FC0CC9-6E14-48FB-B292-E093C79A5781}" dt="2024-11-20T06:15:12.882" v="1193" actId="20577"/>
          <ac:spMkLst>
            <pc:docMk/>
            <pc:sldMk cId="1427996728" sldId="480"/>
            <ac:spMk id="15" creationId="{A4252C9A-8FC0-D7A5-D1D1-8171877D1E29}"/>
          </ac:spMkLst>
        </pc:spChg>
        <pc:picChg chg="add mod">
          <ac:chgData name="Elizabeth Losa Pérez" userId="60901718135030cb" providerId="LiveId" clId="{26FC0CC9-6E14-48FB-B292-E093C79A5781}" dt="2024-11-20T06:15:05.911" v="1191" actId="1035"/>
          <ac:picMkLst>
            <pc:docMk/>
            <pc:sldMk cId="1427996728" sldId="480"/>
            <ac:picMk id="3" creationId="{8C901E9A-5BAB-277B-FFCD-216385518F7F}"/>
          </ac:picMkLst>
        </pc:picChg>
        <pc:picChg chg="add mod">
          <ac:chgData name="Elizabeth Losa Pérez" userId="60901718135030cb" providerId="LiveId" clId="{26FC0CC9-6E14-48FB-B292-E093C79A5781}" dt="2024-11-20T06:15:05.911" v="1191" actId="1035"/>
          <ac:picMkLst>
            <pc:docMk/>
            <pc:sldMk cId="1427996728" sldId="480"/>
            <ac:picMk id="9" creationId="{10D58151-2E2B-DAC2-C892-6A7753B24FF9}"/>
          </ac:picMkLst>
        </pc:picChg>
        <pc:picChg chg="add mod modCrop">
          <ac:chgData name="Elizabeth Losa Pérez" userId="60901718135030cb" providerId="LiveId" clId="{26FC0CC9-6E14-48FB-B292-E093C79A5781}" dt="2024-11-20T06:15:05.911" v="1191" actId="1035"/>
          <ac:picMkLst>
            <pc:docMk/>
            <pc:sldMk cId="1427996728" sldId="480"/>
            <ac:picMk id="13" creationId="{2674134E-D894-6DD5-69BA-A228740970B0}"/>
          </ac:picMkLst>
        </pc:picChg>
      </pc:sldChg>
      <pc:sldChg chg="addSp delSp modSp add del mod">
        <pc:chgData name="Elizabeth Losa Pérez" userId="60901718135030cb" providerId="LiveId" clId="{26FC0CC9-6E14-48FB-B292-E093C79A5781}" dt="2024-11-20T19:15:40.775" v="1908" actId="47"/>
        <pc:sldMkLst>
          <pc:docMk/>
          <pc:sldMk cId="4131482164" sldId="481"/>
        </pc:sldMkLst>
        <pc:spChg chg="del">
          <ac:chgData name="Elizabeth Losa Pérez" userId="60901718135030cb" providerId="LiveId" clId="{26FC0CC9-6E14-48FB-B292-E093C79A5781}" dt="2024-11-20T19:00:32.655" v="1553" actId="478"/>
          <ac:spMkLst>
            <pc:docMk/>
            <pc:sldMk cId="4131482164" sldId="481"/>
            <ac:spMk id="3" creationId="{20662715-D62D-D453-3BC9-B84617F2ACB4}"/>
          </ac:spMkLst>
        </pc:spChg>
        <pc:spChg chg="add del mod">
          <ac:chgData name="Elizabeth Losa Pérez" userId="60901718135030cb" providerId="LiveId" clId="{26FC0CC9-6E14-48FB-B292-E093C79A5781}" dt="2024-11-20T19:15:11.583" v="1904" actId="22"/>
          <ac:spMkLst>
            <pc:docMk/>
            <pc:sldMk cId="4131482164" sldId="481"/>
            <ac:spMk id="6" creationId="{F367E78B-EC84-164B-CB4D-C9606C297B52}"/>
          </ac:spMkLst>
        </pc:spChg>
        <pc:picChg chg="add mod">
          <ac:chgData name="Elizabeth Losa Pérez" userId="60901718135030cb" providerId="LiveId" clId="{26FC0CC9-6E14-48FB-B292-E093C79A5781}" dt="2024-11-20T19:15:12.806" v="1906" actId="1076"/>
          <ac:picMkLst>
            <pc:docMk/>
            <pc:sldMk cId="4131482164" sldId="481"/>
            <ac:picMk id="5" creationId="{0C9EFE36-1847-998C-BC8A-0BD4F55D2503}"/>
          </ac:picMkLst>
        </pc:picChg>
      </pc:sldChg>
      <pc:sldChg chg="addSp modSp add mod">
        <pc:chgData name="Elizabeth Losa Pérez" userId="60901718135030cb" providerId="LiveId" clId="{26FC0CC9-6E14-48FB-B292-E093C79A5781}" dt="2024-11-20T19:21:51.353" v="2001" actId="20577"/>
        <pc:sldMkLst>
          <pc:docMk/>
          <pc:sldMk cId="3621163892" sldId="482"/>
        </pc:sldMkLst>
        <pc:spChg chg="add mod">
          <ac:chgData name="Elizabeth Losa Pérez" userId="60901718135030cb" providerId="LiveId" clId="{26FC0CC9-6E14-48FB-B292-E093C79A5781}" dt="2024-11-20T19:21:51.353" v="2001" actId="20577"/>
          <ac:spMkLst>
            <pc:docMk/>
            <pc:sldMk cId="3621163892" sldId="482"/>
            <ac:spMk id="2" creationId="{6AE71AEE-FA76-E565-4B16-FE4087DDF68A}"/>
          </ac:spMkLst>
        </pc:spChg>
        <pc:spChg chg="mod">
          <ac:chgData name="Elizabeth Losa Pérez" userId="60901718135030cb" providerId="LiveId" clId="{26FC0CC9-6E14-48FB-B292-E093C79A5781}" dt="2024-11-20T19:13:51.293" v="1894" actId="14100"/>
          <ac:spMkLst>
            <pc:docMk/>
            <pc:sldMk cId="3621163892" sldId="482"/>
            <ac:spMk id="3" creationId="{1FEDB5E4-2703-8835-71B9-E6C003E291D0}"/>
          </ac:spMkLst>
        </pc:spChg>
      </pc:sldChg>
      <pc:sldChg chg="addSp modSp add mod">
        <pc:chgData name="Elizabeth Losa Pérez" userId="60901718135030cb" providerId="LiveId" clId="{26FC0CC9-6E14-48FB-B292-E093C79A5781}" dt="2024-11-20T19:21:33.576" v="1998" actId="20577"/>
        <pc:sldMkLst>
          <pc:docMk/>
          <pc:sldMk cId="1816346806" sldId="483"/>
        </pc:sldMkLst>
        <pc:spChg chg="add mod">
          <ac:chgData name="Elizabeth Losa Pérez" userId="60901718135030cb" providerId="LiveId" clId="{26FC0CC9-6E14-48FB-B292-E093C79A5781}" dt="2024-11-20T19:21:18.973" v="1990" actId="20577"/>
          <ac:spMkLst>
            <pc:docMk/>
            <pc:sldMk cId="1816346806" sldId="483"/>
            <ac:spMk id="2" creationId="{38C5F899-0B38-57E4-1D44-F197066B3792}"/>
          </ac:spMkLst>
        </pc:spChg>
        <pc:spChg chg="mod">
          <ac:chgData name="Elizabeth Losa Pérez" userId="60901718135030cb" providerId="LiveId" clId="{26FC0CC9-6E14-48FB-B292-E093C79A5781}" dt="2024-11-20T19:21:33.576" v="1998" actId="20577"/>
          <ac:spMkLst>
            <pc:docMk/>
            <pc:sldMk cId="1816346806" sldId="483"/>
            <ac:spMk id="3" creationId="{F241F7B5-B5A4-BC06-7D56-78841D25B4B1}"/>
          </ac:spMkLst>
        </pc:spChg>
        <pc:spChg chg="mod">
          <ac:chgData name="Elizabeth Losa Pérez" userId="60901718135030cb" providerId="LiveId" clId="{26FC0CC9-6E14-48FB-B292-E093C79A5781}" dt="2024-11-20T19:10:58.580" v="1775" actId="20577"/>
          <ac:spMkLst>
            <pc:docMk/>
            <pc:sldMk cId="1816346806" sldId="483"/>
            <ac:spMk id="4" creationId="{DE0C0C75-8D9F-0599-EE59-EC15BCCAF3E5}"/>
          </ac:spMkLst>
        </pc:spChg>
      </pc:sldChg>
      <pc:sldChg chg="addSp modSp add del mod">
        <pc:chgData name="Elizabeth Losa Pérez" userId="60901718135030cb" providerId="LiveId" clId="{26FC0CC9-6E14-48FB-B292-E093C79A5781}" dt="2024-11-20T19:17:42.628" v="1934" actId="47"/>
        <pc:sldMkLst>
          <pc:docMk/>
          <pc:sldMk cId="827940926" sldId="484"/>
        </pc:sldMkLst>
        <pc:spChg chg="add mod">
          <ac:chgData name="Elizabeth Losa Pérez" userId="60901718135030cb" providerId="LiveId" clId="{26FC0CC9-6E14-48FB-B292-E093C79A5781}" dt="2024-11-20T19:16:45.823" v="1921"/>
          <ac:spMkLst>
            <pc:docMk/>
            <pc:sldMk cId="827940926" sldId="484"/>
            <ac:spMk id="2" creationId="{EB091E7F-0DEA-DC23-8219-6D004D37B9B2}"/>
          </ac:spMkLst>
        </pc:spChg>
        <pc:spChg chg="mod">
          <ac:chgData name="Elizabeth Losa Pérez" userId="60901718135030cb" providerId="LiveId" clId="{26FC0CC9-6E14-48FB-B292-E093C79A5781}" dt="2024-11-20T19:16:36.553" v="1919" actId="14100"/>
          <ac:spMkLst>
            <pc:docMk/>
            <pc:sldMk cId="827940926" sldId="484"/>
            <ac:spMk id="3" creationId="{1989535B-2DA4-54EF-61F4-034DBAABF4C1}"/>
          </ac:spMkLst>
        </pc:spChg>
        <pc:spChg chg="add mod">
          <ac:chgData name="Elizabeth Losa Pérez" userId="60901718135030cb" providerId="LiveId" clId="{26FC0CC9-6E14-48FB-B292-E093C79A5781}" dt="2024-11-20T19:17:22.553" v="1933" actId="20577"/>
          <ac:spMkLst>
            <pc:docMk/>
            <pc:sldMk cId="827940926" sldId="484"/>
            <ac:spMk id="5" creationId="{9912A55E-A8C6-A88A-FDE8-5658570D3B56}"/>
          </ac:spMkLst>
        </pc:spChg>
        <pc:spChg chg="add mod">
          <ac:chgData name="Elizabeth Losa Pérez" userId="60901718135030cb" providerId="LiveId" clId="{26FC0CC9-6E14-48FB-B292-E093C79A5781}" dt="2024-11-20T19:17:00.233" v="1923"/>
          <ac:spMkLst>
            <pc:docMk/>
            <pc:sldMk cId="827940926" sldId="484"/>
            <ac:spMk id="6" creationId="{2EB067C0-3CAA-D191-EA3F-C7C11C3FA65D}"/>
          </ac:spMkLst>
        </pc:spChg>
        <pc:spChg chg="add mod">
          <ac:chgData name="Elizabeth Losa Pérez" userId="60901718135030cb" providerId="LiveId" clId="{26FC0CC9-6E14-48FB-B292-E093C79A5781}" dt="2024-11-20T19:17:20.789" v="1932" actId="6549"/>
          <ac:spMkLst>
            <pc:docMk/>
            <pc:sldMk cId="827940926" sldId="484"/>
            <ac:spMk id="7" creationId="{2AD975C3-7D89-049B-0957-DDABEFC716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4D071-8B40-43A1-97EB-44FF1F8B8917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0ACAF-B518-4A5E-A721-8836A6002A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53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7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7D3D-80D9-1A6A-18C8-8176DC5B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BC40311-BA2F-EE50-457A-3DE054822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BF102A9-9EA6-1BDC-A619-1CB20AF36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707167-7A04-B7C8-F585-D1684359B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85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6BF9-EA68-B83C-EC05-2A7D4235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D6B3259-7BC4-D074-3C76-F96F14D5F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BC247D-056E-A005-7AD3-722AA6CE8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FBC72A-7837-2F2B-9B63-BE574B1E8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91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07ED7-630B-3A9D-0247-95EA5B821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75EC6C-1B92-D5A4-3D19-840001FC7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AA9D3A-E581-E7B0-294D-C809AFF2D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567A94-0AE4-6CBD-EF5E-B54771795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66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39DCB-BF04-FFEF-D343-E9F16CFE7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8FBA576-2364-D539-6D6C-E18A4A01A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392AC2E-6706-489D-2B69-1AE015865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D72E08-983C-68B6-9769-49B92A3F1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803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1FA23-CE36-3031-055E-6AD861B72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51FCC9-588D-D545-AADC-A04213058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C7E30D2-F817-A16C-6131-7DB0B8D33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483043-3888-7E3C-05E0-E03AE4292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44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8923-AEF8-7EB5-BB99-B9FCBEAB8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C528D8F-75E3-CB0C-49FF-BC38D2291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3E480A3-20B3-91C7-D10D-411E4391D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054D2A-D595-515C-5E63-D84BA459C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12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5472D-224D-13BB-CA84-D6A6268B4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A78C98-ED56-EBB9-B20C-E5F356883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A1C4DB8-3B57-189E-F3D4-127D37071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26823D-06CC-F3FA-61FC-F80A324F5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7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4AAF8-C3D6-E64C-C55C-92CEE7D7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E517F8E-ADA2-1422-58FD-1528E1AD0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91A7CB8-0F10-1E65-2743-2FF6CCED8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DDFD0A-8F75-F6CC-9026-220D80A90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85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8F21B-2980-CF2C-4EC2-38DB281D4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EC8F7C-2DDB-D86A-45B5-59E407BB5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C19F5BF-C3E0-41E5-5582-C725BBE6E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0B479B-74FE-8318-F32B-D8636334C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22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1571E-8956-9E8D-D859-0A947369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23F5E5-B217-8E1C-D96F-5A5391C033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263E44-0862-2751-696B-434429303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C23BC8-C850-DD53-6F18-A8A548E84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57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A61BA-14FB-9BD9-33C9-035030B8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A369402-0485-5192-1D83-45100521E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BB86EB-9C60-85EE-8160-5BD1B9847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A30F35-7EE4-C178-C5A9-593989230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255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876CF-9B23-DFF2-FA3E-147AD957B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790F78-C437-F2AA-F147-B8D6A4E31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A53D8F4-39CB-CB2F-77CD-244AA8752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E816A3-5D3D-7CD7-67E5-765C9487B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133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DB192-BAF7-0F58-5707-20F72F088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41625E-0FC6-309A-B6F6-7E3030536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1F9506-7472-CEC5-E88C-7D4FDF090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01AB2A-5187-F05D-1F75-608919219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22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3F206-61D6-4A4F-8BD8-885137C5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A508F1-ED10-49D5-81E3-2B4B0AEEA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A68AA-E7CF-45A6-9D63-C3B3FF93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BDA58-56A6-4D05-98ED-77FEDE4A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C9601-24E1-4C10-ADD1-8E97EA2F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52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B6BAF-8918-456B-AD8E-AB3AE80A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AA34D2-08CB-4D51-A55A-4517F00C1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E7B24-1053-4711-B129-5D7D24D8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4C965-1524-4D98-B53E-6B06B22B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6B42C-F92A-43BA-927B-9C80C7AA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4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44EC8-998B-466B-A42C-BA39D7806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E207F2-03DD-4FF9-B2B9-58162450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9CE28-EDF7-4915-97E9-348168DC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28F58-BC82-43D6-8EBE-FBB8826A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C56E9B-D800-4D0D-B94A-21A0CA2D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701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04B58CE-77FB-42F8-B6F3-5A6F90D3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4386295"/>
            <a:ext cx="7181850" cy="9874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B6C0E-6799-4CFB-9667-9D3E56915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0" y="5488020"/>
            <a:ext cx="7181850" cy="51435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6" name="Gráfico 498">
            <a:extLst>
              <a:ext uri="{FF2B5EF4-FFF2-40B4-BE49-F238E27FC236}">
                <a16:creationId xmlns:a16="http://schemas.microsoft.com/office/drawing/2014/main" id="{B9FB9963-C42A-43F4-AADA-518ED09B3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481" y="855630"/>
            <a:ext cx="1346639" cy="971550"/>
          </a:xfrm>
          <a:prstGeom prst="rect">
            <a:avLst/>
          </a:prstGeom>
        </p:spPr>
      </p:pic>
      <p:pic>
        <p:nvPicPr>
          <p:cNvPr id="7" name="Gráfico 500">
            <a:extLst>
              <a:ext uri="{FF2B5EF4-FFF2-40B4-BE49-F238E27FC236}">
                <a16:creationId xmlns:a16="http://schemas.microsoft.com/office/drawing/2014/main" id="{8A9E5C77-8A80-4EA1-8474-450FBD0FCB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410" y="2097342"/>
            <a:ext cx="832780" cy="6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19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2B723B-05FA-4635-A763-E9F0542A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  <p:sp>
        <p:nvSpPr>
          <p:cNvPr id="4" name="Marcador de texto 17">
            <a:extLst>
              <a:ext uri="{FF2B5EF4-FFF2-40B4-BE49-F238E27FC236}">
                <a16:creationId xmlns:a16="http://schemas.microsoft.com/office/drawing/2014/main" id="{16E5F050-9754-462F-BB25-43D952533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30780"/>
            <a:ext cx="10439400" cy="2926080"/>
          </a:xfrm>
          <a:prstGeom prst="rect">
            <a:avLst/>
          </a:prstGeom>
        </p:spPr>
        <p:txBody>
          <a:bodyPr/>
          <a:lstStyle>
            <a:lvl1pPr>
              <a:defRPr lang="es-ES" sz="2000" dirty="0">
                <a:solidFill>
                  <a:schemeClr val="tx2"/>
                </a:solidFill>
              </a:defRPr>
            </a:lvl1pPr>
            <a:lvl2pPr>
              <a:defRPr lang="es-ES" sz="1800" dirty="0">
                <a:solidFill>
                  <a:schemeClr val="tx2"/>
                </a:solidFill>
              </a:defRPr>
            </a:lvl2pPr>
            <a:lvl3pPr>
              <a:defRPr lang="es-ES" sz="1600" dirty="0">
                <a:solidFill>
                  <a:schemeClr val="tx2"/>
                </a:solidFill>
              </a:defRPr>
            </a:lvl3pPr>
            <a:lvl4pPr>
              <a:defRPr lang="es-ES" sz="1400" dirty="0">
                <a:solidFill>
                  <a:schemeClr val="tx2"/>
                </a:solidFill>
              </a:defRPr>
            </a:lvl4pPr>
            <a:lvl5pPr>
              <a:defRPr lang="es-MX" sz="1400" dirty="0">
                <a:solidFill>
                  <a:schemeClr val="tx2"/>
                </a:solidFill>
              </a:defRPr>
            </a:lvl5pPr>
          </a:lstStyle>
          <a:p>
            <a:pPr lvl="0">
              <a:buClr>
                <a:schemeClr val="tx1"/>
              </a:buClr>
            </a:pPr>
            <a:r>
              <a:rPr lang="es-ES" dirty="0"/>
              <a:t>Haga clic para modificar los estilos de texto del patrón</a:t>
            </a:r>
          </a:p>
          <a:p>
            <a:pPr lvl="1">
              <a:buClr>
                <a:schemeClr val="tx1"/>
              </a:buClr>
            </a:pPr>
            <a:r>
              <a:rPr lang="es-ES" dirty="0"/>
              <a:t>Segundo nivel</a:t>
            </a:r>
          </a:p>
          <a:p>
            <a:pPr lvl="2">
              <a:buClr>
                <a:schemeClr val="tx1"/>
              </a:buClr>
            </a:pPr>
            <a:r>
              <a:rPr lang="es-ES" dirty="0"/>
              <a:t>Tercer nivel</a:t>
            </a:r>
          </a:p>
          <a:p>
            <a:pPr lvl="3">
              <a:buClr>
                <a:schemeClr val="tx1"/>
              </a:buClr>
            </a:pPr>
            <a:r>
              <a:rPr lang="es-ES" dirty="0"/>
              <a:t>Cuarto nivel</a:t>
            </a:r>
          </a:p>
          <a:p>
            <a:pPr lvl="4">
              <a:buClr>
                <a:schemeClr val="tx1"/>
              </a:buClr>
            </a:pPr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5" name="Marcador de texto 17">
            <a:extLst>
              <a:ext uri="{FF2B5EF4-FFF2-40B4-BE49-F238E27FC236}">
                <a16:creationId xmlns:a16="http://schemas.microsoft.com/office/drawing/2014/main" id="{5BE27B18-35BC-447F-92F9-4E9D50DF86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501140"/>
            <a:ext cx="10439400" cy="825046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2560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+ esquem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F6886B0-7924-4E3B-8424-594EC006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  <p:sp>
        <p:nvSpPr>
          <p:cNvPr id="9" name="Marcador de posición de imagen 9">
            <a:extLst>
              <a:ext uri="{FF2B5EF4-FFF2-40B4-BE49-F238E27FC236}">
                <a16:creationId xmlns:a16="http://schemas.microsoft.com/office/drawing/2014/main" id="{47A5FDB7-8C77-4716-B43E-2A8C652CD3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2574" y="1453834"/>
            <a:ext cx="4155927" cy="4165916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Coloca tu esquema aquí o elimina este recuadro y crea tu propio esquema</a:t>
            </a:r>
            <a:endParaRPr lang="es-CU" dirty="0"/>
          </a:p>
        </p:txBody>
      </p:sp>
      <p:sp>
        <p:nvSpPr>
          <p:cNvPr id="10" name="Marcador de texto 17">
            <a:extLst>
              <a:ext uri="{FF2B5EF4-FFF2-40B4-BE49-F238E27FC236}">
                <a16:creationId xmlns:a16="http://schemas.microsoft.com/office/drawing/2014/main" id="{7DF7AC04-32A3-4B9A-B016-F387EED0ED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0780"/>
            <a:ext cx="4864552" cy="2926080"/>
          </a:xfrm>
          <a:prstGeom prst="rect">
            <a:avLst/>
          </a:prstGeom>
        </p:spPr>
        <p:txBody>
          <a:bodyPr/>
          <a:lstStyle>
            <a:lvl1pPr>
              <a:defRPr lang="es-ES" sz="2000" dirty="0">
                <a:solidFill>
                  <a:schemeClr val="tx2"/>
                </a:solidFill>
              </a:defRPr>
            </a:lvl1pPr>
            <a:lvl2pPr>
              <a:defRPr lang="es-ES" sz="1800" dirty="0">
                <a:solidFill>
                  <a:schemeClr val="tx2"/>
                </a:solidFill>
              </a:defRPr>
            </a:lvl2pPr>
            <a:lvl3pPr>
              <a:defRPr lang="es-ES" sz="1600" dirty="0">
                <a:solidFill>
                  <a:schemeClr val="tx2"/>
                </a:solidFill>
              </a:defRPr>
            </a:lvl3pPr>
            <a:lvl4pPr>
              <a:defRPr lang="es-ES" sz="1400" dirty="0">
                <a:solidFill>
                  <a:schemeClr val="tx2"/>
                </a:solidFill>
              </a:defRPr>
            </a:lvl4pPr>
            <a:lvl5pPr>
              <a:defRPr lang="es-MX" sz="1400" dirty="0">
                <a:solidFill>
                  <a:schemeClr val="tx2"/>
                </a:solidFill>
              </a:defRPr>
            </a:lvl5pPr>
          </a:lstStyle>
          <a:p>
            <a:pPr lvl="0">
              <a:buClr>
                <a:schemeClr val="tx1"/>
              </a:buClr>
            </a:pPr>
            <a:r>
              <a:rPr lang="es-ES" dirty="0"/>
              <a:t>Haga clic para modificar los estilos de texto del patrón</a:t>
            </a:r>
          </a:p>
          <a:p>
            <a:pPr lvl="1">
              <a:buClr>
                <a:schemeClr val="tx1"/>
              </a:buClr>
            </a:pPr>
            <a:r>
              <a:rPr lang="es-ES" dirty="0"/>
              <a:t>Segundo nivel</a:t>
            </a:r>
          </a:p>
          <a:p>
            <a:pPr lvl="2">
              <a:buClr>
                <a:schemeClr val="tx1"/>
              </a:buClr>
            </a:pPr>
            <a:r>
              <a:rPr lang="es-ES" dirty="0"/>
              <a:t>Tercer nivel</a:t>
            </a:r>
          </a:p>
          <a:p>
            <a:pPr lvl="3">
              <a:buClr>
                <a:schemeClr val="tx1"/>
              </a:buClr>
            </a:pPr>
            <a:r>
              <a:rPr lang="es-ES" dirty="0"/>
              <a:t>Cuarto nivel</a:t>
            </a:r>
          </a:p>
          <a:p>
            <a:pPr lvl="4">
              <a:buClr>
                <a:schemeClr val="tx1"/>
              </a:buClr>
            </a:pPr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69428D94-3D4B-4639-A912-DBF94FFCB7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501140"/>
            <a:ext cx="4864552" cy="825046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825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F6886B0-7924-4E3B-8424-594EC006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2743743C-715B-4EF2-B69C-C64CC6E03C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01140"/>
            <a:ext cx="4107180" cy="5356860"/>
          </a:xfrm>
          <a:custGeom>
            <a:avLst/>
            <a:gdLst>
              <a:gd name="connsiteX0" fmla="*/ 0 w 4065188"/>
              <a:gd name="connsiteY0" fmla="*/ 0 h 5302702"/>
              <a:gd name="connsiteX1" fmla="*/ 3435902 w 4065188"/>
              <a:gd name="connsiteY1" fmla="*/ 0 h 5302702"/>
              <a:gd name="connsiteX2" fmla="*/ 4065188 w 4065188"/>
              <a:gd name="connsiteY2" fmla="*/ 629286 h 5302702"/>
              <a:gd name="connsiteX3" fmla="*/ 4065188 w 4065188"/>
              <a:gd name="connsiteY3" fmla="*/ 5302702 h 5302702"/>
              <a:gd name="connsiteX4" fmla="*/ 0 w 4065188"/>
              <a:gd name="connsiteY4" fmla="*/ 5302702 h 5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5188" h="5302702">
                <a:moveTo>
                  <a:pt x="0" y="0"/>
                </a:moveTo>
                <a:lnTo>
                  <a:pt x="3435902" y="0"/>
                </a:lnTo>
                <a:cubicBezTo>
                  <a:pt x="3783447" y="0"/>
                  <a:pt x="4065188" y="281741"/>
                  <a:pt x="4065188" y="629286"/>
                </a:cubicBezTo>
                <a:lnTo>
                  <a:pt x="4065188" y="5302702"/>
                </a:lnTo>
                <a:lnTo>
                  <a:pt x="0" y="53027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Tu imagen aquí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78E51FD-3475-44A2-9709-DDADBFA044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5900" y="2430780"/>
            <a:ext cx="5924550" cy="3097184"/>
          </a:xfrm>
          <a:prstGeom prst="rect">
            <a:avLst/>
          </a:prstGeom>
        </p:spPr>
        <p:txBody>
          <a:bodyPr/>
          <a:lstStyle>
            <a:lvl1pPr>
              <a:defRPr lang="es-ES" sz="2000" dirty="0">
                <a:solidFill>
                  <a:schemeClr val="tx2"/>
                </a:solidFill>
              </a:defRPr>
            </a:lvl1pPr>
            <a:lvl2pPr>
              <a:defRPr lang="es-ES" sz="1800" dirty="0">
                <a:solidFill>
                  <a:schemeClr val="tx2"/>
                </a:solidFill>
              </a:defRPr>
            </a:lvl2pPr>
            <a:lvl3pPr>
              <a:defRPr lang="es-ES" sz="1600" dirty="0">
                <a:solidFill>
                  <a:schemeClr val="tx2"/>
                </a:solidFill>
              </a:defRPr>
            </a:lvl3pPr>
            <a:lvl4pPr>
              <a:defRPr lang="es-ES" sz="1400" dirty="0">
                <a:solidFill>
                  <a:schemeClr val="tx2"/>
                </a:solidFill>
              </a:defRPr>
            </a:lvl4pPr>
            <a:lvl5pPr>
              <a:defRPr lang="es-MX" sz="1400" dirty="0">
                <a:solidFill>
                  <a:schemeClr val="tx2"/>
                </a:solidFill>
              </a:defRPr>
            </a:lvl5pPr>
          </a:lstStyle>
          <a:p>
            <a:pPr lvl="0">
              <a:buClr>
                <a:schemeClr val="tx1"/>
              </a:buClr>
            </a:pPr>
            <a:r>
              <a:rPr lang="es-ES" dirty="0"/>
              <a:t>Haga clic para modificar los estilos de texto del patrón</a:t>
            </a:r>
          </a:p>
          <a:p>
            <a:pPr lvl="1">
              <a:buClr>
                <a:schemeClr val="tx1"/>
              </a:buClr>
            </a:pPr>
            <a:r>
              <a:rPr lang="es-ES" dirty="0"/>
              <a:t>Segundo nivel</a:t>
            </a:r>
          </a:p>
          <a:p>
            <a:pPr lvl="2">
              <a:buClr>
                <a:schemeClr val="tx1"/>
              </a:buClr>
            </a:pPr>
            <a:r>
              <a:rPr lang="es-ES" dirty="0"/>
              <a:t>Tercer nivel</a:t>
            </a:r>
          </a:p>
          <a:p>
            <a:pPr lvl="3">
              <a:buClr>
                <a:schemeClr val="tx1"/>
              </a:buClr>
            </a:pPr>
            <a:r>
              <a:rPr lang="es-ES" dirty="0"/>
              <a:t>Cuarto nivel</a:t>
            </a:r>
          </a:p>
          <a:p>
            <a:pPr lvl="4">
              <a:buClr>
                <a:schemeClr val="tx1"/>
              </a:buClr>
            </a:pPr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773FC42D-59BE-4E51-8692-23F0F83364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95900" y="1501140"/>
            <a:ext cx="5924550" cy="825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E000E0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0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ci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91989EF-1008-4521-B0FF-38262FC8DA8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02917"/>
            <a:ext cx="12192000" cy="439737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s-MX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dirty="0"/>
              <a:t>Tu imagen aquí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CA3B4175-56FD-4C31-9ED6-52DCB88C16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4875" y="6095470"/>
            <a:ext cx="6440711" cy="5596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Pie de foto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E3BDCB6-3D79-4B27-97DC-646AFA3B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934657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2B723B-05FA-4635-A763-E9F0542A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  <p:sp>
        <p:nvSpPr>
          <p:cNvPr id="4" name="Rectángulo: una sola esquina redondeada 3">
            <a:extLst>
              <a:ext uri="{FF2B5EF4-FFF2-40B4-BE49-F238E27FC236}">
                <a16:creationId xmlns:a16="http://schemas.microsoft.com/office/drawing/2014/main" id="{7446AA67-2EC9-4B69-AAC2-BEC20B8910E3}"/>
              </a:ext>
            </a:extLst>
          </p:cNvPr>
          <p:cNvSpPr/>
          <p:nvPr userDrawn="1"/>
        </p:nvSpPr>
        <p:spPr>
          <a:xfrm flipH="1">
            <a:off x="0" y="5314950"/>
            <a:ext cx="12190815" cy="1543050"/>
          </a:xfrm>
          <a:prstGeom prst="round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59A2E752-6337-4B24-A062-702151EF8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63688"/>
            <a:ext cx="3232150" cy="2798762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6" name="Marcador de texto 12">
            <a:extLst>
              <a:ext uri="{FF2B5EF4-FFF2-40B4-BE49-F238E27FC236}">
                <a16:creationId xmlns:a16="http://schemas.microsoft.com/office/drawing/2014/main" id="{CDC0AC9E-7910-4679-93D1-62543642E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8492" y="1563370"/>
            <a:ext cx="3232150" cy="2798762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B0E2880F-B319-458B-B878-984C635C93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8784" y="1563370"/>
            <a:ext cx="3232150" cy="2798762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CA648FCE-FFEF-4D5E-B61F-8A4511279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554" y="6015038"/>
            <a:ext cx="3232150" cy="7143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Descripción 1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D707880E-8B3E-43E5-A2A6-F02DF2B424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8492" y="6015038"/>
            <a:ext cx="3232150" cy="7143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Descripción 2</a:t>
            </a:r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66533526-F628-4029-BF6F-238665DF1C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24430" y="6015038"/>
            <a:ext cx="3232150" cy="7143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Descripción 3</a:t>
            </a:r>
          </a:p>
        </p:txBody>
      </p:sp>
    </p:spTree>
    <p:extLst>
      <p:ext uri="{BB962C8B-B14F-4D97-AF65-F5344CB8AC3E}">
        <p14:creationId xmlns:p14="http://schemas.microsoft.com/office/powerpoint/2010/main" val="1535391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EE85571-F86B-48DD-A9ED-57844B12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104406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04B58CE-77FB-42F8-B6F3-5A6F90D3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4386295"/>
            <a:ext cx="7181850" cy="9874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B6C0E-6799-4CFB-9667-9D3E56915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0" y="5488020"/>
            <a:ext cx="7181850" cy="51435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6" name="Gráfico 498">
            <a:extLst>
              <a:ext uri="{FF2B5EF4-FFF2-40B4-BE49-F238E27FC236}">
                <a16:creationId xmlns:a16="http://schemas.microsoft.com/office/drawing/2014/main" id="{B9FB9963-C42A-43F4-AADA-518ED09B3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481" y="855630"/>
            <a:ext cx="1346639" cy="971550"/>
          </a:xfrm>
          <a:prstGeom prst="rect">
            <a:avLst/>
          </a:prstGeom>
        </p:spPr>
      </p:pic>
      <p:pic>
        <p:nvPicPr>
          <p:cNvPr id="7" name="Gráfico 500">
            <a:extLst>
              <a:ext uri="{FF2B5EF4-FFF2-40B4-BE49-F238E27FC236}">
                <a16:creationId xmlns:a16="http://schemas.microsoft.com/office/drawing/2014/main" id="{8A9E5C77-8A80-4EA1-8474-450FBD0FCB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410" y="2097342"/>
            <a:ext cx="832780" cy="6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03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53696-F80D-4F82-A1D5-B87B0BF7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EAC0C-BC91-4E1C-91E6-C6FED9C2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3D2D4-8598-4B8B-B506-0D63779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17F3C-86B2-410F-8076-59AB34DB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50E7D2-0320-4491-92A5-D8FE7ABC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159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502">
            <a:extLst>
              <a:ext uri="{FF2B5EF4-FFF2-40B4-BE49-F238E27FC236}">
                <a16:creationId xmlns:a16="http://schemas.microsoft.com/office/drawing/2014/main" id="{770890EB-0801-4141-839B-EB942527A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410" y="2097342"/>
            <a:ext cx="832781" cy="612620"/>
          </a:xfrm>
          <a:prstGeom prst="rect">
            <a:avLst/>
          </a:prstGeom>
        </p:spPr>
      </p:pic>
      <p:pic>
        <p:nvPicPr>
          <p:cNvPr id="10" name="Gráfico 504">
            <a:extLst>
              <a:ext uri="{FF2B5EF4-FFF2-40B4-BE49-F238E27FC236}">
                <a16:creationId xmlns:a16="http://schemas.microsoft.com/office/drawing/2014/main" id="{A812DEB7-7B3E-40B8-92DF-BBBD1CF34E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481" y="855630"/>
            <a:ext cx="1346639" cy="97155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04B58CE-77FB-42F8-B6F3-5A6F90D3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4366840"/>
            <a:ext cx="7181850" cy="9874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8954612-C3BF-4B57-AC96-2CAD186F7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0" y="5468565"/>
            <a:ext cx="7181850" cy="51435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2712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0133EB0B-A749-42E6-85D4-69A1F7557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4159" y="2612570"/>
            <a:ext cx="9759270" cy="192832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(…) Haga clic para modificar los estilos de texto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6A6EAB-F3AA-4242-A919-6791CADACD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0457" y="4721454"/>
            <a:ext cx="7384143" cy="5596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 dirty="0"/>
              <a:t>Cita</a:t>
            </a:r>
          </a:p>
        </p:txBody>
      </p:sp>
    </p:spTree>
    <p:extLst>
      <p:ext uri="{BB962C8B-B14F-4D97-AF65-F5344CB8AC3E}">
        <p14:creationId xmlns:p14="http://schemas.microsoft.com/office/powerpoint/2010/main" val="3345484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 cor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B527979E-8B6C-42FE-B40D-13FD879C7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3889" y="2685143"/>
            <a:ext cx="7309530" cy="14203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(…) Frase corta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85E2400B-979F-4F7F-9CA0-42F904B57E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3889" y="4329568"/>
            <a:ext cx="6440711" cy="5596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 dirty="0"/>
              <a:t>Cita</a:t>
            </a:r>
          </a:p>
        </p:txBody>
      </p:sp>
    </p:spTree>
    <p:extLst>
      <p:ext uri="{BB962C8B-B14F-4D97-AF65-F5344CB8AC3E}">
        <p14:creationId xmlns:p14="http://schemas.microsoft.com/office/powerpoint/2010/main" val="2486931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bio de tem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409DC76-EC4D-443B-8154-8F0E59E98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0884" y="4216878"/>
            <a:ext cx="6212115" cy="1510821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Aquí va el subtítulo o tema nuevo.</a:t>
            </a:r>
            <a:br>
              <a:rPr lang="es-ES" dirty="0"/>
            </a:br>
            <a:r>
              <a:rPr lang="es-ES" dirty="0"/>
              <a:t>Copie el círculo de la diapo similar de manera que variar el color y el campo de texto asociado.</a:t>
            </a:r>
            <a:endParaRPr lang="es-CU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57F5205-945F-4634-9C15-F88432D3CC1C}"/>
              </a:ext>
            </a:extLst>
          </p:cNvPr>
          <p:cNvGrpSpPr/>
          <p:nvPr userDrawn="1"/>
        </p:nvGrpSpPr>
        <p:grpSpPr>
          <a:xfrm>
            <a:off x="-26829" y="1231683"/>
            <a:ext cx="2884330" cy="5331894"/>
            <a:chOff x="-1429" y="598714"/>
            <a:chExt cx="3062129" cy="5660570"/>
          </a:xfrm>
          <a:solidFill>
            <a:schemeClr val="bg1"/>
          </a:solidFill>
        </p:grpSpPr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3983E604-34F9-44DE-864E-0FD14832DA22}"/>
                </a:ext>
              </a:extLst>
            </p:cNvPr>
            <p:cNvSpPr/>
            <p:nvPr/>
          </p:nvSpPr>
          <p:spPr>
            <a:xfrm>
              <a:off x="-1428" y="598714"/>
              <a:ext cx="3062128" cy="3169214"/>
            </a:xfrm>
            <a:custGeom>
              <a:avLst/>
              <a:gdLst>
                <a:gd name="connsiteX0" fmla="*/ 0 w 3062128"/>
                <a:gd name="connsiteY0" fmla="*/ 0 h 3169214"/>
                <a:gd name="connsiteX1" fmla="*/ 2818899 w 3062128"/>
                <a:gd name="connsiteY1" fmla="*/ 2540906 h 3169214"/>
                <a:gd name="connsiteX2" fmla="*/ 2821161 w 3062128"/>
                <a:gd name="connsiteY2" fmla="*/ 2585651 h 3169214"/>
                <a:gd name="connsiteX3" fmla="*/ 2821162 w 3062128"/>
                <a:gd name="connsiteY3" fmla="*/ 2585651 h 3169214"/>
                <a:gd name="connsiteX4" fmla="*/ 2826996 w 3062128"/>
                <a:gd name="connsiteY4" fmla="*/ 2586239 h 3169214"/>
                <a:gd name="connsiteX5" fmla="*/ 3062128 w 3062128"/>
                <a:gd name="connsiteY5" fmla="*/ 2874735 h 3169214"/>
                <a:gd name="connsiteX6" fmla="*/ 2826996 w 3062128"/>
                <a:gd name="connsiteY6" fmla="*/ 3163231 h 3169214"/>
                <a:gd name="connsiteX7" fmla="*/ 2812013 w 3062128"/>
                <a:gd name="connsiteY7" fmla="*/ 3164741 h 3169214"/>
                <a:gd name="connsiteX8" fmla="*/ 2767649 w 3062128"/>
                <a:gd name="connsiteY8" fmla="*/ 3169214 h 3169214"/>
                <a:gd name="connsiteX9" fmla="*/ 2708301 w 3062128"/>
                <a:gd name="connsiteY9" fmla="*/ 3163231 h 3169214"/>
                <a:gd name="connsiteX10" fmla="*/ 2680188 w 3062128"/>
                <a:gd name="connsiteY10" fmla="*/ 3154504 h 3169214"/>
                <a:gd name="connsiteX11" fmla="*/ 2653024 w 3062128"/>
                <a:gd name="connsiteY11" fmla="*/ 3146072 h 3169214"/>
                <a:gd name="connsiteX12" fmla="*/ 2473169 w 3062128"/>
                <a:gd name="connsiteY12" fmla="*/ 2874735 h 3169214"/>
                <a:gd name="connsiteX13" fmla="*/ 2653024 w 3062128"/>
                <a:gd name="connsiteY13" fmla="*/ 2603398 h 3169214"/>
                <a:gd name="connsiteX14" fmla="*/ 2690422 w 3062128"/>
                <a:gd name="connsiteY14" fmla="*/ 2591789 h 3169214"/>
                <a:gd name="connsiteX15" fmla="*/ 2708301 w 3062128"/>
                <a:gd name="connsiteY15" fmla="*/ 2586239 h 3169214"/>
                <a:gd name="connsiteX16" fmla="*/ 2767648 w 3062128"/>
                <a:gd name="connsiteY16" fmla="*/ 2580256 h 3169214"/>
                <a:gd name="connsiteX17" fmla="*/ 2767648 w 3062128"/>
                <a:gd name="connsiteY17" fmla="*/ 2580256 h 3169214"/>
                <a:gd name="connsiteX18" fmla="*/ 2708300 w 3062128"/>
                <a:gd name="connsiteY18" fmla="*/ 2586239 h 3169214"/>
                <a:gd name="connsiteX19" fmla="*/ 2690421 w 3062128"/>
                <a:gd name="connsiteY19" fmla="*/ 2591789 h 3169214"/>
                <a:gd name="connsiteX20" fmla="*/ 2689427 w 3062128"/>
                <a:gd name="connsiteY20" fmla="*/ 2570771 h 3169214"/>
                <a:gd name="connsiteX21" fmla="*/ 276233 w 3062128"/>
                <a:gd name="connsiteY21" fmla="*/ 139151 h 3169214"/>
                <a:gd name="connsiteX22" fmla="*/ 0 w 3062128"/>
                <a:gd name="connsiteY22" fmla="*/ 125185 h 3169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2128" h="3169214">
                  <a:moveTo>
                    <a:pt x="0" y="0"/>
                  </a:moveTo>
                  <a:cubicBezTo>
                    <a:pt x="1467108" y="0"/>
                    <a:pt x="2673794" y="1113717"/>
                    <a:pt x="2818899" y="2540906"/>
                  </a:cubicBezTo>
                  <a:lnTo>
                    <a:pt x="2821161" y="2585651"/>
                  </a:lnTo>
                  <a:lnTo>
                    <a:pt x="2821162" y="2585651"/>
                  </a:lnTo>
                  <a:lnTo>
                    <a:pt x="2826996" y="2586239"/>
                  </a:lnTo>
                  <a:cubicBezTo>
                    <a:pt x="2961186" y="2613698"/>
                    <a:pt x="3062128" y="2732428"/>
                    <a:pt x="3062128" y="2874735"/>
                  </a:cubicBezTo>
                  <a:cubicBezTo>
                    <a:pt x="3062128" y="3017041"/>
                    <a:pt x="2961186" y="3135772"/>
                    <a:pt x="2826996" y="3163231"/>
                  </a:cubicBezTo>
                  <a:lnTo>
                    <a:pt x="2812013" y="3164741"/>
                  </a:lnTo>
                  <a:lnTo>
                    <a:pt x="2767649" y="3169214"/>
                  </a:lnTo>
                  <a:cubicBezTo>
                    <a:pt x="2747320" y="3169214"/>
                    <a:pt x="2727471" y="3167154"/>
                    <a:pt x="2708301" y="3163231"/>
                  </a:cubicBezTo>
                  <a:lnTo>
                    <a:pt x="2680188" y="3154504"/>
                  </a:lnTo>
                  <a:lnTo>
                    <a:pt x="2653024" y="3146072"/>
                  </a:lnTo>
                  <a:cubicBezTo>
                    <a:pt x="2547331" y="3101368"/>
                    <a:pt x="2473169" y="2996712"/>
                    <a:pt x="2473169" y="2874735"/>
                  </a:cubicBezTo>
                  <a:cubicBezTo>
                    <a:pt x="2473169" y="2752758"/>
                    <a:pt x="2547331" y="2648102"/>
                    <a:pt x="2653024" y="2603398"/>
                  </a:cubicBezTo>
                  <a:lnTo>
                    <a:pt x="2690422" y="2591789"/>
                  </a:lnTo>
                  <a:lnTo>
                    <a:pt x="2708301" y="2586239"/>
                  </a:lnTo>
                  <a:lnTo>
                    <a:pt x="2767648" y="2580256"/>
                  </a:lnTo>
                  <a:lnTo>
                    <a:pt x="2767648" y="2580256"/>
                  </a:lnTo>
                  <a:cubicBezTo>
                    <a:pt x="2747319" y="2580256"/>
                    <a:pt x="2727470" y="2582316"/>
                    <a:pt x="2708300" y="2586239"/>
                  </a:cubicBezTo>
                  <a:lnTo>
                    <a:pt x="2690421" y="2591789"/>
                  </a:lnTo>
                  <a:lnTo>
                    <a:pt x="2689427" y="2570771"/>
                  </a:lnTo>
                  <a:cubicBezTo>
                    <a:pt x="2567641" y="1289633"/>
                    <a:pt x="1553434" y="269021"/>
                    <a:pt x="276233" y="139151"/>
                  </a:cubicBezTo>
                  <a:lnTo>
                    <a:pt x="0" y="125185"/>
                  </a:lnTo>
                  <a:close/>
                </a:path>
              </a:pathLst>
            </a:cu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ACCB59E3-7D6C-4895-ACCD-8803337ED437}"/>
                </a:ext>
              </a:extLst>
            </p:cNvPr>
            <p:cNvSpPr/>
            <p:nvPr/>
          </p:nvSpPr>
          <p:spPr>
            <a:xfrm>
              <a:off x="-1429" y="4874266"/>
              <a:ext cx="2437448" cy="1385018"/>
            </a:xfrm>
            <a:custGeom>
              <a:avLst/>
              <a:gdLst>
                <a:gd name="connsiteX0" fmla="*/ 1990931 w 2437448"/>
                <a:gd name="connsiteY0" fmla="*/ 382562 h 1385018"/>
                <a:gd name="connsiteX1" fmla="*/ 2019843 w 2437448"/>
                <a:gd name="connsiteY1" fmla="*/ 417603 h 1385018"/>
                <a:gd name="connsiteX2" fmla="*/ 2056047 w 2437448"/>
                <a:gd name="connsiteY2" fmla="*/ 447474 h 1385018"/>
                <a:gd name="connsiteX3" fmla="*/ 2087074 w 2437448"/>
                <a:gd name="connsiteY3" fmla="*/ 464315 h 1385018"/>
                <a:gd name="connsiteX4" fmla="*/ 2003607 w 2437448"/>
                <a:gd name="connsiteY4" fmla="*/ 556047 h 1385018"/>
                <a:gd name="connsiteX5" fmla="*/ 0 w 2437448"/>
                <a:gd name="connsiteY5" fmla="*/ 1385018 h 1385018"/>
                <a:gd name="connsiteX6" fmla="*/ 0 w 2437448"/>
                <a:gd name="connsiteY6" fmla="*/ 1259832 h 1385018"/>
                <a:gd name="connsiteX7" fmla="*/ 276233 w 2437448"/>
                <a:gd name="connsiteY7" fmla="*/ 1245866 h 1385018"/>
                <a:gd name="connsiteX8" fmla="*/ 1828523 w 2437448"/>
                <a:gd name="connsiteY8" fmla="*/ 546145 h 1385018"/>
                <a:gd name="connsiteX9" fmla="*/ 2379419 w 2437448"/>
                <a:gd name="connsiteY9" fmla="*/ 88158 h 1385018"/>
                <a:gd name="connsiteX10" fmla="*/ 2395670 w 2437448"/>
                <a:gd name="connsiteY10" fmla="*/ 107854 h 1385018"/>
                <a:gd name="connsiteX11" fmla="*/ 2437448 w 2437448"/>
                <a:gd name="connsiteY11" fmla="*/ 244627 h 1385018"/>
                <a:gd name="connsiteX12" fmla="*/ 2192821 w 2437448"/>
                <a:gd name="connsiteY12" fmla="*/ 489253 h 1385018"/>
                <a:gd name="connsiteX13" fmla="*/ 2097601 w 2437448"/>
                <a:gd name="connsiteY13" fmla="*/ 470029 h 1385018"/>
                <a:gd name="connsiteX14" fmla="*/ 2087075 w 2437448"/>
                <a:gd name="connsiteY14" fmla="*/ 464316 h 1385018"/>
                <a:gd name="connsiteX15" fmla="*/ 2186489 w 2437448"/>
                <a:gd name="connsiteY15" fmla="*/ 355058 h 1385018"/>
                <a:gd name="connsiteX16" fmla="*/ 2349607 w 2437448"/>
                <a:gd name="connsiteY16" fmla="*/ 137173 h 1385018"/>
                <a:gd name="connsiteX17" fmla="*/ 2273238 w 2437448"/>
                <a:gd name="connsiteY17" fmla="*/ 14629 h 1385018"/>
                <a:gd name="connsiteX18" fmla="*/ 2288041 w 2437448"/>
                <a:gd name="connsiteY18" fmla="*/ 19224 h 1385018"/>
                <a:gd name="connsiteX19" fmla="*/ 2365799 w 2437448"/>
                <a:gd name="connsiteY19" fmla="*/ 71649 h 1385018"/>
                <a:gd name="connsiteX20" fmla="*/ 2379419 w 2437448"/>
                <a:gd name="connsiteY20" fmla="*/ 88157 h 1385018"/>
                <a:gd name="connsiteX21" fmla="*/ 2349607 w 2437448"/>
                <a:gd name="connsiteY21" fmla="*/ 137172 h 1385018"/>
                <a:gd name="connsiteX22" fmla="*/ 2186489 w 2437448"/>
                <a:gd name="connsiteY22" fmla="*/ 355057 h 1385018"/>
                <a:gd name="connsiteX23" fmla="*/ 2087075 w 2437448"/>
                <a:gd name="connsiteY23" fmla="*/ 464315 h 1385018"/>
                <a:gd name="connsiteX24" fmla="*/ 2056048 w 2437448"/>
                <a:gd name="connsiteY24" fmla="*/ 447474 h 1385018"/>
                <a:gd name="connsiteX25" fmla="*/ 2019844 w 2437448"/>
                <a:gd name="connsiteY25" fmla="*/ 417603 h 1385018"/>
                <a:gd name="connsiteX26" fmla="*/ 1990932 w 2437448"/>
                <a:gd name="connsiteY26" fmla="*/ 382562 h 1385018"/>
                <a:gd name="connsiteX27" fmla="*/ 1999848 w 2437448"/>
                <a:gd name="connsiteY27" fmla="*/ 373581 h 1385018"/>
                <a:gd name="connsiteX28" fmla="*/ 2155206 w 2437448"/>
                <a:gd name="connsiteY28" fmla="*/ 186226 h 1385018"/>
                <a:gd name="connsiteX29" fmla="*/ 2192820 w 2437448"/>
                <a:gd name="connsiteY29" fmla="*/ 0 h 1385018"/>
                <a:gd name="connsiteX30" fmla="*/ 2242121 w 2437448"/>
                <a:gd name="connsiteY30" fmla="*/ 4970 h 1385018"/>
                <a:gd name="connsiteX31" fmla="*/ 2273237 w 2437448"/>
                <a:gd name="connsiteY31" fmla="*/ 14629 h 1385018"/>
                <a:gd name="connsiteX32" fmla="*/ 2155205 w 2437448"/>
                <a:gd name="connsiteY32" fmla="*/ 186226 h 1385018"/>
                <a:gd name="connsiteX33" fmla="*/ 1999847 w 2437448"/>
                <a:gd name="connsiteY33" fmla="*/ 373581 h 1385018"/>
                <a:gd name="connsiteX34" fmla="*/ 1990931 w 2437448"/>
                <a:gd name="connsiteY34" fmla="*/ 382562 h 1385018"/>
                <a:gd name="connsiteX35" fmla="*/ 1989971 w 2437448"/>
                <a:gd name="connsiteY35" fmla="*/ 381399 h 1385018"/>
                <a:gd name="connsiteX36" fmla="*/ 1948193 w 2437448"/>
                <a:gd name="connsiteY36" fmla="*/ 244626 h 1385018"/>
                <a:gd name="connsiteX37" fmla="*/ 2192820 w 2437448"/>
                <a:gd name="connsiteY37" fmla="*/ 0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7448" h="1385018">
                  <a:moveTo>
                    <a:pt x="1990931" y="382562"/>
                  </a:moveTo>
                  <a:lnTo>
                    <a:pt x="2019843" y="417603"/>
                  </a:lnTo>
                  <a:cubicBezTo>
                    <a:pt x="2030910" y="428670"/>
                    <a:pt x="2043032" y="438682"/>
                    <a:pt x="2056047" y="447474"/>
                  </a:cubicBezTo>
                  <a:lnTo>
                    <a:pt x="2087074" y="464315"/>
                  </a:lnTo>
                  <a:lnTo>
                    <a:pt x="2003607" y="556047"/>
                  </a:lnTo>
                  <a:cubicBezTo>
                    <a:pt x="1490839" y="1068228"/>
                    <a:pt x="782457" y="1385018"/>
                    <a:pt x="0" y="1385018"/>
                  </a:cubicBezTo>
                  <a:lnTo>
                    <a:pt x="0" y="1259832"/>
                  </a:lnTo>
                  <a:lnTo>
                    <a:pt x="276233" y="1245866"/>
                  </a:lnTo>
                  <a:cubicBezTo>
                    <a:pt x="872260" y="1185260"/>
                    <a:pt x="1411013" y="930671"/>
                    <a:pt x="1828523" y="546145"/>
                  </a:cubicBezTo>
                  <a:close/>
                  <a:moveTo>
                    <a:pt x="2379419" y="88158"/>
                  </a:moveTo>
                  <a:lnTo>
                    <a:pt x="2395670" y="107854"/>
                  </a:lnTo>
                  <a:cubicBezTo>
                    <a:pt x="2422046" y="146897"/>
                    <a:pt x="2437448" y="193964"/>
                    <a:pt x="2437448" y="244627"/>
                  </a:cubicBezTo>
                  <a:cubicBezTo>
                    <a:pt x="2437448" y="379730"/>
                    <a:pt x="2327925" y="489253"/>
                    <a:pt x="2192821" y="489253"/>
                  </a:cubicBezTo>
                  <a:cubicBezTo>
                    <a:pt x="2159045" y="489253"/>
                    <a:pt x="2126868" y="482408"/>
                    <a:pt x="2097601" y="470029"/>
                  </a:cubicBezTo>
                  <a:lnTo>
                    <a:pt x="2087075" y="464316"/>
                  </a:lnTo>
                  <a:lnTo>
                    <a:pt x="2186489" y="355058"/>
                  </a:lnTo>
                  <a:cubicBezTo>
                    <a:pt x="2244235" y="285167"/>
                    <a:pt x="2298687" y="212459"/>
                    <a:pt x="2349607" y="137173"/>
                  </a:cubicBezTo>
                  <a:close/>
                  <a:moveTo>
                    <a:pt x="2273238" y="14629"/>
                  </a:moveTo>
                  <a:lnTo>
                    <a:pt x="2288041" y="19224"/>
                  </a:lnTo>
                  <a:cubicBezTo>
                    <a:pt x="2317308" y="31603"/>
                    <a:pt x="2343664" y="49515"/>
                    <a:pt x="2365799" y="71649"/>
                  </a:cubicBezTo>
                  <a:lnTo>
                    <a:pt x="2379419" y="88157"/>
                  </a:lnTo>
                  <a:lnTo>
                    <a:pt x="2349607" y="137172"/>
                  </a:lnTo>
                  <a:cubicBezTo>
                    <a:pt x="2298687" y="212458"/>
                    <a:pt x="2244235" y="285166"/>
                    <a:pt x="2186489" y="355057"/>
                  </a:cubicBezTo>
                  <a:lnTo>
                    <a:pt x="2087075" y="464315"/>
                  </a:lnTo>
                  <a:lnTo>
                    <a:pt x="2056048" y="447474"/>
                  </a:lnTo>
                  <a:cubicBezTo>
                    <a:pt x="2043033" y="438682"/>
                    <a:pt x="2030911" y="428670"/>
                    <a:pt x="2019844" y="417603"/>
                  </a:cubicBezTo>
                  <a:lnTo>
                    <a:pt x="1990932" y="382562"/>
                  </a:lnTo>
                  <a:lnTo>
                    <a:pt x="1999848" y="373581"/>
                  </a:lnTo>
                  <a:cubicBezTo>
                    <a:pt x="2054357" y="313532"/>
                    <a:pt x="2106205" y="251018"/>
                    <a:pt x="2155206" y="186226"/>
                  </a:cubicBezTo>
                  <a:close/>
                  <a:moveTo>
                    <a:pt x="2192820" y="0"/>
                  </a:moveTo>
                  <a:cubicBezTo>
                    <a:pt x="2209708" y="0"/>
                    <a:pt x="2226196" y="1712"/>
                    <a:pt x="2242121" y="4970"/>
                  </a:cubicBezTo>
                  <a:lnTo>
                    <a:pt x="2273237" y="14629"/>
                  </a:lnTo>
                  <a:lnTo>
                    <a:pt x="2155205" y="186226"/>
                  </a:lnTo>
                  <a:cubicBezTo>
                    <a:pt x="2106204" y="251018"/>
                    <a:pt x="2054356" y="313532"/>
                    <a:pt x="1999847" y="373581"/>
                  </a:cubicBezTo>
                  <a:lnTo>
                    <a:pt x="1990931" y="382562"/>
                  </a:lnTo>
                  <a:lnTo>
                    <a:pt x="1989971" y="381399"/>
                  </a:lnTo>
                  <a:cubicBezTo>
                    <a:pt x="1963595" y="342356"/>
                    <a:pt x="1948193" y="295290"/>
                    <a:pt x="1948193" y="244626"/>
                  </a:cubicBezTo>
                  <a:cubicBezTo>
                    <a:pt x="1948193" y="109523"/>
                    <a:pt x="2057716" y="0"/>
                    <a:pt x="2192820" y="0"/>
                  </a:cubicBezTo>
                  <a:close/>
                </a:path>
              </a:pathLst>
            </a:cu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b="1" dirty="0">
                <a:solidFill>
                  <a:schemeClr val="tx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747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+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F6886B0-7924-4E3B-8424-594EC006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2743743C-715B-4EF2-B69C-C64CC6E03C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01140"/>
            <a:ext cx="4107180" cy="5356860"/>
          </a:xfrm>
          <a:custGeom>
            <a:avLst/>
            <a:gdLst>
              <a:gd name="connsiteX0" fmla="*/ 0 w 4065188"/>
              <a:gd name="connsiteY0" fmla="*/ 0 h 5302702"/>
              <a:gd name="connsiteX1" fmla="*/ 3435902 w 4065188"/>
              <a:gd name="connsiteY1" fmla="*/ 0 h 5302702"/>
              <a:gd name="connsiteX2" fmla="*/ 4065188 w 4065188"/>
              <a:gd name="connsiteY2" fmla="*/ 629286 h 5302702"/>
              <a:gd name="connsiteX3" fmla="*/ 4065188 w 4065188"/>
              <a:gd name="connsiteY3" fmla="*/ 5302702 h 5302702"/>
              <a:gd name="connsiteX4" fmla="*/ 0 w 4065188"/>
              <a:gd name="connsiteY4" fmla="*/ 5302702 h 5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5188" h="5302702">
                <a:moveTo>
                  <a:pt x="0" y="0"/>
                </a:moveTo>
                <a:lnTo>
                  <a:pt x="3435902" y="0"/>
                </a:lnTo>
                <a:cubicBezTo>
                  <a:pt x="3783447" y="0"/>
                  <a:pt x="4065188" y="281741"/>
                  <a:pt x="4065188" y="629286"/>
                </a:cubicBezTo>
                <a:lnTo>
                  <a:pt x="4065188" y="5302702"/>
                </a:lnTo>
                <a:lnTo>
                  <a:pt x="0" y="53027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Tu imagen aquí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78E51FD-3475-44A2-9709-DDADBFA044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5900" y="2430780"/>
            <a:ext cx="5924550" cy="3097184"/>
          </a:xfrm>
          <a:prstGeom prst="rect">
            <a:avLst/>
          </a:prstGeom>
        </p:spPr>
        <p:txBody>
          <a:bodyPr/>
          <a:lstStyle>
            <a:lvl1pPr>
              <a:defRPr lang="es-ES" sz="2000" dirty="0">
                <a:solidFill>
                  <a:schemeClr val="tx2"/>
                </a:solidFill>
              </a:defRPr>
            </a:lvl1pPr>
            <a:lvl2pPr>
              <a:defRPr lang="es-ES" sz="1800" dirty="0">
                <a:solidFill>
                  <a:schemeClr val="tx2"/>
                </a:solidFill>
              </a:defRPr>
            </a:lvl2pPr>
            <a:lvl3pPr>
              <a:defRPr lang="es-ES" sz="1600" dirty="0">
                <a:solidFill>
                  <a:schemeClr val="tx2"/>
                </a:solidFill>
              </a:defRPr>
            </a:lvl3pPr>
            <a:lvl4pPr>
              <a:defRPr lang="es-ES" sz="1400" dirty="0">
                <a:solidFill>
                  <a:schemeClr val="tx2"/>
                </a:solidFill>
              </a:defRPr>
            </a:lvl4pPr>
            <a:lvl5pPr>
              <a:defRPr lang="es-MX" sz="1400" dirty="0">
                <a:solidFill>
                  <a:schemeClr val="tx2"/>
                </a:solidFill>
              </a:defRPr>
            </a:lvl5pPr>
          </a:lstStyle>
          <a:p>
            <a:pPr lvl="0">
              <a:buClr>
                <a:schemeClr val="tx1"/>
              </a:buClr>
            </a:pPr>
            <a:r>
              <a:rPr lang="es-ES" dirty="0"/>
              <a:t>Haga clic para modificar los estilos de texto del patrón</a:t>
            </a:r>
          </a:p>
          <a:p>
            <a:pPr lvl="1">
              <a:buClr>
                <a:schemeClr val="tx1"/>
              </a:buClr>
            </a:pPr>
            <a:r>
              <a:rPr lang="es-ES" dirty="0"/>
              <a:t>Segundo nivel</a:t>
            </a:r>
          </a:p>
          <a:p>
            <a:pPr lvl="2">
              <a:buClr>
                <a:schemeClr val="tx1"/>
              </a:buClr>
            </a:pPr>
            <a:r>
              <a:rPr lang="es-ES" dirty="0"/>
              <a:t>Tercer nivel</a:t>
            </a:r>
          </a:p>
          <a:p>
            <a:pPr lvl="3">
              <a:buClr>
                <a:schemeClr val="tx1"/>
              </a:buClr>
            </a:pPr>
            <a:r>
              <a:rPr lang="es-ES" dirty="0"/>
              <a:t>Cuarto nivel</a:t>
            </a:r>
          </a:p>
          <a:p>
            <a:pPr lvl="4">
              <a:buClr>
                <a:schemeClr val="tx1"/>
              </a:buClr>
            </a:pPr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773FC42D-59BE-4E51-8692-23F0F83364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95900" y="1501140"/>
            <a:ext cx="5924550" cy="825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E000E0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7689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EE85571-F86B-48DD-A9ED-57844B12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232400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E8ED0-1637-474F-B3F1-C661133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4E9483-95A2-4D99-B2A5-D5612724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58DC9-1715-42CC-AEF5-64822A74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F5BC4-958D-40F9-8C85-4635AEF5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9B285-1B98-408A-8609-37EEF126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5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2860-B218-4B21-8D36-FBBA0F8E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F6E67-5AEA-418D-BDE5-9D2187E7F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1D3F1B-2E27-40BA-8526-77AA9EE6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A3243B-0493-4D76-9042-F6C671E4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DC16F9-86A4-4DB5-BE19-28F09CB0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740B69-350A-443A-B226-0AB1888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1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3E6C3-9ACD-43A8-863E-EB4F1324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CA6D41-4FF5-4CBE-813B-A8EE2801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590AEF-D34A-4606-860F-EE4468D75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D47187-D499-450C-93EF-D7DA838DF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C6BA21-70E2-4091-95E1-0BFCF9DBF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A9BB61-0C57-4E33-BFE6-40204C83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4D8920-91F0-4776-B9F0-D0BF9838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E96DCE-3496-4EDE-860A-DED2CFE6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51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53D0B-2BA0-44E1-AC5E-2A545864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A6EB25-86FE-4C9E-90E3-EA70D9EF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195B32-AE91-4F6F-94F9-35AF9990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307C4D-DA8F-4467-AC64-E00C5FDE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05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EC1941-7D2C-46EE-9C37-07D16BE1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AE073-0893-4E22-B17C-40B2E73B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C38DEE-2568-4ADD-9875-20C3013C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00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03DF2-DC3F-4DC4-A12E-36618F21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87BED-2A3A-4028-BC30-9C64DA5F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D4FF6-02C4-42CA-A8F7-313AD72AE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01E68-FA33-4308-9494-01C1A7B6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CCDE1D-EC95-4DBC-89CF-91CA3C30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6E723-4A65-42DD-AF88-830C5D12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2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74D6E-C577-4CC8-AB7C-F63B93C1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64AE1D-9B57-47A3-8C31-BB15F0EDB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AD507-DBA8-46B7-A42B-03EE3D6E6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05CAD6-C41D-45FB-A691-4F3F3860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3308EE-5644-465E-B7C6-132F77D1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7510E3-88BE-4C1C-8E19-26492B69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0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9C8287-9491-4D9E-99FD-3101E075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9564D8-F016-4E1A-BB02-9574CAE6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27850-52D6-4384-92A8-09921EBBC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7276F-D5EE-47CD-9C1D-7C9A9206E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F9FD11-6C6C-400A-B8C1-9EB8E7AF3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9BD9CC64-0225-46AE-A4F0-983188BDFCBB}"/>
              </a:ext>
            </a:extLst>
          </p:cNvPr>
          <p:cNvSpPr txBox="1">
            <a:spLocks/>
          </p:cNvSpPr>
          <p:nvPr userDrawn="1"/>
        </p:nvSpPr>
        <p:spPr>
          <a:xfrm>
            <a:off x="8534400" y="5856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s-CU"/>
            </a:defPPr>
            <a:lvl1pPr marL="0" algn="l" defTabSz="914400" rtl="0" eaLnBrk="1" latinLnBrk="0" hangingPunct="1">
              <a:defRPr sz="14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59F69EC-56DA-4F86-A48E-0043D181979E}" type="slidenum">
              <a:rPr lang="es-CU" smtClean="0">
                <a:solidFill>
                  <a:schemeClr val="tx1"/>
                </a:solidFill>
              </a:rPr>
              <a:pPr algn="r"/>
              <a:t>‹#›</a:t>
            </a:fld>
            <a:endParaRPr lang="es-C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6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4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7" r:id="rId6"/>
    <p:sldLayoutId id="214748367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webp"/><Relationship Id="rId5" Type="http://schemas.openxmlformats.org/officeDocument/2006/relationships/image" Target="../media/image17.png"/><Relationship Id="rId4" Type="http://schemas.openxmlformats.org/officeDocument/2006/relationships/image" Target="../media/image16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43BF59E-88EE-4788-8BBD-BB029E8640CC}"/>
              </a:ext>
            </a:extLst>
          </p:cNvPr>
          <p:cNvSpPr/>
          <p:nvPr/>
        </p:nvSpPr>
        <p:spPr>
          <a:xfrm>
            <a:off x="7198113" y="5917392"/>
            <a:ext cx="442361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Eber David Gaytán Medina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69EDB-6BEE-0CAB-205D-BE5AE38E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0" y="845889"/>
            <a:ext cx="2105319" cy="2583111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B6D962A9-8426-4E69-AD20-633CAC63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6" y="1166197"/>
            <a:ext cx="9538844" cy="1123244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 a la Ciencia de Datos</a:t>
            </a:r>
            <a:endParaRPr lang="es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3F9D2-35D1-3B12-FB13-E134714196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89" y="5034857"/>
            <a:ext cx="2430121" cy="1202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D0512B-C6BC-4F59-24FB-0B0B62662434}"/>
              </a:ext>
            </a:extLst>
          </p:cNvPr>
          <p:cNvSpPr txBox="1"/>
          <p:nvPr/>
        </p:nvSpPr>
        <p:spPr>
          <a:xfrm>
            <a:off x="1489108" y="2969651"/>
            <a:ext cx="9865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Explorando la Relación entre la Composición de los Elementos y la Superconductividad a Altas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Temperaturas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Redes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Neuronales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Densas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F3559-58EF-BD15-BF7F-1E40C51BE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2DD256C0-7BFF-63DC-9CB2-D622FC2B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RESULTADOS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6D4F2B-3251-502F-5748-06456F847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E883F-6902-BC2B-5333-7E488FB12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08" y="1956327"/>
            <a:ext cx="6488411" cy="3571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87C70-9BA3-DF01-C148-9B52390DE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33" y="2660891"/>
            <a:ext cx="5134854" cy="2162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CA99D-60D7-B882-FDCB-0791C9080AA6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2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74426-DC42-6FC5-C1F4-B28BCABF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A56D598A-B7E1-1D11-E87C-C7E8C802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CONCLUSIONES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D86BEC-DE61-562D-0784-9F4BBE4BA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9D7D0-7A80-CDD1-B930-3DAE46AED72A}"/>
              </a:ext>
            </a:extLst>
          </p:cNvPr>
          <p:cNvSpPr txBox="1"/>
          <p:nvPr/>
        </p:nvSpPr>
        <p:spPr>
          <a:xfrm>
            <a:off x="677579" y="2026500"/>
            <a:ext cx="10889613" cy="372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obtuvo un modelo de Redes Neuronales Densas capaz de predecir con una R2 de 95 %, el cual, podría ayudar a validar aquellos superconductores teóricos sin necesidad 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crearlos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físicamente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mayor </a:t>
            </a: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exactitud al predecir críticas, es necesario combinar la tabla de composición con la extensión de características del material y no solo entrenar a partir de la tabla del 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material.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demostró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la </a:t>
            </a: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eficacia de las redes neuronales densas para predecir temperaturas críticas en materiales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superconductores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95FAB-6FF2-4849-9001-722A72FF3310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153-ED2F-9661-5F26-80C826E1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DE0C0C75-8D9F-0599-EE59-EC15BCCA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TRABAJO FUTURO Y LIMITACIONES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DDA9A0-12C4-17E3-A4FF-1E8777774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41F7B5-B5A4-BC06-7D56-78841D25B4B1}"/>
              </a:ext>
            </a:extLst>
          </p:cNvPr>
          <p:cNvSpPr txBox="1"/>
          <p:nvPr/>
        </p:nvSpPr>
        <p:spPr>
          <a:xfrm>
            <a:off x="633793" y="1859352"/>
            <a:ext cx="10889613" cy="390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Como trabajo a futuro se propone automatizar el proceso de la generación del dataset extendido de tal manera que baste con ingresar la fórmula química para obtener la mayor cantidad de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datos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útiles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identificaron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limitaciones como la sensibilidad a atributos específicos que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requieren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validación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experimental.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sugiere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explorer </a:t>
            </a:r>
            <a:r>
              <a:rPr lang="pt-BR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arquitecturas más avanzadas como Transformers para tareas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similares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5F899-0B38-57E4-1D44-F197066B3792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4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4164C-6E5A-244D-900A-7F4A9B7F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1F8B3A70-9FB8-A81E-92B9-1007BFAA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REFERENCIAS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5B8328-5020-409F-9C7E-E6AD813F6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EDB5E4-2703-8835-71B9-E6C003E291D0}"/>
              </a:ext>
            </a:extLst>
          </p:cNvPr>
          <p:cNvSpPr txBox="1"/>
          <p:nvPr/>
        </p:nvSpPr>
        <p:spPr>
          <a:xfrm>
            <a:off x="425052" y="1813954"/>
            <a:ext cx="11501478" cy="419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[1] L. Bassman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Oftelie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A. De Pasquale, and M. Campisi, “Dynamic cooling on contemporary quantum computers,” PRX Quantum, vol. 5, July 2024.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[2] I.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Sarajcev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M.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Majstrovic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and I. Medic, “Calculation of losses in electric power cables as the base for cable temperature analysis,” WIT Transactions on Engineering Sciences, vol. 27, 2000.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[3] G. </a:t>
            </a:r>
            <a:r>
              <a:rPr lang="es-E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Gonz´alez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“Almacenamiento de energía magnética por superconducción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,” 2013.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[4] M. Coll and A. Palau, “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Superconductividad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,” 2017.</a:t>
            </a:r>
          </a:p>
          <a:p>
            <a:pPr algn="l">
              <a:lnSpc>
                <a:spcPct val="150000"/>
              </a:lnSpc>
            </a:pPr>
            <a:r>
              <a:rPr lang="it-IT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[5] Tunguz, “Superconductivity data dataset.” https://www.kaggle.com/datasets/tunguz/superconductivty-data-data-set/code, 2020. Último acceso: 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19 de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noviembre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2024.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[6] B.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Roter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S. V.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Dordevic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“Predicting new superconductors and their critical temperatures using machine learning,” Physica C: Superconductivity and its applications, vol. 575, p. 1353689, 2020.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71AEE-FA76-E565-4B16-FE4087DDF68A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6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E2214-1D09-2EF6-4B4B-5FE90206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329BA41-0483-5AB2-BAB4-1685F9906BA0}"/>
              </a:ext>
            </a:extLst>
          </p:cNvPr>
          <p:cNvSpPr/>
          <p:nvPr/>
        </p:nvSpPr>
        <p:spPr>
          <a:xfrm>
            <a:off x="7198113" y="5917392"/>
            <a:ext cx="442361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Eber David Gaytán Medina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5B755-FF1E-D745-C757-3B30AC4B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0" y="845889"/>
            <a:ext cx="2105319" cy="2583111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F5C011B6-3F26-A9DE-58FE-D1A4DE36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6" y="1166197"/>
            <a:ext cx="9538844" cy="1123244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 a la Ciencia de Datos</a:t>
            </a:r>
            <a:endParaRPr lang="es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E6D11-A4C3-0FC0-6932-CE4021EADB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89" y="5034857"/>
            <a:ext cx="2430121" cy="1202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23000-01F3-4DF0-94B5-FA5B32CAD681}"/>
              </a:ext>
            </a:extLst>
          </p:cNvPr>
          <p:cNvSpPr txBox="1"/>
          <p:nvPr/>
        </p:nvSpPr>
        <p:spPr>
          <a:xfrm>
            <a:off x="1489108" y="2969651"/>
            <a:ext cx="9865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Explorando la Relación entre la Composición de los Elementos y la Superconductividad a Altas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Temperaturas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Redes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Neuronales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Densas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2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ED235-6527-4992-6DD3-A3D37F495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0220B8B0-622B-43D8-F6D1-10240D5D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4733065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INTRODUCCIÓN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446916-BF28-F735-A2A1-95F6CC0C5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901E9A-5BAB-277B-FFCD-216385518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4" y="2119332"/>
            <a:ext cx="2993118" cy="2245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C823B-5964-50B4-7750-E7B437E36ED6}"/>
              </a:ext>
            </a:extLst>
          </p:cNvPr>
          <p:cNvSpPr txBox="1"/>
          <p:nvPr/>
        </p:nvSpPr>
        <p:spPr>
          <a:xfrm>
            <a:off x="361852" y="4712075"/>
            <a:ext cx="3698871" cy="152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desarrollo de superconductores a temperatura ambiente es uno de los desafíos más importantes en la física de materiales</a:t>
            </a:r>
            <a:endParaRPr lang="es-ES" sz="1400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D58151-2E2B-DAC2-C892-6A7753B24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88" y="1690838"/>
            <a:ext cx="2814376" cy="2856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2FF104-CA53-6DAE-923E-2634AF9C80B9}"/>
              </a:ext>
            </a:extLst>
          </p:cNvPr>
          <p:cNvSpPr txBox="1"/>
          <p:nvPr/>
        </p:nvSpPr>
        <p:spPr>
          <a:xfrm>
            <a:off x="4417453" y="4712075"/>
            <a:ext cx="3325245" cy="152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 área de gran impacto es la computación cuántica, donde los superconductores son esenciales para la operación de los </a:t>
            </a:r>
            <a:r>
              <a:rPr lang="es-ES" sz="16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qubits</a:t>
            </a:r>
            <a:endParaRPr lang="es-ES" sz="1600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74134E-D894-6DD5-69BA-A22874097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2"/>
          <a:stretch/>
        </p:blipFill>
        <p:spPr>
          <a:xfrm>
            <a:off x="8364900" y="2069004"/>
            <a:ext cx="3008671" cy="2296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252C9A-8FC0-D7A5-D1D1-8171877D1E29}"/>
              </a:ext>
            </a:extLst>
          </p:cNvPr>
          <p:cNvSpPr txBox="1"/>
          <p:nvPr/>
        </p:nvSpPr>
        <p:spPr>
          <a:xfrm>
            <a:off x="8131279" y="4712074"/>
            <a:ext cx="3602899" cy="152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Los superconductores ofrecen soluciones potenciales para problemas críticos en la producción y transporte de energía eléctrica</a:t>
            </a:r>
            <a:endParaRPr lang="en-US" sz="1600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00ECC-8928-8456-2E20-CCA6DA2712A8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9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6AB87-05E0-5221-E233-0D35F2E9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40290762-4165-7698-1617-1A642946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4733065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INTRODUCCIÓN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6787F7-774D-4557-BFFF-38661A183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E11A0F-7411-99E6-3EEE-C816B8759EAA}"/>
              </a:ext>
            </a:extLst>
          </p:cNvPr>
          <p:cNvSpPr txBox="1"/>
          <p:nvPr/>
        </p:nvSpPr>
        <p:spPr>
          <a:xfrm>
            <a:off x="521110" y="1794431"/>
            <a:ext cx="11149780" cy="2331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acelerar el descubrimiento de nuevos materiales con estas propiedades, el uso de herramientas avanzadas como el </a:t>
            </a:r>
            <a:r>
              <a:rPr lang="es-ES" sz="2800" b="1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aprendizaje automático </a:t>
            </a: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vuelve crucial, permitiendo predecir y validar compuestos prometedores antes de su fabricación y prueba experimental.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EFE36-1847-998C-BC8A-0BD4F55D2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69733"/>
            <a:ext cx="4703747" cy="2750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23804-2530-9B74-8D02-669AC00E9B63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2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FB60-6904-229F-1458-8256A1048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60A1919-5A42-9D06-274D-E04301AE2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1E3294-4F24-C895-8A89-770BCFE7B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77" y="1590381"/>
            <a:ext cx="5363236" cy="3357672"/>
          </a:xfrm>
          <a:prstGeom prst="rect">
            <a:avLst/>
          </a:prstGeom>
        </p:spPr>
      </p:pic>
      <p:sp>
        <p:nvSpPr>
          <p:cNvPr id="5" name="CuadroTexto 12">
            <a:extLst>
              <a:ext uri="{FF2B5EF4-FFF2-40B4-BE49-F238E27FC236}">
                <a16:creationId xmlns:a16="http://schemas.microsoft.com/office/drawing/2014/main" id="{03FA5454-AC52-ECEE-E712-A6C41797F017}"/>
              </a:ext>
            </a:extLst>
          </p:cNvPr>
          <p:cNvSpPr txBox="1"/>
          <p:nvPr/>
        </p:nvSpPr>
        <p:spPr>
          <a:xfrm>
            <a:off x="321970" y="1927768"/>
            <a:ext cx="5945635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</a:t>
            </a:r>
            <a:r>
              <a:rPr lang="es-ES" b="1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primer dataset 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hizo a partir un conjunto de datos con descriptores químicos y físicos de materiales, con el objetivo de establecer una relación entre la composición de los elementos y la superconductividad a altas temperaturas.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4E899-462F-2039-DA78-FB313E050510}"/>
              </a:ext>
            </a:extLst>
          </p:cNvPr>
          <p:cNvSpPr txBox="1"/>
          <p:nvPr/>
        </p:nvSpPr>
        <p:spPr>
          <a:xfrm>
            <a:off x="321970" y="5323799"/>
            <a:ext cx="11245222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asegurarse de condensar la mayor cantidad de información en un solo dataset se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hizo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un “merge” a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partir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la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temperatura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crítica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uniendo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82 columnas del primer dataset y 87 del segundo.</a:t>
            </a:r>
            <a:endParaRPr lang="es-MX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BB646-53D9-63B4-5CFD-353E694A1D27}"/>
              </a:ext>
            </a:extLst>
          </p:cNvPr>
          <p:cNvSpPr txBox="1"/>
          <p:nvPr/>
        </p:nvSpPr>
        <p:spPr>
          <a:xfrm>
            <a:off x="309977" y="4233528"/>
            <a:ext cx="60960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</a:t>
            </a:r>
            <a:r>
              <a:rPr lang="es-ES" b="1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segundo dataset 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es la base y tiene el formato de material y temperatura crítica. </a:t>
            </a: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613E17E2-BD07-8578-6963-839F839D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613080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METODOLOGÍA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CuadroTexto 12">
            <a:extLst>
              <a:ext uri="{FF2B5EF4-FFF2-40B4-BE49-F238E27FC236}">
                <a16:creationId xmlns:a16="http://schemas.microsoft.com/office/drawing/2014/main" id="{5CC3637E-51AF-B0FA-05A9-038F143D0B4E}"/>
              </a:ext>
            </a:extLst>
          </p:cNvPr>
          <p:cNvSpPr txBox="1"/>
          <p:nvPr/>
        </p:nvSpPr>
        <p:spPr>
          <a:xfrm>
            <a:off x="309977" y="1362114"/>
            <a:ext cx="5945635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utilizaron dos dataset.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173954-2D81-0E19-81A6-7CE69D319295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F33C8-30F9-DCA3-910A-1CF595DA4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520337E4-9112-DCEE-FBFB-29122BF2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613080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CONJUNTO DE DATOS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55A89A-DFEC-9190-DDCB-956429BA3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A33469-4197-A009-3A62-8E7D85D64A07}"/>
              </a:ext>
            </a:extLst>
          </p:cNvPr>
          <p:cNvSpPr txBox="1"/>
          <p:nvPr/>
        </p:nvSpPr>
        <p:spPr>
          <a:xfrm>
            <a:off x="509115" y="1939707"/>
            <a:ext cx="10835150" cy="2802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conjunto de datos empleado consta de </a:t>
            </a:r>
            <a:r>
              <a:rPr lang="es-ES" sz="2400" b="1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168 atributos </a:t>
            </a: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que describen la composición y las propiedades de los materiales superconductores, con temperaturas críticas que oscilan entre 0 y 140 K.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Los atributos se generaron a partir de análisis químicos, físicos y estadísticas descriptivas de los elementos 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que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componen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cada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material.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82D62A-AF56-F95D-A36A-37F20C29D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68294"/>
              </p:ext>
            </p:extLst>
          </p:nvPr>
        </p:nvGraphicFramePr>
        <p:xfrm>
          <a:off x="499280" y="5301669"/>
          <a:ext cx="11193440" cy="617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344">
                  <a:extLst>
                    <a:ext uri="{9D8B030D-6E8A-4147-A177-3AD203B41FA5}">
                      <a16:colId xmlns:a16="http://schemas.microsoft.com/office/drawing/2014/main" val="1704071903"/>
                    </a:ext>
                  </a:extLst>
                </a:gridCol>
                <a:gridCol w="994465">
                  <a:extLst>
                    <a:ext uri="{9D8B030D-6E8A-4147-A177-3AD203B41FA5}">
                      <a16:colId xmlns:a16="http://schemas.microsoft.com/office/drawing/2014/main" val="3787398168"/>
                    </a:ext>
                  </a:extLst>
                </a:gridCol>
                <a:gridCol w="1081549">
                  <a:extLst>
                    <a:ext uri="{9D8B030D-6E8A-4147-A177-3AD203B41FA5}">
                      <a16:colId xmlns:a16="http://schemas.microsoft.com/office/drawing/2014/main" val="3726910531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4247888895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629976983"/>
                    </a:ext>
                  </a:extLst>
                </a:gridCol>
                <a:gridCol w="997511">
                  <a:extLst>
                    <a:ext uri="{9D8B030D-6E8A-4147-A177-3AD203B41FA5}">
                      <a16:colId xmlns:a16="http://schemas.microsoft.com/office/drawing/2014/main" val="1456004182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626142417"/>
                    </a:ext>
                  </a:extLst>
                </a:gridCol>
                <a:gridCol w="1077096">
                  <a:extLst>
                    <a:ext uri="{9D8B030D-6E8A-4147-A177-3AD203B41FA5}">
                      <a16:colId xmlns:a16="http://schemas.microsoft.com/office/drawing/2014/main" val="1017694918"/>
                    </a:ext>
                  </a:extLst>
                </a:gridCol>
                <a:gridCol w="1331808">
                  <a:extLst>
                    <a:ext uri="{9D8B030D-6E8A-4147-A177-3AD203B41FA5}">
                      <a16:colId xmlns:a16="http://schemas.microsoft.com/office/drawing/2014/main" val="3665019811"/>
                    </a:ext>
                  </a:extLst>
                </a:gridCol>
                <a:gridCol w="1248700">
                  <a:extLst>
                    <a:ext uri="{9D8B030D-6E8A-4147-A177-3AD203B41FA5}">
                      <a16:colId xmlns:a16="http://schemas.microsoft.com/office/drawing/2014/main" val="2698413911"/>
                    </a:ext>
                  </a:extLst>
                </a:gridCol>
              </a:tblGrid>
              <a:tr h="617351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/>
                        <a:t>Número de elementos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/>
                        <a:t>Masa Atómica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/>
                        <a:t>Entropía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/>
                        <a:t>Rango de masa atómica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/>
                        <a:t>Valencia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/>
                        <a:t>Material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/>
                        <a:t>Densidad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/>
                        <a:t>Radio atómico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/>
                        <a:t>Conductividad térmica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/>
                        <a:t>Temperatura crítica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507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B1257B-02C2-8B00-E0DF-3131A2719EF7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1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8A81C-45F8-8BBA-5FD2-B52EBB67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7FA298F7-F702-86A8-B7BE-45BCB93B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PREPROCESAMIENTO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615CC7-6702-7991-E0F5-3AF84A05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11747E-A08D-FEE6-48C6-80C643B9F498}"/>
              </a:ext>
            </a:extLst>
          </p:cNvPr>
          <p:cNvSpPr txBox="1"/>
          <p:nvPr/>
        </p:nvSpPr>
        <p:spPr>
          <a:xfrm>
            <a:off x="555135" y="1352436"/>
            <a:ext cx="10856140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GESTIÓN DE DATOS BALANCEADOS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exploró la distribución de las temperaturas críticas para identificar posibles desbalances.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emplearon histogramas y gráficos de densidad para visualizar la distribución.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EE378-245F-778E-D297-A70419CA92D7}"/>
              </a:ext>
            </a:extLst>
          </p:cNvPr>
          <p:cNvSpPr txBox="1"/>
          <p:nvPr/>
        </p:nvSpPr>
        <p:spPr>
          <a:xfrm>
            <a:off x="555135" y="3217720"/>
            <a:ext cx="6096000" cy="2804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ESTANDARIZACIÓN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obtuvo que los datos estaban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desbalanceados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hacia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temperaturas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cercanas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al 0 absolute.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hizo una transformación z-score para que todos los atributos contribuyan de manera equitativa al entrenamiento del modelo.</a:t>
            </a:r>
            <a:endParaRPr lang="en-US" sz="2000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C140B-ACB2-13DE-6527-04032EC52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2" y="3217720"/>
            <a:ext cx="4995524" cy="3181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20D51E-C430-DE5C-8755-C28CD11FF755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3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3C9DF-7E79-37E8-2D3E-6409E7F42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5C50F0F2-14B3-C984-2778-FBA3D00E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ARQUITECTURA DEL MODELO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5E027A-6BB1-259B-F176-084CB117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9B8E34-ECA4-EA7F-D9C2-0B49717EB575}"/>
              </a:ext>
            </a:extLst>
          </p:cNvPr>
          <p:cNvSpPr txBox="1"/>
          <p:nvPr/>
        </p:nvSpPr>
        <p:spPr>
          <a:xfrm>
            <a:off x="488262" y="1632206"/>
            <a:ext cx="11215476" cy="419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diseñó un modelo de red neuronal profunda utilizando </a:t>
            </a:r>
            <a:r>
              <a:rPr lang="es-E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y se usaron capas densas con la justificación de atacar una problemática con muchos atributos, con la siguiente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arquitectura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 capa densa de 256 neuronas con función de activación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seguida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capa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Dropout (0.3) para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prevenir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sobreajuste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 segunda capa densa de 128 neuronas con </a:t>
            </a:r>
            <a:r>
              <a:rPr lang="es-E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seguida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capa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Dropout (0.3).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Capas adicionales de 64, 32 y 16 neuronas con </a:t>
            </a:r>
            <a:r>
              <a:rPr lang="es-E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capturar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características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complejas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 capa de salida de 1 neurona sin función de activación, adecuada para un problema de regresión.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modelo fue compilado con el optimizador Adam y una tasa de aprendizaje inicial de 0.001, utilizando el error cuadrático medio (MSE) como función de pérdida y el error absoluto medio (MAE) como métrica de evaluación.</a:t>
            </a:r>
            <a:endParaRPr lang="en-US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45C3E-93E3-BD65-0BC8-43563E6F402E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1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4DE1-14D2-AA7E-DCB7-72703577F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83F8405D-5C80-4E9D-33FE-3A2CE960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ENTRENAMIENTO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0E8D05-9A76-0C56-0A08-68CB24D0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8D8A3B-B702-41EA-C954-B6D0AA26853E}"/>
              </a:ext>
            </a:extLst>
          </p:cNvPr>
          <p:cNvSpPr txBox="1"/>
          <p:nvPr/>
        </p:nvSpPr>
        <p:spPr>
          <a:xfrm>
            <a:off x="496723" y="1691236"/>
            <a:ext cx="5595676" cy="4189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entrenó el modelo durante 25 épocas con un tamaño de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lote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32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muestras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implementó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programador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tasa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 aprendizaje que redujo la tasa a la mitad cada 10 épocas 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optimizar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convergencia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usaron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conjuntos </a:t>
            </a: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 datos de validación para monitorear el rendimiento y ajustar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los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hiperparámetros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EAC2B-90C0-B101-127D-A138F28A9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70" y="1499463"/>
            <a:ext cx="5825459" cy="4573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7D3998-257D-1351-4468-EE9686079EE8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7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FBA75-1A52-158D-7A5F-BE2C4E08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ACDE0680-819C-36BC-7FD7-739FB2E1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EVALUACIÓN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9F0243-1942-FB30-55AC-40560791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3AF7D-2B0F-BCB6-221B-73BC4FA4B995}"/>
              </a:ext>
            </a:extLst>
          </p:cNvPr>
          <p:cNvSpPr txBox="1"/>
          <p:nvPr/>
        </p:nvSpPr>
        <p:spPr>
          <a:xfrm>
            <a:off x="496142" y="1674459"/>
            <a:ext cx="10928942" cy="390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rendimiento del modelo se evaluó utilizando el MAE, el RMSE y el coeficiente de determinación (R2) en el conjunto de prueba.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compararon los resultados con modelos 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referencia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como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Random Forests y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métodos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regression </a:t>
            </a: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tradicionales, reportados en estudios previos.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generaron gráficos de dispersión para analizar visualmente las predicciones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frente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valores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reales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temperatura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crítica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02842-3D7A-7A43-92D0-65BF437FA09A}"/>
              </a:ext>
            </a:extLst>
          </p:cNvPr>
          <p:cNvSpPr txBox="1"/>
          <p:nvPr/>
        </p:nvSpPr>
        <p:spPr>
          <a:xfrm>
            <a:off x="11688203" y="6391186"/>
            <a:ext cx="5037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33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ido">
  <a:themeElements>
    <a:clrScheme name="20 UCI con tablas">
      <a:dk1>
        <a:srgbClr val="041A59"/>
      </a:dk1>
      <a:lt1>
        <a:sysClr val="window" lastClr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rase">
  <a:themeElements>
    <a:clrScheme name="20 UCI con tablas">
      <a:dk1>
        <a:srgbClr val="041A59"/>
      </a:dk1>
      <a:lt1>
        <a:sysClr val="window" lastClr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1045</Words>
  <Application>Microsoft Office PowerPoint</Application>
  <PresentationFormat>Widescreen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Myriad Pro</vt:lpstr>
      <vt:lpstr>Tema de Office</vt:lpstr>
      <vt:lpstr>Contenido</vt:lpstr>
      <vt:lpstr>Frase</vt:lpstr>
      <vt:lpstr>Introducción a la Ciencia de Datos</vt:lpstr>
      <vt:lpstr>INTRODUCCIÓN</vt:lpstr>
      <vt:lpstr>INTRODUCCIÓN</vt:lpstr>
      <vt:lpstr>METODOLOGÍA</vt:lpstr>
      <vt:lpstr>CONJUNTO DE DATOS</vt:lpstr>
      <vt:lpstr>PREPROCESAMIENTO</vt:lpstr>
      <vt:lpstr>ARQUITECTURA DEL MODELO</vt:lpstr>
      <vt:lpstr>ENTRENAMIENTO</vt:lpstr>
      <vt:lpstr>EVALUACIÓN</vt:lpstr>
      <vt:lpstr>RESULTADOS</vt:lpstr>
      <vt:lpstr>CONCLUSIONES</vt:lpstr>
      <vt:lpstr>TRABAJO FUTURO Y LIMITACIONES</vt:lpstr>
      <vt:lpstr>REFERENCIAS</vt:lpstr>
      <vt:lpstr>Introducción a la Ciencia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Elizabeth Losa Pérez</cp:lastModifiedBy>
  <cp:revision>736</cp:revision>
  <dcterms:created xsi:type="dcterms:W3CDTF">2022-09-05T21:47:19Z</dcterms:created>
  <dcterms:modified xsi:type="dcterms:W3CDTF">2024-11-20T19:21:56Z</dcterms:modified>
</cp:coreProperties>
</file>