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1D69-B73F-4026-BE17-46FCD23EECB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444D-5562-4601-97BB-ABD144B2645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7346-7A1C-4407-8ED4-9FAD4BC9F689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228C-82D5-4D92-A434-27C892AF65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13_0001.jpg"/>
          <p:cNvPicPr>
            <a:picLocks noChangeAspect="1" noChangeArrowheads="1"/>
          </p:cNvPicPr>
          <p:nvPr/>
        </p:nvPicPr>
        <p:blipFill>
          <a:blip r:embed="rId2" cstate="print"/>
          <a:srcRect l="2789" t="3522" r="42594" b="83682"/>
          <a:stretch>
            <a:fillRect/>
          </a:stretch>
        </p:blipFill>
        <p:spPr bwMode="auto">
          <a:xfrm>
            <a:off x="251520" y="1800887"/>
            <a:ext cx="8856984" cy="2852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13_0001.jpg"/>
          <p:cNvPicPr>
            <a:picLocks noChangeAspect="1" noChangeArrowheads="1"/>
          </p:cNvPicPr>
          <p:nvPr/>
        </p:nvPicPr>
        <p:blipFill>
          <a:blip r:embed="rId2" cstate="print"/>
          <a:srcRect l="2789" t="17921" r="42594" b="63477"/>
          <a:stretch>
            <a:fillRect/>
          </a:stretch>
        </p:blipFill>
        <p:spPr bwMode="auto">
          <a:xfrm>
            <a:off x="323528" y="1484784"/>
            <a:ext cx="8401620" cy="3933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13_0001.jpg"/>
          <p:cNvPicPr>
            <a:picLocks noChangeAspect="1" noChangeArrowheads="1"/>
          </p:cNvPicPr>
          <p:nvPr/>
        </p:nvPicPr>
        <p:blipFill>
          <a:blip r:embed="rId2" cstate="print"/>
          <a:srcRect l="2789" t="36523" r="42594" b="39905"/>
          <a:stretch>
            <a:fillRect/>
          </a:stretch>
        </p:blipFill>
        <p:spPr bwMode="auto">
          <a:xfrm>
            <a:off x="103389" y="1412776"/>
            <a:ext cx="8861099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13_0002.jpg"/>
          <p:cNvPicPr>
            <a:picLocks noChangeAspect="1" noChangeArrowheads="1"/>
          </p:cNvPicPr>
          <p:nvPr/>
        </p:nvPicPr>
        <p:blipFill>
          <a:blip r:embed="rId2" cstate="print"/>
          <a:srcRect l="6492" t="4869" r="38892" b="65498"/>
          <a:stretch>
            <a:fillRect/>
          </a:stretch>
        </p:blipFill>
        <p:spPr bwMode="auto">
          <a:xfrm>
            <a:off x="360247" y="260648"/>
            <a:ext cx="8460225" cy="6309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13_0002.jpg"/>
          <p:cNvPicPr>
            <a:picLocks noChangeAspect="1" noChangeArrowheads="1"/>
          </p:cNvPicPr>
          <p:nvPr/>
        </p:nvPicPr>
        <p:blipFill>
          <a:blip r:embed="rId2" cstate="print"/>
          <a:srcRect l="6492" t="34502" r="38892" b="39232"/>
          <a:stretch>
            <a:fillRect/>
          </a:stretch>
        </p:blipFill>
        <p:spPr bwMode="auto">
          <a:xfrm>
            <a:off x="251520" y="548680"/>
            <a:ext cx="8714814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6866" name="Picture 2" descr="RÃ©sultat de recherche d'images pour &quot;merci de votre attention&quot;"/>
          <p:cNvPicPr>
            <a:picLocks noChangeAspect="1" noChangeArrowheads="1"/>
          </p:cNvPicPr>
          <p:nvPr/>
        </p:nvPicPr>
        <p:blipFill>
          <a:blip r:embed="rId2" cstate="print"/>
          <a:srcRect l="7110" t="16868" r="6390" b="9527"/>
          <a:stretch>
            <a:fillRect/>
          </a:stretch>
        </p:blipFill>
        <p:spPr bwMode="auto">
          <a:xfrm>
            <a:off x="193013" y="260648"/>
            <a:ext cx="8870486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Thierry GATINES</cp:lastModifiedBy>
  <cp:revision>7</cp:revision>
  <dcterms:created xsi:type="dcterms:W3CDTF">2019-10-13T16:27:39Z</dcterms:created>
  <dcterms:modified xsi:type="dcterms:W3CDTF">2021-09-10T04:12:53Z</dcterms:modified>
</cp:coreProperties>
</file>