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8D939-F661-44D4-AEAE-9F9B91A8FCFD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7925F-D5EF-4256-A15B-1EB4B6F60D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93EB1-E8C1-4D95-8CE0-BB3643F38F9D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027_0001.jpg"/>
          <p:cNvPicPr>
            <a:picLocks noChangeAspect="1" noChangeArrowheads="1"/>
          </p:cNvPicPr>
          <p:nvPr/>
        </p:nvPicPr>
        <p:blipFill>
          <a:blip r:embed="rId2" cstate="print"/>
          <a:srcRect l="4641" t="4195" r="39817" b="68192"/>
          <a:stretch>
            <a:fillRect/>
          </a:stretch>
        </p:blipFill>
        <p:spPr bwMode="auto">
          <a:xfrm>
            <a:off x="179512" y="332656"/>
            <a:ext cx="8712968" cy="6336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1.jpg"/>
          <p:cNvPicPr>
            <a:picLocks noChangeAspect="1" noChangeArrowheads="1"/>
          </p:cNvPicPr>
          <p:nvPr/>
        </p:nvPicPr>
        <p:blipFill>
          <a:blip r:embed="rId2" cstate="print"/>
          <a:srcRect l="4641" t="31808" r="39817" b="39232"/>
          <a:stretch>
            <a:fillRect/>
          </a:stretch>
        </p:blipFill>
        <p:spPr bwMode="auto">
          <a:xfrm>
            <a:off x="251520" y="487473"/>
            <a:ext cx="8424936" cy="60378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027_0002.jpg"/>
          <p:cNvPicPr>
            <a:picLocks noChangeAspect="1" noChangeArrowheads="1"/>
          </p:cNvPicPr>
          <p:nvPr/>
        </p:nvPicPr>
        <p:blipFill>
          <a:blip r:embed="rId2" cstate="print"/>
          <a:srcRect l="2789" t="4869" r="42594" b="74253"/>
          <a:stretch>
            <a:fillRect/>
          </a:stretch>
        </p:blipFill>
        <p:spPr bwMode="auto">
          <a:xfrm>
            <a:off x="251519" y="764704"/>
            <a:ext cx="8633992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2.jpg"/>
          <p:cNvPicPr>
            <a:picLocks noChangeAspect="1" noChangeArrowheads="1"/>
          </p:cNvPicPr>
          <p:nvPr/>
        </p:nvPicPr>
        <p:blipFill>
          <a:blip r:embed="rId2" cstate="print"/>
          <a:srcRect l="2789" t="25747" r="42594" b="39232"/>
          <a:stretch>
            <a:fillRect/>
          </a:stretch>
        </p:blipFill>
        <p:spPr bwMode="auto">
          <a:xfrm>
            <a:off x="1043608" y="369270"/>
            <a:ext cx="6984776" cy="6156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191027_0003.jpg"/>
          <p:cNvPicPr>
            <a:picLocks noChangeAspect="1" noChangeArrowheads="1"/>
          </p:cNvPicPr>
          <p:nvPr/>
        </p:nvPicPr>
        <p:blipFill>
          <a:blip r:embed="rId2" cstate="print"/>
          <a:srcRect l="5554" t="4530" r="40755" b="70366"/>
          <a:stretch>
            <a:fillRect/>
          </a:stretch>
        </p:blipFill>
        <p:spPr bwMode="auto">
          <a:xfrm>
            <a:off x="539552" y="836712"/>
            <a:ext cx="8136904" cy="52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3.jpg"/>
          <p:cNvPicPr>
            <a:picLocks noChangeAspect="1" noChangeArrowheads="1"/>
          </p:cNvPicPr>
          <p:nvPr/>
        </p:nvPicPr>
        <p:blipFill>
          <a:blip r:embed="rId2" cstate="print"/>
          <a:srcRect l="5554" t="28960" r="40755" b="39386"/>
          <a:stretch>
            <a:fillRect/>
          </a:stretch>
        </p:blipFill>
        <p:spPr bwMode="auto">
          <a:xfrm>
            <a:off x="640757" y="260648"/>
            <a:ext cx="7963691" cy="6453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Thierry GATINES</cp:lastModifiedBy>
  <cp:revision>7</cp:revision>
  <dcterms:created xsi:type="dcterms:W3CDTF">2019-10-27T14:54:42Z</dcterms:created>
  <dcterms:modified xsi:type="dcterms:W3CDTF">2021-09-10T04:13:14Z</dcterms:modified>
</cp:coreProperties>
</file>