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4ACB9-854D-495A-91D2-C662CFC797C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78C5-5FFA-4D86-A55D-2E59E4F363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3538-AB7C-4434-AA09-6B44B2CAFFEC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Utilisateur\Documents\IMG_20191027_0004.jpg"/>
          <p:cNvPicPr>
            <a:picLocks noChangeAspect="1" noChangeArrowheads="1"/>
          </p:cNvPicPr>
          <p:nvPr/>
        </p:nvPicPr>
        <p:blipFill>
          <a:blip r:embed="rId2" cstate="print"/>
          <a:srcRect l="3715" t="3522" r="41669" b="66845"/>
          <a:stretch>
            <a:fillRect/>
          </a:stretch>
        </p:blipFill>
        <p:spPr bwMode="auto">
          <a:xfrm>
            <a:off x="467543" y="548680"/>
            <a:ext cx="8064897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tilisateur\Documents\IMG_20191027_0004.jpg"/>
          <p:cNvPicPr>
            <a:picLocks noChangeAspect="1" noChangeArrowheads="1"/>
          </p:cNvPicPr>
          <p:nvPr/>
        </p:nvPicPr>
        <p:blipFill>
          <a:blip r:embed="rId2" cstate="print"/>
          <a:srcRect l="3715" t="32482" r="41669" b="39232"/>
          <a:stretch>
            <a:fillRect/>
          </a:stretch>
        </p:blipFill>
        <p:spPr bwMode="auto">
          <a:xfrm>
            <a:off x="179512" y="692696"/>
            <a:ext cx="8395790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27_0005.jpg"/>
          <p:cNvPicPr>
            <a:picLocks noChangeAspect="1" noChangeArrowheads="1"/>
          </p:cNvPicPr>
          <p:nvPr/>
        </p:nvPicPr>
        <p:blipFill>
          <a:blip r:embed="rId2" cstate="print"/>
          <a:srcRect l="2789" t="4195" r="40743" b="72906"/>
          <a:stretch>
            <a:fillRect/>
          </a:stretch>
        </p:blipFill>
        <p:spPr bwMode="auto">
          <a:xfrm>
            <a:off x="179511" y="548680"/>
            <a:ext cx="8914167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5.jpg"/>
          <p:cNvPicPr>
            <a:picLocks noChangeAspect="1" noChangeArrowheads="1"/>
          </p:cNvPicPr>
          <p:nvPr/>
        </p:nvPicPr>
        <p:blipFill>
          <a:blip r:embed="rId2" cstate="print"/>
          <a:srcRect l="2789" t="27094" r="40743" b="47313"/>
          <a:stretch>
            <a:fillRect/>
          </a:stretch>
        </p:blipFill>
        <p:spPr bwMode="auto">
          <a:xfrm>
            <a:off x="-1" y="476672"/>
            <a:ext cx="8972201" cy="6381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191027_0006.jpg"/>
          <p:cNvPicPr>
            <a:picLocks noChangeAspect="1" noChangeArrowheads="1"/>
          </p:cNvPicPr>
          <p:nvPr/>
        </p:nvPicPr>
        <p:blipFill>
          <a:blip r:embed="rId2" cstate="print"/>
          <a:srcRect l="3715" t="4869" r="40743" b="67518"/>
          <a:stretch>
            <a:fillRect/>
          </a:stretch>
        </p:blipFill>
        <p:spPr bwMode="auto">
          <a:xfrm>
            <a:off x="467544" y="692696"/>
            <a:ext cx="8219450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6.jpg"/>
          <p:cNvPicPr>
            <a:picLocks noChangeAspect="1" noChangeArrowheads="1"/>
          </p:cNvPicPr>
          <p:nvPr/>
        </p:nvPicPr>
        <p:blipFill>
          <a:blip r:embed="rId2" cstate="print"/>
          <a:srcRect l="3715" t="32482" r="40743" b="40579"/>
          <a:stretch>
            <a:fillRect/>
          </a:stretch>
        </p:blipFill>
        <p:spPr bwMode="auto">
          <a:xfrm>
            <a:off x="467544" y="692696"/>
            <a:ext cx="8208912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Thierry GATINES</cp:lastModifiedBy>
  <cp:revision>6</cp:revision>
  <dcterms:created xsi:type="dcterms:W3CDTF">2019-10-27T15:16:30Z</dcterms:created>
  <dcterms:modified xsi:type="dcterms:W3CDTF">2021-09-10T04:13:24Z</dcterms:modified>
</cp:coreProperties>
</file>