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05367-6BF7-4FD4-AA79-A91C18C60326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5AD83-F2EB-4624-A6D6-A533622D452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A0F-43D2-4F5E-B837-715AE18AE0D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A0F-43D2-4F5E-B837-715AE18AE0D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A0F-43D2-4F5E-B837-715AE18AE0D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A0F-43D2-4F5E-B837-715AE18AE0D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A0F-43D2-4F5E-B837-715AE18AE0D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A0F-43D2-4F5E-B837-715AE18AE0D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A0F-43D2-4F5E-B837-715AE18AE0D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A0F-43D2-4F5E-B837-715AE18AE0D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A0F-43D2-4F5E-B837-715AE18AE0D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A0F-43D2-4F5E-B837-715AE18AE0D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CA0F-43D2-4F5E-B837-715AE18AE0D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2CA0F-43D2-4F5E-B837-715AE18AE0D4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AAE38-E5BB-4892-BD69-5D41AF14BE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C:\Users\Utilisateur\Documents\IMG_20191027_0007.jpg"/>
          <p:cNvPicPr>
            <a:picLocks noChangeAspect="1" noChangeArrowheads="1"/>
          </p:cNvPicPr>
          <p:nvPr/>
        </p:nvPicPr>
        <p:blipFill>
          <a:blip r:embed="rId2" cstate="print"/>
          <a:srcRect l="4641" t="4195" r="40743" b="67519"/>
          <a:stretch>
            <a:fillRect/>
          </a:stretch>
        </p:blipFill>
        <p:spPr bwMode="auto">
          <a:xfrm>
            <a:off x="323528" y="620688"/>
            <a:ext cx="8395790" cy="5976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27_0007.jpg"/>
          <p:cNvPicPr>
            <a:picLocks noChangeAspect="1" noChangeArrowheads="1"/>
          </p:cNvPicPr>
          <p:nvPr/>
        </p:nvPicPr>
        <p:blipFill>
          <a:blip r:embed="rId2" cstate="print"/>
          <a:srcRect l="4641" t="32481" r="40743" b="40579"/>
          <a:stretch>
            <a:fillRect/>
          </a:stretch>
        </p:blipFill>
        <p:spPr bwMode="auto">
          <a:xfrm>
            <a:off x="255120" y="548680"/>
            <a:ext cx="8709368" cy="59046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tilisateur\Documents\IMG_20191027_0008.jpg"/>
          <p:cNvPicPr>
            <a:picLocks noChangeAspect="1" noChangeArrowheads="1"/>
          </p:cNvPicPr>
          <p:nvPr/>
        </p:nvPicPr>
        <p:blipFill>
          <a:blip r:embed="rId2" cstate="print"/>
          <a:srcRect l="3715" t="4869" r="40743" b="63477"/>
          <a:stretch>
            <a:fillRect/>
          </a:stretch>
        </p:blipFill>
        <p:spPr bwMode="auto">
          <a:xfrm>
            <a:off x="179511" y="332656"/>
            <a:ext cx="8089409" cy="6336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27_0008.jpg"/>
          <p:cNvPicPr>
            <a:picLocks noChangeAspect="1" noChangeArrowheads="1"/>
          </p:cNvPicPr>
          <p:nvPr/>
        </p:nvPicPr>
        <p:blipFill>
          <a:blip r:embed="rId2" cstate="print"/>
          <a:srcRect l="3715" t="36523" r="40743" b="39905"/>
          <a:stretch>
            <a:fillRect/>
          </a:stretch>
        </p:blipFill>
        <p:spPr bwMode="auto">
          <a:xfrm>
            <a:off x="-1" y="620688"/>
            <a:ext cx="9134729" cy="53285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Affichage à l'écran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Thierry GATINES</cp:lastModifiedBy>
  <cp:revision>4</cp:revision>
  <dcterms:created xsi:type="dcterms:W3CDTF">2019-10-27T15:26:10Z</dcterms:created>
  <dcterms:modified xsi:type="dcterms:W3CDTF">2021-09-10T04:13:34Z</dcterms:modified>
</cp:coreProperties>
</file>