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E2EA4-AC33-4EE0-AA74-8462F2B525CF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0B5FB-1F1B-44F6-A957-1EA2C7A58D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BEB3-F408-45FF-87CD-D7CCC627429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27_0009.jpg"/>
          <p:cNvPicPr>
            <a:picLocks noChangeAspect="1" noChangeArrowheads="1"/>
          </p:cNvPicPr>
          <p:nvPr/>
        </p:nvPicPr>
        <p:blipFill>
          <a:blip r:embed="rId2" cstate="print"/>
          <a:srcRect l="4641" t="4195" r="40743" b="66845"/>
          <a:stretch>
            <a:fillRect/>
          </a:stretch>
        </p:blipFill>
        <p:spPr bwMode="auto">
          <a:xfrm>
            <a:off x="395535" y="548680"/>
            <a:ext cx="8200539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9.jpg"/>
          <p:cNvPicPr>
            <a:picLocks noChangeAspect="1" noChangeArrowheads="1"/>
          </p:cNvPicPr>
          <p:nvPr/>
        </p:nvPicPr>
        <p:blipFill>
          <a:blip r:embed="rId2" cstate="print"/>
          <a:srcRect l="4641" t="33155" r="40743" b="39905"/>
          <a:stretch>
            <a:fillRect/>
          </a:stretch>
        </p:blipFill>
        <p:spPr bwMode="auto">
          <a:xfrm>
            <a:off x="179512" y="620688"/>
            <a:ext cx="8815579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10.jpg"/>
          <p:cNvPicPr>
            <a:picLocks noChangeAspect="1" noChangeArrowheads="1"/>
          </p:cNvPicPr>
          <p:nvPr/>
        </p:nvPicPr>
        <p:blipFill>
          <a:blip r:embed="rId2" cstate="print"/>
          <a:srcRect l="4641" t="4195" r="40743" b="69539"/>
          <a:stretch>
            <a:fillRect/>
          </a:stretch>
        </p:blipFill>
        <p:spPr bwMode="auto">
          <a:xfrm>
            <a:off x="323527" y="836712"/>
            <a:ext cx="8605879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10.jpg"/>
          <p:cNvPicPr>
            <a:picLocks noChangeAspect="1" noChangeArrowheads="1"/>
          </p:cNvPicPr>
          <p:nvPr/>
        </p:nvPicPr>
        <p:blipFill>
          <a:blip r:embed="rId2" cstate="print"/>
          <a:srcRect l="4641" t="29788" r="40743" b="39905"/>
          <a:stretch>
            <a:fillRect/>
          </a:stretch>
        </p:blipFill>
        <p:spPr bwMode="auto">
          <a:xfrm>
            <a:off x="323527" y="548680"/>
            <a:ext cx="8208913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Thierry GATINES</cp:lastModifiedBy>
  <cp:revision>4</cp:revision>
  <dcterms:created xsi:type="dcterms:W3CDTF">2019-10-27T15:34:15Z</dcterms:created>
  <dcterms:modified xsi:type="dcterms:W3CDTF">2021-09-10T04:13:44Z</dcterms:modified>
</cp:coreProperties>
</file>