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78CC0-B9E1-40BB-B703-220AC5948667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31836-0084-4F0D-B81D-2E29D2F09D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3B7-BB42-40BD-85F0-3345E66F9AE7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3B7-BB42-40BD-85F0-3345E66F9AE7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3B7-BB42-40BD-85F0-3345E66F9AE7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3B7-BB42-40BD-85F0-3345E66F9AE7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3B7-BB42-40BD-85F0-3345E66F9AE7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3B7-BB42-40BD-85F0-3345E66F9AE7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3B7-BB42-40BD-85F0-3345E66F9AE7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3B7-BB42-40BD-85F0-3345E66F9AE7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3B7-BB42-40BD-85F0-3345E66F9AE7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3B7-BB42-40BD-85F0-3345E66F9AE7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3B7-BB42-40BD-85F0-3345E66F9AE7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FE3B7-BB42-40BD-85F0-3345E66F9AE7}" type="datetimeFigureOut">
              <a:rPr lang="fr-FR" smtClean="0"/>
              <a:pPr/>
              <a:t>10/09/2021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F833C-2602-4F74-BCE0-FC383EEF04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191027_0011.jpg"/>
          <p:cNvPicPr>
            <a:picLocks noChangeAspect="1" noChangeArrowheads="1"/>
          </p:cNvPicPr>
          <p:nvPr/>
        </p:nvPicPr>
        <p:blipFill>
          <a:blip r:embed="rId2" cstate="print"/>
          <a:srcRect l="5566" t="4195" r="39817" b="74927"/>
          <a:stretch>
            <a:fillRect/>
          </a:stretch>
        </p:blipFill>
        <p:spPr bwMode="auto">
          <a:xfrm>
            <a:off x="323527" y="2060848"/>
            <a:ext cx="8222849" cy="4320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27_0011.jpg"/>
          <p:cNvPicPr>
            <a:picLocks noChangeAspect="1" noChangeArrowheads="1"/>
          </p:cNvPicPr>
          <p:nvPr/>
        </p:nvPicPr>
        <p:blipFill>
          <a:blip r:embed="rId2" cstate="print"/>
          <a:srcRect l="5566" t="24400" r="39817" b="39905"/>
          <a:stretch>
            <a:fillRect/>
          </a:stretch>
        </p:blipFill>
        <p:spPr bwMode="auto">
          <a:xfrm>
            <a:off x="1115616" y="518855"/>
            <a:ext cx="7056784" cy="63391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191027_0012.jpg"/>
          <p:cNvPicPr>
            <a:picLocks noChangeAspect="1" noChangeArrowheads="1"/>
          </p:cNvPicPr>
          <p:nvPr/>
        </p:nvPicPr>
        <p:blipFill>
          <a:blip r:embed="rId2" cstate="print"/>
          <a:srcRect l="5566" t="4195" r="40743" b="66172"/>
          <a:stretch>
            <a:fillRect/>
          </a:stretch>
        </p:blipFill>
        <p:spPr bwMode="auto">
          <a:xfrm>
            <a:off x="539552" y="297894"/>
            <a:ext cx="8208912" cy="6227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027_0012.jpg"/>
          <p:cNvPicPr>
            <a:picLocks noChangeAspect="1" noChangeArrowheads="1"/>
          </p:cNvPicPr>
          <p:nvPr/>
        </p:nvPicPr>
        <p:blipFill>
          <a:blip r:embed="rId2" cstate="print"/>
          <a:srcRect l="5566" t="33828" r="40743" b="39232"/>
          <a:stretch>
            <a:fillRect/>
          </a:stretch>
        </p:blipFill>
        <p:spPr bwMode="auto">
          <a:xfrm>
            <a:off x="179511" y="548680"/>
            <a:ext cx="8666163" cy="5976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Affichage à l'écran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Thierry GATINES</cp:lastModifiedBy>
  <cp:revision>3</cp:revision>
  <dcterms:created xsi:type="dcterms:W3CDTF">2019-10-27T15:43:11Z</dcterms:created>
  <dcterms:modified xsi:type="dcterms:W3CDTF">2021-09-10T04:13:53Z</dcterms:modified>
</cp:coreProperties>
</file>