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9E93-BC0C-D344-82A8-FEC6B769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8BFD4-AA18-7D43-AD9F-F507C172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1CC1A-5611-E44D-B2C2-4E09855E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170BC-F97D-A742-A8BF-1002ED19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C9BDA-3D7D-A140-8F4F-3A8B7400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06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5BF04-C16E-044A-B870-37BBA851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16423-DA2B-534A-BE68-7616D04B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5E68B-CDDA-9B47-8B97-86CFF2D3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DDEB1-C16D-584E-8616-30F2068F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F0C83-E2AA-0343-8394-CE06FA29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22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8E4262-4655-694E-9437-B9E0C41E7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0FD7E-40F7-FF4A-A615-C49AF03D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47329-B957-2948-9C28-87F7FCCE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74F0D-6DDD-A34C-A785-306D3ACA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68D95-3922-AC47-A713-45FE9B49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2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F91B-EAAD-C347-B1DE-C6A5A543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B025D-4532-F441-AEA3-632D181E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8A401-A9B4-014E-B275-2BEC9B9C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C045C-EABC-7C40-8619-DB4C5F0D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BD5460-BAB5-9B4A-BC56-356F25A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8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7F1D2-4371-F745-97DB-E70367C7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0E454-B2CE-8A49-B292-2F1334DE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20502-850C-514A-80BD-9578306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AA6E1-088F-894F-9F0B-8B984368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DF7FB-E1D6-E148-83F3-7296FE7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6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D44B-5CDD-1248-A845-7F0902EE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A82D2-B719-B24B-8370-C616C345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0DF39-4C06-9D4D-B2FD-B56A958C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2315F-6724-6B4A-9981-F35BB4B9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21C49-2653-FC40-A741-B12ED6CF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2F94CB-899B-2945-AE4A-19F1F3F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38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D0835-CBFA-B148-9552-00481CC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D82238-CEBB-794E-84A0-5785553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8123AE-8F7F-FB49-96E0-84590598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761213-61B1-9A43-8576-C1B1AE4BE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ACE32-2A68-0A4C-ABBD-536612431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9AECE2-0E15-C640-B1CE-8F320385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A7A5D1-04F2-0744-ABBF-97FEB30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EAC74D-0793-A244-A72E-D45F63F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9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3C060-7810-D546-B68D-71EBA0A1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4BE52D-C268-F042-B0F6-9D369F45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9DC40D-8381-784A-B663-E227385F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32F93C-6852-464E-AB6C-31087B96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5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F9C028-FE31-9641-A402-D1690CDE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AD73A7-6DB9-C645-A183-C46A23B8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470EE7-F76D-3A48-951D-671AE656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4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759ED-3F61-A946-B686-F7CAF5D4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33921-9122-724A-B85E-FF07F4E1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EA3EC8-1662-214B-ACE6-58C6CA22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B4834-DD64-0E46-B047-8C8C5D31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F4BAA0-4D86-A041-82AD-72B86E0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B9A3F-0697-AE48-8AEF-1CA01A01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7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5542-69DD-694C-A9A2-148914D6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589BD2-A4E1-9A4A-BD93-E3588A26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1EC201-9772-544E-A982-1A5FCAC0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11DBB-485F-6744-B5B5-61192DAA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A86-BA6A-C549-AF38-391949C34093}" type="datetimeFigureOut">
              <a:rPr lang="es-ES" smtClean="0"/>
              <a:t>16/3/19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C1366-C595-204D-B256-0CF1BB78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5F5DE-AD0F-1648-9A61-4FA0F6D0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DD7-B2E4-714A-A12E-76D098377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7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D5CA50-EBB6-1946-8D68-17D8A2C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8D5E3-F383-2146-BBD2-2FA33436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57F51-8BDA-4246-AED6-72B7771C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CA4FBA86-BA6A-C549-AF38-391949C34093}" type="datetimeFigureOut">
              <a:rPr lang="es-ES" smtClean="0"/>
              <a:pPr/>
              <a:t>16/3/19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E0C4E-5D8C-504D-AC04-6B6CE7E8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B7A9B-7A6B-7F43-A8BE-4E761725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9C5F3DD7-B2E4-714A-A12E-76D098377B2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42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4CBC-5114-174B-891B-51D17A8E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5564"/>
            <a:ext cx="9144000" cy="1477962"/>
          </a:xfrm>
        </p:spPr>
        <p:txBody>
          <a:bodyPr/>
          <a:lstStyle/>
          <a:p>
            <a:r>
              <a:rPr lang="es-ES" dirty="0">
                <a:latin typeface="Century Gothic" panose="020B0502020202020204" pitchFamily="34" charset="0"/>
              </a:rPr>
              <a:t>	  </a:t>
            </a:r>
            <a:r>
              <a:rPr lang="es-ES" dirty="0" err="1">
                <a:latin typeface="Century Gothic" panose="020B0502020202020204" pitchFamily="34" charset="0"/>
              </a:rPr>
              <a:t>Iron</a:t>
            </a:r>
            <a:r>
              <a:rPr lang="es-ES" dirty="0">
                <a:latin typeface="Century Gothic" panose="020B0502020202020204" pitchFamily="34" charset="0"/>
              </a:rPr>
              <a:t>-League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4D656-5B59-6C45-A1FF-5B9C4D6C6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pPr algn="l"/>
            <a:r>
              <a:rPr lang="es-ES" dirty="0"/>
              <a:t>David Gallego Gómez</a:t>
            </a:r>
          </a:p>
          <a:p>
            <a:pPr algn="l"/>
            <a:r>
              <a:rPr lang="es-ES" dirty="0"/>
              <a:t>Madrid, 16 de Marzo, 2019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6E315E-3C71-1245-A1EF-43596D32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92" y="1815544"/>
            <a:ext cx="127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C177B-C813-FC42-8EF5-9E9D357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Introducción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>
                <a:latin typeface="Century Gothic Regular"/>
              </a:rPr>
              <a:t>Versión muy simplificada y en 2D del </a:t>
            </a:r>
            <a:r>
              <a:rPr lang="es-ES" dirty="0" err="1">
                <a:latin typeface="Century Gothic Regular"/>
              </a:rPr>
              <a:t>Rocket</a:t>
            </a:r>
            <a:r>
              <a:rPr lang="es-ES" dirty="0">
                <a:latin typeface="Century Gothic Regular"/>
              </a:rPr>
              <a:t> League</a:t>
            </a:r>
          </a:p>
          <a:p>
            <a:pPr lvl="1"/>
            <a:r>
              <a:rPr lang="es-ES" dirty="0">
                <a:latin typeface="Century Gothic Regular"/>
              </a:rPr>
              <a:t>Detección y tratamiento de distintos tipos de </a:t>
            </a:r>
            <a:r>
              <a:rPr lang="es-ES" b="1" dirty="0">
                <a:latin typeface="Century Gothic Regular"/>
              </a:rPr>
              <a:t>colisiones</a:t>
            </a:r>
          </a:p>
          <a:p>
            <a:pPr lvl="1"/>
            <a:r>
              <a:rPr lang="es-ES" dirty="0">
                <a:latin typeface="Century Gothic Regular"/>
              </a:rPr>
              <a:t>Uso del </a:t>
            </a:r>
            <a:r>
              <a:rPr lang="es-ES" b="1" dirty="0" err="1">
                <a:latin typeface="Century Gothic Regular"/>
              </a:rPr>
              <a:t>localStorage</a:t>
            </a:r>
            <a:r>
              <a:rPr lang="es-ES" dirty="0">
                <a:latin typeface="Century Gothic Regular"/>
              </a:rPr>
              <a:t> para almacenamiento persistente de puntuaciones</a:t>
            </a:r>
          </a:p>
          <a:p>
            <a:pPr lvl="1"/>
            <a:r>
              <a:rPr lang="es-ES" dirty="0">
                <a:latin typeface="Century Gothic Regular"/>
              </a:rPr>
              <a:t>Objetivo en mente: código limpio y bien organizado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C177B-C813-FC42-8EF5-9E9D357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¿A  qué se ha dedicado más esfuerzo y tiempo?</a:t>
            </a:r>
          </a:p>
          <a:p>
            <a:endParaRPr lang="es-ES" dirty="0"/>
          </a:p>
          <a:p>
            <a:pPr lvl="1"/>
            <a:r>
              <a:rPr lang="es-ES" b="1" dirty="0">
                <a:latin typeface="Century Gothic Regular"/>
              </a:rPr>
              <a:t>Colisiones</a:t>
            </a:r>
            <a:r>
              <a:rPr lang="es-ES" dirty="0">
                <a:latin typeface="Century Gothic Regular"/>
              </a:rPr>
              <a:t>, alrededor de 2 semanas</a:t>
            </a:r>
          </a:p>
          <a:p>
            <a:pPr lvl="1"/>
            <a:r>
              <a:rPr lang="es-ES" dirty="0">
                <a:latin typeface="Century Gothic Regular"/>
              </a:rPr>
              <a:t>Rectángulo - Rectángulo, Rectángulo - Circunferencias, Bordes </a:t>
            </a:r>
            <a:r>
              <a:rPr lang="es-ES" dirty="0" err="1">
                <a:latin typeface="Century Gothic Regular"/>
              </a:rPr>
              <a:t>canvas</a:t>
            </a:r>
            <a:endParaRPr lang="es-ES" dirty="0">
              <a:latin typeface="Century Gothic Regular"/>
            </a:endParaRPr>
          </a:p>
          <a:p>
            <a:pPr lvl="1"/>
            <a:r>
              <a:rPr lang="es-ES" dirty="0">
                <a:latin typeface="Century Gothic Regular"/>
              </a:rPr>
              <a:t>Uso de bastantes versiones (por distancias, áreas, puntos de colisión, …)</a:t>
            </a:r>
          </a:p>
          <a:p>
            <a:pPr lvl="1"/>
            <a:r>
              <a:rPr lang="es-ES" dirty="0">
                <a:latin typeface="Century Gothic Regular"/>
              </a:rPr>
              <a:t>No hay modelo matemático unificado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C177B-C813-FC42-8EF5-9E9D357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¿Qué se haría de cero?</a:t>
            </a:r>
          </a:p>
          <a:p>
            <a:endParaRPr lang="es-ES" dirty="0"/>
          </a:p>
          <a:p>
            <a:pPr lvl="1"/>
            <a:r>
              <a:rPr lang="es-ES" dirty="0">
                <a:latin typeface="Century Gothic Regular"/>
              </a:rPr>
              <a:t>Modelo de ficheros más simple con importaciones/exportaciones</a:t>
            </a:r>
          </a:p>
          <a:p>
            <a:pPr lvl="1"/>
            <a:r>
              <a:rPr lang="es-ES" dirty="0">
                <a:latin typeface="Century Gothic Regular"/>
              </a:rPr>
              <a:t>Uso de herramientas en tiempo real (Live Server, por ejemplo)</a:t>
            </a:r>
          </a:p>
          <a:p>
            <a:pPr lvl="1"/>
            <a:r>
              <a:rPr lang="es-ES" dirty="0">
                <a:latin typeface="Century Gothic Regular"/>
              </a:rPr>
              <a:t>Pensar en versión </a:t>
            </a:r>
            <a:r>
              <a:rPr lang="es-ES" dirty="0" err="1">
                <a:latin typeface="Century Gothic Regular"/>
              </a:rPr>
              <a:t>mobile</a:t>
            </a:r>
            <a:endParaRPr lang="es-ES" dirty="0">
              <a:latin typeface="Century Gothic Regular"/>
            </a:endParaRPr>
          </a:p>
          <a:p>
            <a:pPr lvl="1"/>
            <a:endParaRPr lang="es-ES" dirty="0">
              <a:latin typeface="Century Gothic Regular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3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C177B-C813-FC42-8EF5-9E9D357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¿Código más orgulloso?</a:t>
            </a:r>
          </a:p>
          <a:p>
            <a:endParaRPr lang="es-ES" dirty="0"/>
          </a:p>
          <a:p>
            <a:r>
              <a:rPr lang="es-ES" dirty="0"/>
              <a:t>Colisiones</a:t>
            </a:r>
          </a:p>
          <a:p>
            <a:r>
              <a:rPr lang="es-ES" dirty="0" err="1"/>
              <a:t>localStorage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C177B-C813-FC42-8EF5-9E9D357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¿Mejoras?</a:t>
            </a:r>
          </a:p>
          <a:p>
            <a:endParaRPr lang="es-ES" dirty="0"/>
          </a:p>
          <a:p>
            <a:r>
              <a:rPr lang="es-ES" dirty="0"/>
              <a:t>Botón de pausa</a:t>
            </a:r>
          </a:p>
          <a:p>
            <a:r>
              <a:rPr lang="es-ES" dirty="0"/>
              <a:t>Colisiones más completas y reales y Mejoras en apartado visual</a:t>
            </a:r>
          </a:p>
          <a:p>
            <a:r>
              <a:rPr lang="es-ES" dirty="0"/>
              <a:t>Rozamiento en pelota y campo de gravedad en centro</a:t>
            </a:r>
          </a:p>
          <a:p>
            <a:r>
              <a:rPr lang="es-ES" dirty="0"/>
              <a:t>Botón de disparo especial cargado con presión</a:t>
            </a:r>
          </a:p>
          <a:p>
            <a:r>
              <a:rPr lang="es-ES" dirty="0"/>
              <a:t>Uso más detallado de </a:t>
            </a:r>
            <a:r>
              <a:rPr lang="es-ES" dirty="0" err="1"/>
              <a:t>Trello</a:t>
            </a:r>
            <a:endParaRPr lang="es-ES" dirty="0"/>
          </a:p>
          <a:p>
            <a:r>
              <a:rPr lang="es-ES" dirty="0"/>
              <a:t>Versión </a:t>
            </a:r>
            <a:r>
              <a:rPr lang="es-ES" dirty="0" err="1"/>
              <a:t>mobile</a:t>
            </a:r>
            <a:r>
              <a:rPr lang="es-ES" dirty="0"/>
              <a:t> con </a:t>
            </a:r>
            <a:r>
              <a:rPr lang="es-ES"/>
              <a:t>touch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573A-768A-AC4F-A03D-237090C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	       </a:t>
            </a:r>
            <a:r>
              <a:rPr lang="es-ES" dirty="0" err="1"/>
              <a:t>Iron</a:t>
            </a:r>
            <a:r>
              <a:rPr lang="es-ES" dirty="0"/>
              <a:t>-League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8F6A8-E36F-0040-B8E5-6DC3F5CB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6" y="513556"/>
            <a:ext cx="952500" cy="102870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AC7BF3C-5004-9B4E-A5A7-60D4A764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1000" y="2566194"/>
            <a:ext cx="6350000" cy="2870200"/>
          </a:xfrm>
        </p:spPr>
      </p:pic>
    </p:spTree>
    <p:extLst>
      <p:ext uri="{BB962C8B-B14F-4D97-AF65-F5344CB8AC3E}">
        <p14:creationId xmlns:p14="http://schemas.microsoft.com/office/powerpoint/2010/main" val="2491930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174</Words>
  <Application>Microsoft Macintosh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Century Gothic Regular</vt:lpstr>
      <vt:lpstr>Tema de Office</vt:lpstr>
      <vt:lpstr>   Iron-League</vt:lpstr>
      <vt:lpstr>        Iron-League</vt:lpstr>
      <vt:lpstr>        Iron-League</vt:lpstr>
      <vt:lpstr>        Iron-League</vt:lpstr>
      <vt:lpstr>        Iron-League</vt:lpstr>
      <vt:lpstr>        Iron-League</vt:lpstr>
      <vt:lpstr>        Iron-League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Iron-League</dc:title>
  <dc:creator>David Gallego Gómez</dc:creator>
  <cp:lastModifiedBy>David Gallego Gómez</cp:lastModifiedBy>
  <cp:revision>8</cp:revision>
  <dcterms:created xsi:type="dcterms:W3CDTF">2019-03-16T05:53:17Z</dcterms:created>
  <dcterms:modified xsi:type="dcterms:W3CDTF">2019-03-16T09:03:13Z</dcterms:modified>
</cp:coreProperties>
</file>