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98" r:id="rId1"/>
    <p:sldMasterId id="2147484836" r:id="rId2"/>
  </p:sldMasterIdLst>
  <p:notesMasterIdLst>
    <p:notesMasterId r:id="rId13"/>
  </p:notesMasterIdLst>
  <p:sldIdLst>
    <p:sldId id="266" r:id="rId3"/>
    <p:sldId id="265" r:id="rId4"/>
    <p:sldId id="264" r:id="rId5"/>
    <p:sldId id="263" r:id="rId6"/>
    <p:sldId id="262" r:id="rId7"/>
    <p:sldId id="261" r:id="rId8"/>
    <p:sldId id="260" r:id="rId9"/>
    <p:sldId id="259" r:id="rId10"/>
    <p:sldId id="258" r:id="rId11"/>
    <p:sldId id="2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213C8D-4185-9FBC-E1E9-5F6CA94C9F4C}" v="21" dt="2023-03-13T15:41:19.1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chary Riffle" userId="S::zriffle@microsoft.com::65a82df5-c4c8-4598-a093-7c57c9e6921d" providerId="AD" clId="Web-{0F213C8D-4185-9FBC-E1E9-5F6CA94C9F4C}"/>
    <pc:docChg chg="addSld delSld modSld addMainMaster">
      <pc:chgData name="Zachary Riffle" userId="S::zriffle@microsoft.com::65a82df5-c4c8-4598-a093-7c57c9e6921d" providerId="AD" clId="Web-{0F213C8D-4185-9FBC-E1E9-5F6CA94C9F4C}" dt="2023-03-13T18:35:09.340" v="574"/>
      <pc:docMkLst>
        <pc:docMk/>
      </pc:docMkLst>
      <pc:sldChg chg="del">
        <pc:chgData name="Zachary Riffle" userId="S::zriffle@microsoft.com::65a82df5-c4c8-4598-a093-7c57c9e6921d" providerId="AD" clId="Web-{0F213C8D-4185-9FBC-E1E9-5F6CA94C9F4C}" dt="2023-03-11T23:25:00.418" v="10"/>
        <pc:sldMkLst>
          <pc:docMk/>
          <pc:sldMk cId="109857222" sldId="256"/>
        </pc:sldMkLst>
      </pc:sldChg>
      <pc:sldChg chg="add">
        <pc:chgData name="Zachary Riffle" userId="S::zriffle@microsoft.com::65a82df5-c4c8-4598-a093-7c57c9e6921d" providerId="AD" clId="Web-{0F213C8D-4185-9FBC-E1E9-5F6CA94C9F4C}" dt="2023-03-11T23:23:39.038" v="0"/>
        <pc:sldMkLst>
          <pc:docMk/>
          <pc:sldMk cId="3897014783" sldId="257"/>
        </pc:sldMkLst>
      </pc:sldChg>
      <pc:sldChg chg="add">
        <pc:chgData name="Zachary Riffle" userId="S::zriffle@microsoft.com::65a82df5-c4c8-4598-a093-7c57c9e6921d" providerId="AD" clId="Web-{0F213C8D-4185-9FBC-E1E9-5F6CA94C9F4C}" dt="2023-03-11T23:23:39.241" v="1"/>
        <pc:sldMkLst>
          <pc:docMk/>
          <pc:sldMk cId="20493438" sldId="258"/>
        </pc:sldMkLst>
      </pc:sldChg>
      <pc:sldChg chg="add">
        <pc:chgData name="Zachary Riffle" userId="S::zriffle@microsoft.com::65a82df5-c4c8-4598-a093-7c57c9e6921d" providerId="AD" clId="Web-{0F213C8D-4185-9FBC-E1E9-5F6CA94C9F4C}" dt="2023-03-11T23:23:39.382" v="2"/>
        <pc:sldMkLst>
          <pc:docMk/>
          <pc:sldMk cId="680276911" sldId="259"/>
        </pc:sldMkLst>
      </pc:sldChg>
      <pc:sldChg chg="add">
        <pc:chgData name="Zachary Riffle" userId="S::zriffle@microsoft.com::65a82df5-c4c8-4598-a093-7c57c9e6921d" providerId="AD" clId="Web-{0F213C8D-4185-9FBC-E1E9-5F6CA94C9F4C}" dt="2023-03-11T23:23:39.616" v="3"/>
        <pc:sldMkLst>
          <pc:docMk/>
          <pc:sldMk cId="3571716013" sldId="260"/>
        </pc:sldMkLst>
      </pc:sldChg>
      <pc:sldChg chg="add">
        <pc:chgData name="Zachary Riffle" userId="S::zriffle@microsoft.com::65a82df5-c4c8-4598-a093-7c57c9e6921d" providerId="AD" clId="Web-{0F213C8D-4185-9FBC-E1E9-5F6CA94C9F4C}" dt="2023-03-11T23:23:39.897" v="4"/>
        <pc:sldMkLst>
          <pc:docMk/>
          <pc:sldMk cId="1304744473" sldId="261"/>
        </pc:sldMkLst>
      </pc:sldChg>
      <pc:sldChg chg="add modNotes">
        <pc:chgData name="Zachary Riffle" userId="S::zriffle@microsoft.com::65a82df5-c4c8-4598-a093-7c57c9e6921d" providerId="AD" clId="Web-{0F213C8D-4185-9FBC-E1E9-5F6CA94C9F4C}" dt="2023-03-13T18:35:09.340" v="574"/>
        <pc:sldMkLst>
          <pc:docMk/>
          <pc:sldMk cId="3222230107" sldId="262"/>
        </pc:sldMkLst>
      </pc:sldChg>
      <pc:sldChg chg="add modNotes">
        <pc:chgData name="Zachary Riffle" userId="S::zriffle@microsoft.com::65a82df5-c4c8-4598-a093-7c57c9e6921d" providerId="AD" clId="Web-{0F213C8D-4185-9FBC-E1E9-5F6CA94C9F4C}" dt="2023-03-13T15:41:08.083" v="422"/>
        <pc:sldMkLst>
          <pc:docMk/>
          <pc:sldMk cId="3651931449" sldId="263"/>
        </pc:sldMkLst>
      </pc:sldChg>
      <pc:sldChg chg="add modNotes">
        <pc:chgData name="Zachary Riffle" userId="S::zriffle@microsoft.com::65a82df5-c4c8-4598-a093-7c57c9e6921d" providerId="AD" clId="Web-{0F213C8D-4185-9FBC-E1E9-5F6CA94C9F4C}" dt="2023-03-13T15:36:01.791" v="325"/>
        <pc:sldMkLst>
          <pc:docMk/>
          <pc:sldMk cId="3338854171" sldId="264"/>
        </pc:sldMkLst>
      </pc:sldChg>
      <pc:sldChg chg="add modNotes">
        <pc:chgData name="Zachary Riffle" userId="S::zriffle@microsoft.com::65a82df5-c4c8-4598-a093-7c57c9e6921d" providerId="AD" clId="Web-{0F213C8D-4185-9FBC-E1E9-5F6CA94C9F4C}" dt="2023-03-13T15:29:04.385" v="121"/>
        <pc:sldMkLst>
          <pc:docMk/>
          <pc:sldMk cId="2552293147" sldId="265"/>
        </pc:sldMkLst>
      </pc:sldChg>
      <pc:sldChg chg="modSp add modNotes">
        <pc:chgData name="Zachary Riffle" userId="S::zriffle@microsoft.com::65a82df5-c4c8-4598-a093-7c57c9e6921d" providerId="AD" clId="Web-{0F213C8D-4185-9FBC-E1E9-5F6CA94C9F4C}" dt="2023-03-13T15:27:01.287" v="87"/>
        <pc:sldMkLst>
          <pc:docMk/>
          <pc:sldMk cId="3743828124" sldId="266"/>
        </pc:sldMkLst>
        <pc:spChg chg="mod">
          <ac:chgData name="Zachary Riffle" userId="S::zriffle@microsoft.com::65a82df5-c4c8-4598-a093-7c57c9e6921d" providerId="AD" clId="Web-{0F213C8D-4185-9FBC-E1E9-5F6CA94C9F4C}" dt="2023-03-13T15:15:51.466" v="12" actId="20577"/>
          <ac:spMkLst>
            <pc:docMk/>
            <pc:sldMk cId="3743828124" sldId="266"/>
            <ac:spMk id="6" creationId="{00000000-0000-0000-0000-000000000000}"/>
          </ac:spMkLst>
        </pc:spChg>
      </pc:sldChg>
      <pc:sldMasterChg chg="add addSldLayout">
        <pc:chgData name="Zachary Riffle" userId="S::zriffle@microsoft.com::65a82df5-c4c8-4598-a093-7c57c9e6921d" providerId="AD" clId="Web-{0F213C8D-4185-9FBC-E1E9-5F6CA94C9F4C}" dt="2023-03-11T23:23:39.038" v="0"/>
        <pc:sldMasterMkLst>
          <pc:docMk/>
          <pc:sldMasterMk cId="4003948884" sldId="2147484798"/>
        </pc:sldMasterMkLst>
        <pc:sldLayoutChg chg="add">
          <pc:chgData name="Zachary Riffle" userId="S::zriffle@microsoft.com::65a82df5-c4c8-4598-a093-7c57c9e6921d" providerId="AD" clId="Web-{0F213C8D-4185-9FBC-E1E9-5F6CA94C9F4C}" dt="2023-03-11T23:23:39.038" v="0"/>
          <pc:sldLayoutMkLst>
            <pc:docMk/>
            <pc:sldMasterMk cId="4003948884" sldId="2147484798"/>
            <pc:sldLayoutMk cId="3084392393" sldId="2147484799"/>
          </pc:sldLayoutMkLst>
        </pc:sldLayoutChg>
        <pc:sldLayoutChg chg="add">
          <pc:chgData name="Zachary Riffle" userId="S::zriffle@microsoft.com::65a82df5-c4c8-4598-a093-7c57c9e6921d" providerId="AD" clId="Web-{0F213C8D-4185-9FBC-E1E9-5F6CA94C9F4C}" dt="2023-03-11T23:23:39.038" v="0"/>
          <pc:sldLayoutMkLst>
            <pc:docMk/>
            <pc:sldMasterMk cId="4003948884" sldId="2147484798"/>
            <pc:sldLayoutMk cId="868951612" sldId="2147484800"/>
          </pc:sldLayoutMkLst>
        </pc:sldLayoutChg>
        <pc:sldLayoutChg chg="add">
          <pc:chgData name="Zachary Riffle" userId="S::zriffle@microsoft.com::65a82df5-c4c8-4598-a093-7c57c9e6921d" providerId="AD" clId="Web-{0F213C8D-4185-9FBC-E1E9-5F6CA94C9F4C}" dt="2023-03-11T23:23:39.038" v="0"/>
          <pc:sldLayoutMkLst>
            <pc:docMk/>
            <pc:sldMasterMk cId="4003948884" sldId="2147484798"/>
            <pc:sldLayoutMk cId="1337607706" sldId="2147484801"/>
          </pc:sldLayoutMkLst>
        </pc:sldLayoutChg>
        <pc:sldLayoutChg chg="add">
          <pc:chgData name="Zachary Riffle" userId="S::zriffle@microsoft.com::65a82df5-c4c8-4598-a093-7c57c9e6921d" providerId="AD" clId="Web-{0F213C8D-4185-9FBC-E1E9-5F6CA94C9F4C}" dt="2023-03-11T23:23:39.038" v="0"/>
          <pc:sldLayoutMkLst>
            <pc:docMk/>
            <pc:sldMasterMk cId="4003948884" sldId="2147484798"/>
            <pc:sldLayoutMk cId="1338404545" sldId="2147484802"/>
          </pc:sldLayoutMkLst>
        </pc:sldLayoutChg>
        <pc:sldLayoutChg chg="add">
          <pc:chgData name="Zachary Riffle" userId="S::zriffle@microsoft.com::65a82df5-c4c8-4598-a093-7c57c9e6921d" providerId="AD" clId="Web-{0F213C8D-4185-9FBC-E1E9-5F6CA94C9F4C}" dt="2023-03-11T23:23:39.038" v="0"/>
          <pc:sldLayoutMkLst>
            <pc:docMk/>
            <pc:sldMasterMk cId="4003948884" sldId="2147484798"/>
            <pc:sldLayoutMk cId="299263600" sldId="2147484803"/>
          </pc:sldLayoutMkLst>
        </pc:sldLayoutChg>
        <pc:sldLayoutChg chg="add">
          <pc:chgData name="Zachary Riffle" userId="S::zriffle@microsoft.com::65a82df5-c4c8-4598-a093-7c57c9e6921d" providerId="AD" clId="Web-{0F213C8D-4185-9FBC-E1E9-5F6CA94C9F4C}" dt="2023-03-11T23:23:39.038" v="0"/>
          <pc:sldLayoutMkLst>
            <pc:docMk/>
            <pc:sldMasterMk cId="4003948884" sldId="2147484798"/>
            <pc:sldLayoutMk cId="1547615764" sldId="2147484804"/>
          </pc:sldLayoutMkLst>
        </pc:sldLayoutChg>
        <pc:sldLayoutChg chg="add">
          <pc:chgData name="Zachary Riffle" userId="S::zriffle@microsoft.com::65a82df5-c4c8-4598-a093-7c57c9e6921d" providerId="AD" clId="Web-{0F213C8D-4185-9FBC-E1E9-5F6CA94C9F4C}" dt="2023-03-11T23:23:39.038" v="0"/>
          <pc:sldLayoutMkLst>
            <pc:docMk/>
            <pc:sldMasterMk cId="4003948884" sldId="2147484798"/>
            <pc:sldLayoutMk cId="518732185" sldId="2147484805"/>
          </pc:sldLayoutMkLst>
        </pc:sldLayoutChg>
        <pc:sldLayoutChg chg="add">
          <pc:chgData name="Zachary Riffle" userId="S::zriffle@microsoft.com::65a82df5-c4c8-4598-a093-7c57c9e6921d" providerId="AD" clId="Web-{0F213C8D-4185-9FBC-E1E9-5F6CA94C9F4C}" dt="2023-03-11T23:23:39.038" v="0"/>
          <pc:sldLayoutMkLst>
            <pc:docMk/>
            <pc:sldMasterMk cId="4003948884" sldId="2147484798"/>
            <pc:sldLayoutMk cId="1094962098" sldId="2147484806"/>
          </pc:sldLayoutMkLst>
        </pc:sldLayoutChg>
        <pc:sldLayoutChg chg="add">
          <pc:chgData name="Zachary Riffle" userId="S::zriffle@microsoft.com::65a82df5-c4c8-4598-a093-7c57c9e6921d" providerId="AD" clId="Web-{0F213C8D-4185-9FBC-E1E9-5F6CA94C9F4C}" dt="2023-03-11T23:23:39.038" v="0"/>
          <pc:sldLayoutMkLst>
            <pc:docMk/>
            <pc:sldMasterMk cId="4003948884" sldId="2147484798"/>
            <pc:sldLayoutMk cId="102464317" sldId="2147484807"/>
          </pc:sldLayoutMkLst>
        </pc:sldLayoutChg>
        <pc:sldLayoutChg chg="add">
          <pc:chgData name="Zachary Riffle" userId="S::zriffle@microsoft.com::65a82df5-c4c8-4598-a093-7c57c9e6921d" providerId="AD" clId="Web-{0F213C8D-4185-9FBC-E1E9-5F6CA94C9F4C}" dt="2023-03-11T23:23:39.038" v="0"/>
          <pc:sldLayoutMkLst>
            <pc:docMk/>
            <pc:sldMasterMk cId="4003948884" sldId="2147484798"/>
            <pc:sldLayoutMk cId="2290170345" sldId="2147484808"/>
          </pc:sldLayoutMkLst>
        </pc:sldLayoutChg>
        <pc:sldLayoutChg chg="add">
          <pc:chgData name="Zachary Riffle" userId="S::zriffle@microsoft.com::65a82df5-c4c8-4598-a093-7c57c9e6921d" providerId="AD" clId="Web-{0F213C8D-4185-9FBC-E1E9-5F6CA94C9F4C}" dt="2023-03-11T23:23:39.038" v="0"/>
          <pc:sldLayoutMkLst>
            <pc:docMk/>
            <pc:sldMasterMk cId="4003948884" sldId="2147484798"/>
            <pc:sldLayoutMk cId="3876594671" sldId="2147484809"/>
          </pc:sldLayoutMkLst>
        </pc:sldLayoutChg>
        <pc:sldLayoutChg chg="add">
          <pc:chgData name="Zachary Riffle" userId="S::zriffle@microsoft.com::65a82df5-c4c8-4598-a093-7c57c9e6921d" providerId="AD" clId="Web-{0F213C8D-4185-9FBC-E1E9-5F6CA94C9F4C}" dt="2023-03-11T23:23:39.038" v="0"/>
          <pc:sldLayoutMkLst>
            <pc:docMk/>
            <pc:sldMasterMk cId="4003948884" sldId="2147484798"/>
            <pc:sldLayoutMk cId="531185618" sldId="2147484810"/>
          </pc:sldLayoutMkLst>
        </pc:sldLayoutChg>
        <pc:sldLayoutChg chg="add">
          <pc:chgData name="Zachary Riffle" userId="S::zriffle@microsoft.com::65a82df5-c4c8-4598-a093-7c57c9e6921d" providerId="AD" clId="Web-{0F213C8D-4185-9FBC-E1E9-5F6CA94C9F4C}" dt="2023-03-11T23:23:39.038" v="0"/>
          <pc:sldLayoutMkLst>
            <pc:docMk/>
            <pc:sldMasterMk cId="4003948884" sldId="2147484798"/>
            <pc:sldLayoutMk cId="4062988176" sldId="2147484811"/>
          </pc:sldLayoutMkLst>
        </pc:sldLayoutChg>
        <pc:sldLayoutChg chg="add">
          <pc:chgData name="Zachary Riffle" userId="S::zriffle@microsoft.com::65a82df5-c4c8-4598-a093-7c57c9e6921d" providerId="AD" clId="Web-{0F213C8D-4185-9FBC-E1E9-5F6CA94C9F4C}" dt="2023-03-11T23:23:39.038" v="0"/>
          <pc:sldLayoutMkLst>
            <pc:docMk/>
            <pc:sldMasterMk cId="4003948884" sldId="2147484798"/>
            <pc:sldLayoutMk cId="1895152339" sldId="2147484812"/>
          </pc:sldLayoutMkLst>
        </pc:sldLayoutChg>
        <pc:sldLayoutChg chg="add">
          <pc:chgData name="Zachary Riffle" userId="S::zriffle@microsoft.com::65a82df5-c4c8-4598-a093-7c57c9e6921d" providerId="AD" clId="Web-{0F213C8D-4185-9FBC-E1E9-5F6CA94C9F4C}" dt="2023-03-11T23:23:39.038" v="0"/>
          <pc:sldLayoutMkLst>
            <pc:docMk/>
            <pc:sldMasterMk cId="4003948884" sldId="2147484798"/>
            <pc:sldLayoutMk cId="1808217958" sldId="2147484813"/>
          </pc:sldLayoutMkLst>
        </pc:sldLayoutChg>
        <pc:sldLayoutChg chg="add">
          <pc:chgData name="Zachary Riffle" userId="S::zriffle@microsoft.com::65a82df5-c4c8-4598-a093-7c57c9e6921d" providerId="AD" clId="Web-{0F213C8D-4185-9FBC-E1E9-5F6CA94C9F4C}" dt="2023-03-11T23:23:39.038" v="0"/>
          <pc:sldLayoutMkLst>
            <pc:docMk/>
            <pc:sldMasterMk cId="4003948884" sldId="2147484798"/>
            <pc:sldLayoutMk cId="3756183950" sldId="2147484814"/>
          </pc:sldLayoutMkLst>
        </pc:sldLayoutChg>
        <pc:sldLayoutChg chg="add">
          <pc:chgData name="Zachary Riffle" userId="S::zriffle@microsoft.com::65a82df5-c4c8-4598-a093-7c57c9e6921d" providerId="AD" clId="Web-{0F213C8D-4185-9FBC-E1E9-5F6CA94C9F4C}" dt="2023-03-11T23:23:39.038" v="0"/>
          <pc:sldLayoutMkLst>
            <pc:docMk/>
            <pc:sldMasterMk cId="4003948884" sldId="2147484798"/>
            <pc:sldLayoutMk cId="4085127504" sldId="2147484815"/>
          </pc:sldLayoutMkLst>
        </pc:sldLayoutChg>
        <pc:sldLayoutChg chg="add">
          <pc:chgData name="Zachary Riffle" userId="S::zriffle@microsoft.com::65a82df5-c4c8-4598-a093-7c57c9e6921d" providerId="AD" clId="Web-{0F213C8D-4185-9FBC-E1E9-5F6CA94C9F4C}" dt="2023-03-11T23:23:39.038" v="0"/>
          <pc:sldLayoutMkLst>
            <pc:docMk/>
            <pc:sldMasterMk cId="4003948884" sldId="2147484798"/>
            <pc:sldLayoutMk cId="1191126706" sldId="2147484816"/>
          </pc:sldLayoutMkLst>
        </pc:sldLayoutChg>
        <pc:sldLayoutChg chg="add">
          <pc:chgData name="Zachary Riffle" userId="S::zriffle@microsoft.com::65a82df5-c4c8-4598-a093-7c57c9e6921d" providerId="AD" clId="Web-{0F213C8D-4185-9FBC-E1E9-5F6CA94C9F4C}" dt="2023-03-11T23:23:39.038" v="0"/>
          <pc:sldLayoutMkLst>
            <pc:docMk/>
            <pc:sldMasterMk cId="4003948884" sldId="2147484798"/>
            <pc:sldLayoutMk cId="779317443" sldId="2147484817"/>
          </pc:sldLayoutMkLst>
        </pc:sldLayoutChg>
        <pc:sldLayoutChg chg="add">
          <pc:chgData name="Zachary Riffle" userId="S::zriffle@microsoft.com::65a82df5-c4c8-4598-a093-7c57c9e6921d" providerId="AD" clId="Web-{0F213C8D-4185-9FBC-E1E9-5F6CA94C9F4C}" dt="2023-03-11T23:23:39.038" v="0"/>
          <pc:sldLayoutMkLst>
            <pc:docMk/>
            <pc:sldMasterMk cId="4003948884" sldId="2147484798"/>
            <pc:sldLayoutMk cId="3999026738" sldId="2147484818"/>
          </pc:sldLayoutMkLst>
        </pc:sldLayoutChg>
        <pc:sldLayoutChg chg="add">
          <pc:chgData name="Zachary Riffle" userId="S::zriffle@microsoft.com::65a82df5-c4c8-4598-a093-7c57c9e6921d" providerId="AD" clId="Web-{0F213C8D-4185-9FBC-E1E9-5F6CA94C9F4C}" dt="2023-03-11T23:23:39.038" v="0"/>
          <pc:sldLayoutMkLst>
            <pc:docMk/>
            <pc:sldMasterMk cId="4003948884" sldId="2147484798"/>
            <pc:sldLayoutMk cId="2693809172" sldId="2147484819"/>
          </pc:sldLayoutMkLst>
        </pc:sldLayoutChg>
        <pc:sldLayoutChg chg="add">
          <pc:chgData name="Zachary Riffle" userId="S::zriffle@microsoft.com::65a82df5-c4c8-4598-a093-7c57c9e6921d" providerId="AD" clId="Web-{0F213C8D-4185-9FBC-E1E9-5F6CA94C9F4C}" dt="2023-03-11T23:23:39.038" v="0"/>
          <pc:sldLayoutMkLst>
            <pc:docMk/>
            <pc:sldMasterMk cId="4003948884" sldId="2147484798"/>
            <pc:sldLayoutMk cId="678054894" sldId="2147484820"/>
          </pc:sldLayoutMkLst>
        </pc:sldLayoutChg>
        <pc:sldLayoutChg chg="add">
          <pc:chgData name="Zachary Riffle" userId="S::zriffle@microsoft.com::65a82df5-c4c8-4598-a093-7c57c9e6921d" providerId="AD" clId="Web-{0F213C8D-4185-9FBC-E1E9-5F6CA94C9F4C}" dt="2023-03-11T23:23:39.038" v="0"/>
          <pc:sldLayoutMkLst>
            <pc:docMk/>
            <pc:sldMasterMk cId="4003948884" sldId="2147484798"/>
            <pc:sldLayoutMk cId="1481500119" sldId="2147484821"/>
          </pc:sldLayoutMkLst>
        </pc:sldLayoutChg>
        <pc:sldLayoutChg chg="add">
          <pc:chgData name="Zachary Riffle" userId="S::zriffle@microsoft.com::65a82df5-c4c8-4598-a093-7c57c9e6921d" providerId="AD" clId="Web-{0F213C8D-4185-9FBC-E1E9-5F6CA94C9F4C}" dt="2023-03-11T23:23:39.038" v="0"/>
          <pc:sldLayoutMkLst>
            <pc:docMk/>
            <pc:sldMasterMk cId="4003948884" sldId="2147484798"/>
            <pc:sldLayoutMk cId="3579843604" sldId="2147484822"/>
          </pc:sldLayoutMkLst>
        </pc:sldLayoutChg>
        <pc:sldLayoutChg chg="add">
          <pc:chgData name="Zachary Riffle" userId="S::zriffle@microsoft.com::65a82df5-c4c8-4598-a093-7c57c9e6921d" providerId="AD" clId="Web-{0F213C8D-4185-9FBC-E1E9-5F6CA94C9F4C}" dt="2023-03-11T23:23:39.038" v="0"/>
          <pc:sldLayoutMkLst>
            <pc:docMk/>
            <pc:sldMasterMk cId="4003948884" sldId="2147484798"/>
            <pc:sldLayoutMk cId="2715192919" sldId="2147484823"/>
          </pc:sldLayoutMkLst>
        </pc:sldLayoutChg>
        <pc:sldLayoutChg chg="add">
          <pc:chgData name="Zachary Riffle" userId="S::zriffle@microsoft.com::65a82df5-c4c8-4598-a093-7c57c9e6921d" providerId="AD" clId="Web-{0F213C8D-4185-9FBC-E1E9-5F6CA94C9F4C}" dt="2023-03-11T23:23:39.038" v="0"/>
          <pc:sldLayoutMkLst>
            <pc:docMk/>
            <pc:sldMasterMk cId="4003948884" sldId="2147484798"/>
            <pc:sldLayoutMk cId="3819040700" sldId="2147484824"/>
          </pc:sldLayoutMkLst>
        </pc:sldLayoutChg>
        <pc:sldLayoutChg chg="add">
          <pc:chgData name="Zachary Riffle" userId="S::zriffle@microsoft.com::65a82df5-c4c8-4598-a093-7c57c9e6921d" providerId="AD" clId="Web-{0F213C8D-4185-9FBC-E1E9-5F6CA94C9F4C}" dt="2023-03-11T23:23:39.038" v="0"/>
          <pc:sldLayoutMkLst>
            <pc:docMk/>
            <pc:sldMasterMk cId="4003948884" sldId="2147484798"/>
            <pc:sldLayoutMk cId="372414844" sldId="2147484825"/>
          </pc:sldLayoutMkLst>
        </pc:sldLayoutChg>
        <pc:sldLayoutChg chg="add">
          <pc:chgData name="Zachary Riffle" userId="S::zriffle@microsoft.com::65a82df5-c4c8-4598-a093-7c57c9e6921d" providerId="AD" clId="Web-{0F213C8D-4185-9FBC-E1E9-5F6CA94C9F4C}" dt="2023-03-11T23:23:39.038" v="0"/>
          <pc:sldLayoutMkLst>
            <pc:docMk/>
            <pc:sldMasterMk cId="4003948884" sldId="2147484798"/>
            <pc:sldLayoutMk cId="1053746996" sldId="2147484826"/>
          </pc:sldLayoutMkLst>
        </pc:sldLayoutChg>
        <pc:sldLayoutChg chg="add">
          <pc:chgData name="Zachary Riffle" userId="S::zriffle@microsoft.com::65a82df5-c4c8-4598-a093-7c57c9e6921d" providerId="AD" clId="Web-{0F213C8D-4185-9FBC-E1E9-5F6CA94C9F4C}" dt="2023-03-11T23:23:39.038" v="0"/>
          <pc:sldLayoutMkLst>
            <pc:docMk/>
            <pc:sldMasterMk cId="4003948884" sldId="2147484798"/>
            <pc:sldLayoutMk cId="1716324542" sldId="2147484827"/>
          </pc:sldLayoutMkLst>
        </pc:sldLayoutChg>
        <pc:sldLayoutChg chg="add">
          <pc:chgData name="Zachary Riffle" userId="S::zriffle@microsoft.com::65a82df5-c4c8-4598-a093-7c57c9e6921d" providerId="AD" clId="Web-{0F213C8D-4185-9FBC-E1E9-5F6CA94C9F4C}" dt="2023-03-11T23:23:39.038" v="0"/>
          <pc:sldLayoutMkLst>
            <pc:docMk/>
            <pc:sldMasterMk cId="4003948884" sldId="2147484798"/>
            <pc:sldLayoutMk cId="1782303705" sldId="2147484828"/>
          </pc:sldLayoutMkLst>
        </pc:sldLayoutChg>
        <pc:sldLayoutChg chg="add">
          <pc:chgData name="Zachary Riffle" userId="S::zriffle@microsoft.com::65a82df5-c4c8-4598-a093-7c57c9e6921d" providerId="AD" clId="Web-{0F213C8D-4185-9FBC-E1E9-5F6CA94C9F4C}" dt="2023-03-11T23:23:39.038" v="0"/>
          <pc:sldLayoutMkLst>
            <pc:docMk/>
            <pc:sldMasterMk cId="4003948884" sldId="2147484798"/>
            <pc:sldLayoutMk cId="1201280124" sldId="2147484829"/>
          </pc:sldLayoutMkLst>
        </pc:sldLayoutChg>
        <pc:sldLayoutChg chg="add">
          <pc:chgData name="Zachary Riffle" userId="S::zriffle@microsoft.com::65a82df5-c4c8-4598-a093-7c57c9e6921d" providerId="AD" clId="Web-{0F213C8D-4185-9FBC-E1E9-5F6CA94C9F4C}" dt="2023-03-11T23:23:39.038" v="0"/>
          <pc:sldLayoutMkLst>
            <pc:docMk/>
            <pc:sldMasterMk cId="4003948884" sldId="2147484798"/>
            <pc:sldLayoutMk cId="4034387070" sldId="2147484830"/>
          </pc:sldLayoutMkLst>
        </pc:sldLayoutChg>
        <pc:sldLayoutChg chg="add">
          <pc:chgData name="Zachary Riffle" userId="S::zriffle@microsoft.com::65a82df5-c4c8-4598-a093-7c57c9e6921d" providerId="AD" clId="Web-{0F213C8D-4185-9FBC-E1E9-5F6CA94C9F4C}" dt="2023-03-11T23:23:39.038" v="0"/>
          <pc:sldLayoutMkLst>
            <pc:docMk/>
            <pc:sldMasterMk cId="4003948884" sldId="2147484798"/>
            <pc:sldLayoutMk cId="1193401144" sldId="2147484831"/>
          </pc:sldLayoutMkLst>
        </pc:sldLayoutChg>
        <pc:sldLayoutChg chg="add">
          <pc:chgData name="Zachary Riffle" userId="S::zriffle@microsoft.com::65a82df5-c4c8-4598-a093-7c57c9e6921d" providerId="AD" clId="Web-{0F213C8D-4185-9FBC-E1E9-5F6CA94C9F4C}" dt="2023-03-11T23:23:39.038" v="0"/>
          <pc:sldLayoutMkLst>
            <pc:docMk/>
            <pc:sldMasterMk cId="4003948884" sldId="2147484798"/>
            <pc:sldLayoutMk cId="3487165563" sldId="2147484832"/>
          </pc:sldLayoutMkLst>
        </pc:sldLayoutChg>
        <pc:sldLayoutChg chg="add">
          <pc:chgData name="Zachary Riffle" userId="S::zriffle@microsoft.com::65a82df5-c4c8-4598-a093-7c57c9e6921d" providerId="AD" clId="Web-{0F213C8D-4185-9FBC-E1E9-5F6CA94C9F4C}" dt="2023-03-11T23:23:39.038" v="0"/>
          <pc:sldLayoutMkLst>
            <pc:docMk/>
            <pc:sldMasterMk cId="4003948884" sldId="2147484798"/>
            <pc:sldLayoutMk cId="2377410974" sldId="2147484833"/>
          </pc:sldLayoutMkLst>
        </pc:sldLayoutChg>
        <pc:sldLayoutChg chg="add">
          <pc:chgData name="Zachary Riffle" userId="S::zriffle@microsoft.com::65a82df5-c4c8-4598-a093-7c57c9e6921d" providerId="AD" clId="Web-{0F213C8D-4185-9FBC-E1E9-5F6CA94C9F4C}" dt="2023-03-11T23:23:39.038" v="0"/>
          <pc:sldLayoutMkLst>
            <pc:docMk/>
            <pc:sldMasterMk cId="4003948884" sldId="2147484798"/>
            <pc:sldLayoutMk cId="1435758045" sldId="2147484834"/>
          </pc:sldLayoutMkLst>
        </pc:sldLayoutChg>
        <pc:sldLayoutChg chg="add">
          <pc:chgData name="Zachary Riffle" userId="S::zriffle@microsoft.com::65a82df5-c4c8-4598-a093-7c57c9e6921d" providerId="AD" clId="Web-{0F213C8D-4185-9FBC-E1E9-5F6CA94C9F4C}" dt="2023-03-11T23:23:39.038" v="0"/>
          <pc:sldLayoutMkLst>
            <pc:docMk/>
            <pc:sldMasterMk cId="4003948884" sldId="2147484798"/>
            <pc:sldLayoutMk cId="4105779754" sldId="2147484835"/>
          </pc:sldLayoutMkLst>
        </pc:sldLayoutChg>
      </pc:sldMasterChg>
      <pc:sldMasterChg chg="add addSldLayout">
        <pc:chgData name="Zachary Riffle" userId="S::zriffle@microsoft.com::65a82df5-c4c8-4598-a093-7c57c9e6921d" providerId="AD" clId="Web-{0F213C8D-4185-9FBC-E1E9-5F6CA94C9F4C}" dt="2023-03-11T23:23:39.241" v="1"/>
        <pc:sldMasterMkLst>
          <pc:docMk/>
          <pc:sldMasterMk cId="848595633" sldId="2147484836"/>
        </pc:sldMasterMkLst>
        <pc:sldLayoutChg chg="add">
          <pc:chgData name="Zachary Riffle" userId="S::zriffle@microsoft.com::65a82df5-c4c8-4598-a093-7c57c9e6921d" providerId="AD" clId="Web-{0F213C8D-4185-9FBC-E1E9-5F6CA94C9F4C}" dt="2023-03-11T23:23:39.241" v="1"/>
          <pc:sldLayoutMkLst>
            <pc:docMk/>
            <pc:sldMasterMk cId="848595633" sldId="2147484836"/>
            <pc:sldLayoutMk cId="701364277" sldId="2147484837"/>
          </pc:sldLayoutMkLst>
        </pc:sldLayoutChg>
        <pc:sldLayoutChg chg="add">
          <pc:chgData name="Zachary Riffle" userId="S::zriffle@microsoft.com::65a82df5-c4c8-4598-a093-7c57c9e6921d" providerId="AD" clId="Web-{0F213C8D-4185-9FBC-E1E9-5F6CA94C9F4C}" dt="2023-03-11T23:23:39.241" v="1"/>
          <pc:sldLayoutMkLst>
            <pc:docMk/>
            <pc:sldMasterMk cId="848595633" sldId="2147484836"/>
            <pc:sldLayoutMk cId="1005510425" sldId="2147484838"/>
          </pc:sldLayoutMkLst>
        </pc:sldLayoutChg>
        <pc:sldLayoutChg chg="add">
          <pc:chgData name="Zachary Riffle" userId="S::zriffle@microsoft.com::65a82df5-c4c8-4598-a093-7c57c9e6921d" providerId="AD" clId="Web-{0F213C8D-4185-9FBC-E1E9-5F6CA94C9F4C}" dt="2023-03-11T23:23:39.241" v="1"/>
          <pc:sldLayoutMkLst>
            <pc:docMk/>
            <pc:sldMasterMk cId="848595633" sldId="2147484836"/>
            <pc:sldLayoutMk cId="575589274" sldId="2147484839"/>
          </pc:sldLayoutMkLst>
        </pc:sldLayoutChg>
        <pc:sldLayoutChg chg="add">
          <pc:chgData name="Zachary Riffle" userId="S::zriffle@microsoft.com::65a82df5-c4c8-4598-a093-7c57c9e6921d" providerId="AD" clId="Web-{0F213C8D-4185-9FBC-E1E9-5F6CA94C9F4C}" dt="2023-03-11T23:23:39.241" v="1"/>
          <pc:sldLayoutMkLst>
            <pc:docMk/>
            <pc:sldMasterMk cId="848595633" sldId="2147484836"/>
            <pc:sldLayoutMk cId="380929731" sldId="2147484840"/>
          </pc:sldLayoutMkLst>
        </pc:sldLayoutChg>
        <pc:sldLayoutChg chg="add">
          <pc:chgData name="Zachary Riffle" userId="S::zriffle@microsoft.com::65a82df5-c4c8-4598-a093-7c57c9e6921d" providerId="AD" clId="Web-{0F213C8D-4185-9FBC-E1E9-5F6CA94C9F4C}" dt="2023-03-11T23:23:39.241" v="1"/>
          <pc:sldLayoutMkLst>
            <pc:docMk/>
            <pc:sldMasterMk cId="848595633" sldId="2147484836"/>
            <pc:sldLayoutMk cId="1039497471" sldId="2147484841"/>
          </pc:sldLayoutMkLst>
        </pc:sldLayoutChg>
        <pc:sldLayoutChg chg="add">
          <pc:chgData name="Zachary Riffle" userId="S::zriffle@microsoft.com::65a82df5-c4c8-4598-a093-7c57c9e6921d" providerId="AD" clId="Web-{0F213C8D-4185-9FBC-E1E9-5F6CA94C9F4C}" dt="2023-03-11T23:23:39.241" v="1"/>
          <pc:sldLayoutMkLst>
            <pc:docMk/>
            <pc:sldMasterMk cId="848595633" sldId="2147484836"/>
            <pc:sldLayoutMk cId="1533022806" sldId="2147484842"/>
          </pc:sldLayoutMkLst>
        </pc:sldLayoutChg>
        <pc:sldLayoutChg chg="add">
          <pc:chgData name="Zachary Riffle" userId="S::zriffle@microsoft.com::65a82df5-c4c8-4598-a093-7c57c9e6921d" providerId="AD" clId="Web-{0F213C8D-4185-9FBC-E1E9-5F6CA94C9F4C}" dt="2023-03-11T23:23:39.241" v="1"/>
          <pc:sldLayoutMkLst>
            <pc:docMk/>
            <pc:sldMasterMk cId="848595633" sldId="2147484836"/>
            <pc:sldLayoutMk cId="3158505350" sldId="2147484843"/>
          </pc:sldLayoutMkLst>
        </pc:sldLayoutChg>
        <pc:sldLayoutChg chg="add">
          <pc:chgData name="Zachary Riffle" userId="S::zriffle@microsoft.com::65a82df5-c4c8-4598-a093-7c57c9e6921d" providerId="AD" clId="Web-{0F213C8D-4185-9FBC-E1E9-5F6CA94C9F4C}" dt="2023-03-11T23:23:39.241" v="1"/>
          <pc:sldLayoutMkLst>
            <pc:docMk/>
            <pc:sldMasterMk cId="848595633" sldId="2147484836"/>
            <pc:sldLayoutMk cId="2287485842" sldId="2147484844"/>
          </pc:sldLayoutMkLst>
        </pc:sldLayoutChg>
        <pc:sldLayoutChg chg="add">
          <pc:chgData name="Zachary Riffle" userId="S::zriffle@microsoft.com::65a82df5-c4c8-4598-a093-7c57c9e6921d" providerId="AD" clId="Web-{0F213C8D-4185-9FBC-E1E9-5F6CA94C9F4C}" dt="2023-03-11T23:23:39.241" v="1"/>
          <pc:sldLayoutMkLst>
            <pc:docMk/>
            <pc:sldMasterMk cId="848595633" sldId="2147484836"/>
            <pc:sldLayoutMk cId="2992223042" sldId="2147484845"/>
          </pc:sldLayoutMkLst>
        </pc:sldLayoutChg>
        <pc:sldLayoutChg chg="add">
          <pc:chgData name="Zachary Riffle" userId="S::zriffle@microsoft.com::65a82df5-c4c8-4598-a093-7c57c9e6921d" providerId="AD" clId="Web-{0F213C8D-4185-9FBC-E1E9-5F6CA94C9F4C}" dt="2023-03-11T23:23:39.241" v="1"/>
          <pc:sldLayoutMkLst>
            <pc:docMk/>
            <pc:sldMasterMk cId="848595633" sldId="2147484836"/>
            <pc:sldLayoutMk cId="1883714046" sldId="2147484846"/>
          </pc:sldLayoutMkLst>
        </pc:sldLayoutChg>
        <pc:sldLayoutChg chg="add">
          <pc:chgData name="Zachary Riffle" userId="S::zriffle@microsoft.com::65a82df5-c4c8-4598-a093-7c57c9e6921d" providerId="AD" clId="Web-{0F213C8D-4185-9FBC-E1E9-5F6CA94C9F4C}" dt="2023-03-11T23:23:39.241" v="1"/>
          <pc:sldLayoutMkLst>
            <pc:docMk/>
            <pc:sldMasterMk cId="848595633" sldId="2147484836"/>
            <pc:sldLayoutMk cId="3336879276" sldId="2147484847"/>
          </pc:sldLayoutMkLst>
        </pc:sldLayoutChg>
        <pc:sldLayoutChg chg="add">
          <pc:chgData name="Zachary Riffle" userId="S::zriffle@microsoft.com::65a82df5-c4c8-4598-a093-7c57c9e6921d" providerId="AD" clId="Web-{0F213C8D-4185-9FBC-E1E9-5F6CA94C9F4C}" dt="2023-03-11T23:23:39.241" v="1"/>
          <pc:sldLayoutMkLst>
            <pc:docMk/>
            <pc:sldMasterMk cId="848595633" sldId="2147484836"/>
            <pc:sldLayoutMk cId="2921780331" sldId="2147484848"/>
          </pc:sldLayoutMkLst>
        </pc:sldLayoutChg>
        <pc:sldLayoutChg chg="add">
          <pc:chgData name="Zachary Riffle" userId="S::zriffle@microsoft.com::65a82df5-c4c8-4598-a093-7c57c9e6921d" providerId="AD" clId="Web-{0F213C8D-4185-9FBC-E1E9-5F6CA94C9F4C}" dt="2023-03-11T23:23:39.241" v="1"/>
          <pc:sldLayoutMkLst>
            <pc:docMk/>
            <pc:sldMasterMk cId="848595633" sldId="2147484836"/>
            <pc:sldLayoutMk cId="1060621459" sldId="2147484849"/>
          </pc:sldLayoutMkLst>
        </pc:sldLayoutChg>
        <pc:sldLayoutChg chg="add">
          <pc:chgData name="Zachary Riffle" userId="S::zriffle@microsoft.com::65a82df5-c4c8-4598-a093-7c57c9e6921d" providerId="AD" clId="Web-{0F213C8D-4185-9FBC-E1E9-5F6CA94C9F4C}" dt="2023-03-11T23:23:39.241" v="1"/>
          <pc:sldLayoutMkLst>
            <pc:docMk/>
            <pc:sldMasterMk cId="848595633" sldId="2147484836"/>
            <pc:sldLayoutMk cId="1088855956" sldId="2147484850"/>
          </pc:sldLayoutMkLst>
        </pc:sldLayoutChg>
        <pc:sldLayoutChg chg="add">
          <pc:chgData name="Zachary Riffle" userId="S::zriffle@microsoft.com::65a82df5-c4c8-4598-a093-7c57c9e6921d" providerId="AD" clId="Web-{0F213C8D-4185-9FBC-E1E9-5F6CA94C9F4C}" dt="2023-03-11T23:23:39.241" v="1"/>
          <pc:sldLayoutMkLst>
            <pc:docMk/>
            <pc:sldMasterMk cId="848595633" sldId="2147484836"/>
            <pc:sldLayoutMk cId="3209873875" sldId="2147484851"/>
          </pc:sldLayoutMkLst>
        </pc:sldLayoutChg>
        <pc:sldLayoutChg chg="add">
          <pc:chgData name="Zachary Riffle" userId="S::zriffle@microsoft.com::65a82df5-c4c8-4598-a093-7c57c9e6921d" providerId="AD" clId="Web-{0F213C8D-4185-9FBC-E1E9-5F6CA94C9F4C}" dt="2023-03-11T23:23:39.241" v="1"/>
          <pc:sldLayoutMkLst>
            <pc:docMk/>
            <pc:sldMasterMk cId="848595633" sldId="2147484836"/>
            <pc:sldLayoutMk cId="1590390330" sldId="2147484852"/>
          </pc:sldLayoutMkLst>
        </pc:sldLayoutChg>
        <pc:sldLayoutChg chg="add">
          <pc:chgData name="Zachary Riffle" userId="S::zriffle@microsoft.com::65a82df5-c4c8-4598-a093-7c57c9e6921d" providerId="AD" clId="Web-{0F213C8D-4185-9FBC-E1E9-5F6CA94C9F4C}" dt="2023-03-11T23:23:39.241" v="1"/>
          <pc:sldLayoutMkLst>
            <pc:docMk/>
            <pc:sldMasterMk cId="848595633" sldId="2147484836"/>
            <pc:sldLayoutMk cId="2231790798" sldId="2147484853"/>
          </pc:sldLayoutMkLst>
        </pc:sldLayoutChg>
        <pc:sldLayoutChg chg="add">
          <pc:chgData name="Zachary Riffle" userId="S::zriffle@microsoft.com::65a82df5-c4c8-4598-a093-7c57c9e6921d" providerId="AD" clId="Web-{0F213C8D-4185-9FBC-E1E9-5F6CA94C9F4C}" dt="2023-03-11T23:23:39.241" v="1"/>
          <pc:sldLayoutMkLst>
            <pc:docMk/>
            <pc:sldMasterMk cId="848595633" sldId="2147484836"/>
            <pc:sldLayoutMk cId="2690432891" sldId="2147484854"/>
          </pc:sldLayoutMkLst>
        </pc:sldLayoutChg>
        <pc:sldLayoutChg chg="add">
          <pc:chgData name="Zachary Riffle" userId="S::zriffle@microsoft.com::65a82df5-c4c8-4598-a093-7c57c9e6921d" providerId="AD" clId="Web-{0F213C8D-4185-9FBC-E1E9-5F6CA94C9F4C}" dt="2023-03-11T23:23:39.241" v="1"/>
          <pc:sldLayoutMkLst>
            <pc:docMk/>
            <pc:sldMasterMk cId="848595633" sldId="2147484836"/>
            <pc:sldLayoutMk cId="60165316" sldId="2147484855"/>
          </pc:sldLayoutMkLst>
        </pc:sldLayoutChg>
        <pc:sldLayoutChg chg="add">
          <pc:chgData name="Zachary Riffle" userId="S::zriffle@microsoft.com::65a82df5-c4c8-4598-a093-7c57c9e6921d" providerId="AD" clId="Web-{0F213C8D-4185-9FBC-E1E9-5F6CA94C9F4C}" dt="2023-03-11T23:23:39.241" v="1"/>
          <pc:sldLayoutMkLst>
            <pc:docMk/>
            <pc:sldMasterMk cId="848595633" sldId="2147484836"/>
            <pc:sldLayoutMk cId="459317991" sldId="214748485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0470BA-1D15-42F9-89B8-52700F0D8A5A}" type="datetimeFigureOut">
              <a:t>3/13/2023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C9EFF1-A298-4806-9460-80BDAF02F896}" type="slidenum">
              <a:t>‹#›</a:t>
            </a:fld>
            <a:endParaRPr lang="en-US"/>
          </a:p>
        </p:txBody>
      </p:sp>
    </p:spTree>
    <p:extLst>
      <p:ext uri="{BB962C8B-B14F-4D97-AF65-F5344CB8AC3E}">
        <p14:creationId xmlns:p14="http://schemas.microsoft.com/office/powerpoint/2010/main" val="19666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is to build a </a:t>
            </a:r>
            <a:r>
              <a:rPr lang="en-US" b="1" dirty="0"/>
              <a:t>comprehensive profile</a:t>
            </a:r>
            <a:r>
              <a:rPr lang="en-US" dirty="0"/>
              <a:t> of the user and entity:</a:t>
            </a:r>
          </a:p>
          <a:p>
            <a:endParaRPr lang="en-US" dirty="0"/>
          </a:p>
          <a:p>
            <a:pPr marL="171450" indent="-171450">
              <a:buFont typeface="Arial" panose="020B0604020202020204" pitchFamily="34" charset="0"/>
              <a:buChar char="•"/>
            </a:pPr>
            <a:r>
              <a:rPr lang="en-US" dirty="0"/>
              <a:t>Which devices the users logons from</a:t>
            </a:r>
            <a:endParaRPr lang="en-US" dirty="0">
              <a:cs typeface="Calibri"/>
            </a:endParaRPr>
          </a:p>
          <a:p>
            <a:pPr marL="171450" indent="-171450">
              <a:buFont typeface="Arial" panose="020B0604020202020204" pitchFamily="34" charset="0"/>
              <a:buChar char="•"/>
            </a:pPr>
            <a:r>
              <a:rPr lang="en-US" dirty="0"/>
              <a:t>Which applications they use</a:t>
            </a:r>
            <a:endParaRPr lang="en-US" dirty="0">
              <a:cs typeface="Calibri" panose="020F0502020204030204"/>
            </a:endParaRPr>
          </a:p>
          <a:p>
            <a:pPr marL="171450" indent="-171450">
              <a:buFont typeface="Arial" panose="020B0604020202020204" pitchFamily="34" charset="0"/>
              <a:buChar char="•"/>
            </a:pPr>
            <a:r>
              <a:rPr lang="en-US" dirty="0"/>
              <a:t>From which location to they logon from</a:t>
            </a:r>
            <a:endParaRPr lang="en-US" dirty="0">
              <a:cs typeface="Calibri" panose="020F0502020204030204"/>
            </a:endParaRPr>
          </a:p>
          <a:p>
            <a:pPr marL="171450" indent="-171450">
              <a:buFont typeface="Arial" panose="020B0604020202020204" pitchFamily="34" charset="0"/>
              <a:buChar char="•"/>
            </a:pPr>
            <a:r>
              <a:rPr lang="en-US" dirty="0"/>
              <a:t>Which resource the user accesses</a:t>
            </a:r>
          </a:p>
          <a:p>
            <a:pPr marL="171450" indent="-171450">
              <a:buFont typeface="Arial" panose="020B0604020202020204" pitchFamily="34" charset="0"/>
              <a:buChar char="•"/>
            </a:pPr>
            <a:r>
              <a:rPr lang="en-US" dirty="0"/>
              <a:t>What are their standard working hours</a:t>
            </a:r>
            <a:endParaRPr lang="en-US" dirty="0">
              <a:cs typeface="Calibri"/>
            </a:endParaRPr>
          </a:p>
          <a:p>
            <a:pPr marL="171450" indent="-171450">
              <a:buFont typeface="Arial" panose="020B0604020202020204" pitchFamily="34" charset="0"/>
              <a:buChar char="•"/>
            </a:pPr>
            <a:r>
              <a:rPr lang="en-US" dirty="0"/>
              <a:t>What is the volume and frequency of the user's activities</a:t>
            </a:r>
            <a:endParaRPr lang="en-US" dirty="0">
              <a:cs typeface="Calibri"/>
            </a:endParaRP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By identifying what’s a normal behavior, we can easily find anomalies – which are </a:t>
            </a:r>
            <a:r>
              <a:rPr lang="en-US" b="1" dirty="0"/>
              <a:t>activities that deviates from the user profile.</a:t>
            </a:r>
          </a:p>
          <a:p>
            <a:pPr marL="0" indent="0">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3/13/2023 11:25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5364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A9C087-85A0-4B70-8A47-8574A7FD129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9193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Target Scenarios:</a:t>
            </a:r>
          </a:p>
          <a:p>
            <a:endParaRPr lang="en-US" dirty="0"/>
          </a:p>
          <a:p>
            <a:pPr marL="171450" indent="-171450">
              <a:buFont typeface="Arial" panose="020B0604020202020204" pitchFamily="34" charset="0"/>
              <a:buChar char="•"/>
            </a:pPr>
            <a:r>
              <a:rPr lang="en-US" dirty="0"/>
              <a:t>Abuse of Privileged Identities – Identify users with high impact on their environment and profile them accordingly</a:t>
            </a:r>
            <a:endParaRPr lang="en-US" dirty="0">
              <a:cs typeface="Calibri"/>
            </a:endParaRPr>
          </a:p>
          <a:p>
            <a:pPr marL="171450" indent="-171450">
              <a:buFont typeface="Arial" panose="020B0604020202020204" pitchFamily="34" charset="0"/>
              <a:buChar char="•"/>
            </a:pPr>
            <a:r>
              <a:rPr lang="en-US" dirty="0"/>
              <a:t>Compromised User &amp; Entity – Find an attacker who gained access to a user account, who start working their way throughout the attack kill-chain which deviates from the user’s profile</a:t>
            </a:r>
            <a:endParaRPr lang="en-US" dirty="0">
              <a:cs typeface="Calibri" panose="020F0502020204030204"/>
            </a:endParaRPr>
          </a:p>
          <a:p>
            <a:pPr marL="171450" indent="-171450">
              <a:buFont typeface="Arial" panose="020B0604020202020204" pitchFamily="34" charset="0"/>
              <a:buChar char="•"/>
            </a:pPr>
            <a:r>
              <a:rPr lang="en-US" dirty="0"/>
              <a:t>Insider Threat &amp;</a:t>
            </a:r>
            <a:r>
              <a:rPr lang="he-IL" dirty="0">
                <a:cs typeface="Calibri"/>
              </a:rPr>
              <a:t> </a:t>
            </a:r>
            <a:r>
              <a:rPr lang="en-US" dirty="0"/>
              <a:t> Data Exfiltration – Rouge/disgruntled employee who starts to collect sensitive information and exfiltrate it outside of the organization</a:t>
            </a:r>
            <a:endParaRPr lang="en-US" dirty="0">
              <a:cs typeface="Calibri"/>
            </a:endParaRPr>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0AF0B6-AF0D-4EDB-B60E-27694EB6826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3/13/2023 11:25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1672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900" b="1" dirty="0">
                <a:effectLst/>
                <a:latin typeface="Calibri"/>
                <a:ea typeface="Calibri" panose="020F0502020204030204" pitchFamily="34" charset="0"/>
                <a:cs typeface="Calibri"/>
              </a:rPr>
              <a:t>For Sentinel we </a:t>
            </a:r>
            <a:r>
              <a:rPr lang="en-US" sz="900" b="1" dirty="0">
                <a:latin typeface="Calibri"/>
                <a:ea typeface="Calibri" panose="020F0502020204030204" pitchFamily="34" charset="0"/>
                <a:cs typeface="Calibri"/>
              </a:rPr>
              <a:t>overcome these challenges </a:t>
            </a:r>
            <a:r>
              <a:rPr lang="en-US" sz="900" b="1" dirty="0">
                <a:effectLst/>
                <a:latin typeface="Calibri"/>
                <a:ea typeface="Calibri" panose="020F0502020204030204" pitchFamily="34" charset="0"/>
                <a:cs typeface="Calibri"/>
              </a:rPr>
              <a:t>from these 4 pillars:</a:t>
            </a:r>
          </a:p>
          <a:p>
            <a:pPr marL="0" marR="0" algn="l">
              <a:lnSpc>
                <a:spcPct val="107000"/>
              </a:lnSpc>
              <a:spcBef>
                <a:spcPts val="0"/>
              </a:spcBef>
              <a:spcAft>
                <a:spcPts val="800"/>
              </a:spcAft>
            </a:pPr>
            <a:endParaRPr lang="en-US" sz="900" b="1"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228600">
              <a:lnSpc>
                <a:spcPct val="107000"/>
              </a:lnSpc>
              <a:spcAft>
                <a:spcPts val="800"/>
              </a:spcAft>
              <a:buAutoNum type="arabicPeriod"/>
            </a:pPr>
            <a:r>
              <a:rPr lang="en-US" sz="900" b="0" dirty="0">
                <a:effectLst/>
                <a:latin typeface="Calibri"/>
                <a:ea typeface="Calibri" panose="020F0502020204030204" pitchFamily="34" charset="0"/>
                <a:cs typeface="Calibri"/>
              </a:rPr>
              <a:t>At the core is being able to detect user profile anomalies</a:t>
            </a:r>
            <a:r>
              <a:rPr lang="en-US" sz="900" dirty="0">
                <a:latin typeface="Calibri"/>
                <a:ea typeface="Calibri" panose="020F0502020204030204" pitchFamily="34" charset="0"/>
                <a:cs typeface="Calibri"/>
              </a:rPr>
              <a:t> based on the entity profiling UEBA builds</a:t>
            </a:r>
            <a:endParaRPr lang="en-US" sz="900" b="0" dirty="0">
              <a:effectLst/>
              <a:latin typeface="Calibri"/>
              <a:ea typeface="Calibri" panose="020F0502020204030204" pitchFamily="34" charset="0"/>
              <a:cs typeface="Calibri"/>
            </a:endParaRPr>
          </a:p>
          <a:p>
            <a:pPr marL="228600" indent="-228600">
              <a:lnSpc>
                <a:spcPct val="107000"/>
              </a:lnSpc>
              <a:spcAft>
                <a:spcPts val="800"/>
              </a:spcAft>
              <a:buAutoNum type="arabicPeriod"/>
            </a:pPr>
            <a:r>
              <a:rPr lang="en-US" sz="900" b="0" dirty="0">
                <a:effectLst/>
                <a:latin typeface="Calibri"/>
                <a:ea typeface="Calibri" panose="020F0502020204030204" pitchFamily="34" charset="0"/>
                <a:cs typeface="Calibri"/>
              </a:rPr>
              <a:t>Also, we also want to provide the SOC </a:t>
            </a:r>
            <a:r>
              <a:rPr lang="en-US" sz="900" dirty="0">
                <a:latin typeface="Calibri"/>
                <a:ea typeface="Calibri" panose="020F0502020204030204" pitchFamily="34" charset="0"/>
                <a:cs typeface="Calibri"/>
              </a:rPr>
              <a:t>Analysts</a:t>
            </a:r>
            <a:r>
              <a:rPr lang="en-US" sz="900" b="0" dirty="0">
                <a:effectLst/>
                <a:latin typeface="Calibri"/>
                <a:ea typeface="Calibri" panose="020F0502020204030204" pitchFamily="34" charset="0"/>
                <a:cs typeface="Calibri"/>
              </a:rPr>
              <a:t> with all that </a:t>
            </a:r>
            <a:r>
              <a:rPr lang="en-US" sz="900" dirty="0">
                <a:latin typeface="Calibri"/>
                <a:ea typeface="Calibri" panose="020F0502020204030204" pitchFamily="34" charset="0"/>
                <a:cs typeface="Calibri"/>
              </a:rPr>
              <a:t>context</a:t>
            </a:r>
            <a:r>
              <a:rPr lang="en-US" sz="900" b="0" dirty="0">
                <a:effectLst/>
                <a:latin typeface="Calibri"/>
                <a:ea typeface="Calibri" panose="020F0502020204030204" pitchFamily="34" charset="0"/>
                <a:cs typeface="Calibri"/>
              </a:rPr>
              <a:t> information that we have –</a:t>
            </a:r>
            <a:r>
              <a:rPr lang="en-US" sz="900" dirty="0">
                <a:latin typeface="Calibri"/>
                <a:ea typeface="Calibri" panose="020F0502020204030204" pitchFamily="34" charset="0"/>
                <a:cs typeface="Calibri"/>
              </a:rPr>
              <a:t>so</a:t>
            </a:r>
            <a:r>
              <a:rPr lang="en-US" sz="900" b="0" dirty="0">
                <a:effectLst/>
                <a:latin typeface="Calibri"/>
                <a:ea typeface="Calibri" panose="020F0502020204030204" pitchFamily="34" charset="0"/>
                <a:cs typeface="Calibri"/>
              </a:rPr>
              <a:t> they </a:t>
            </a:r>
            <a:r>
              <a:rPr lang="en-US" sz="900" dirty="0">
                <a:latin typeface="Calibri"/>
                <a:ea typeface="Calibri" panose="020F0502020204030204" pitchFamily="34" charset="0"/>
                <a:cs typeface="Calibri"/>
              </a:rPr>
              <a:t>may use</a:t>
            </a:r>
            <a:r>
              <a:rPr lang="en-US" sz="900" b="0" dirty="0">
                <a:effectLst/>
                <a:latin typeface="Calibri"/>
                <a:ea typeface="Calibri" panose="020F0502020204030204" pitchFamily="34" charset="0"/>
                <a:cs typeface="Calibri"/>
              </a:rPr>
              <a:t> it for advanced hunting or other </a:t>
            </a:r>
            <a:r>
              <a:rPr lang="en-US" sz="900" dirty="0">
                <a:latin typeface="Calibri"/>
                <a:ea typeface="Calibri" panose="020F0502020204030204" pitchFamily="34" charset="0"/>
                <a:cs typeface="Calibri"/>
              </a:rPr>
              <a:t>queries</a:t>
            </a:r>
          </a:p>
          <a:p>
            <a:pPr marL="685800" lvl="1" indent="-228600">
              <a:lnSpc>
                <a:spcPct val="107000"/>
              </a:lnSpc>
              <a:spcAft>
                <a:spcPts val="800"/>
              </a:spcAft>
              <a:buAutoNum type="arabicPeriod"/>
            </a:pPr>
            <a:r>
              <a:rPr lang="en-US" sz="900" dirty="0">
                <a:latin typeface="Calibri"/>
                <a:ea typeface="Calibri" panose="020F0502020204030204" pitchFamily="34" charset="0"/>
                <a:cs typeface="Calibri"/>
              </a:rPr>
              <a:t>SOC teams may now easily gain information, oftentimes overcoming the hurdles of coordinating with IT for insights (e.g., when a user reset MFA)</a:t>
            </a:r>
            <a:endParaRPr lang="en-US" dirty="0"/>
          </a:p>
          <a:p>
            <a:pPr marL="228600" indent="-228600">
              <a:lnSpc>
                <a:spcPct val="107000"/>
              </a:lnSpc>
              <a:spcAft>
                <a:spcPts val="800"/>
              </a:spcAft>
              <a:buAutoNum type="arabicPeriod"/>
            </a:pPr>
            <a:r>
              <a:rPr lang="en-US" sz="900" b="0" dirty="0">
                <a:effectLst/>
                <a:latin typeface="Calibri"/>
                <a:ea typeface="Calibri" panose="020F0502020204030204" pitchFamily="34" charset="0"/>
                <a:cs typeface="Calibri"/>
              </a:rPr>
              <a:t>Entity </a:t>
            </a:r>
            <a:r>
              <a:rPr lang="en-US" sz="900" dirty="0">
                <a:latin typeface="Calibri"/>
                <a:ea typeface="Calibri" panose="020F0502020204030204" pitchFamily="34" charset="0"/>
                <a:cs typeface="Calibri"/>
              </a:rPr>
              <a:t>Pages</a:t>
            </a:r>
            <a:r>
              <a:rPr lang="en-US" sz="900" b="0" dirty="0">
                <a:effectLst/>
                <a:latin typeface="Calibri"/>
                <a:ea typeface="Calibri" panose="020F0502020204030204" pitchFamily="34" charset="0"/>
                <a:cs typeface="Calibri"/>
              </a:rPr>
              <a:t> – clear </a:t>
            </a:r>
            <a:r>
              <a:rPr lang="en-US" sz="900" dirty="0">
                <a:latin typeface="Calibri"/>
                <a:ea typeface="Calibri" panose="020F0502020204030204" pitchFamily="34" charset="0"/>
                <a:cs typeface="Calibri"/>
              </a:rPr>
              <a:t>insights</a:t>
            </a:r>
            <a:r>
              <a:rPr lang="en-US" sz="900" b="0" dirty="0">
                <a:effectLst/>
                <a:latin typeface="Calibri"/>
                <a:ea typeface="Calibri" panose="020F0502020204030204" pitchFamily="34" charset="0"/>
                <a:cs typeface="Calibri"/>
              </a:rPr>
              <a:t> and </a:t>
            </a:r>
            <a:r>
              <a:rPr lang="en-US" sz="900" dirty="0">
                <a:latin typeface="Calibri"/>
                <a:ea typeface="Calibri" panose="020F0502020204030204" pitchFamily="34" charset="0"/>
                <a:cs typeface="Calibri"/>
              </a:rPr>
              <a:t>a </a:t>
            </a:r>
            <a:r>
              <a:rPr lang="en-US" sz="900" b="0" dirty="0">
                <a:effectLst/>
                <a:latin typeface="Calibri"/>
                <a:ea typeface="Calibri" panose="020F0502020204030204" pitchFamily="34" charset="0"/>
                <a:cs typeface="Calibri"/>
              </a:rPr>
              <a:t>summary of that entity (VM, host, user, etc. ) and a timeline for anything related to that entity</a:t>
            </a:r>
          </a:p>
          <a:p>
            <a:pPr marL="228600" indent="-228600">
              <a:lnSpc>
                <a:spcPct val="107000"/>
              </a:lnSpc>
              <a:spcAft>
                <a:spcPts val="800"/>
              </a:spcAft>
              <a:buAutoNum type="arabicPeriod"/>
            </a:pPr>
            <a:r>
              <a:rPr lang="en-US" sz="900" b="0" dirty="0">
                <a:effectLst/>
                <a:latin typeface="Calibri"/>
                <a:ea typeface="Calibri" panose="020F0502020204030204" pitchFamily="34" charset="0"/>
                <a:cs typeface="Calibri"/>
              </a:rPr>
              <a:t>We want to make the onboarding simple and fast, so you can get instant value</a:t>
            </a:r>
            <a:r>
              <a:rPr lang="en-US" sz="900" dirty="0">
                <a:latin typeface="Calibri"/>
                <a:ea typeface="Calibri" panose="020F0502020204030204" pitchFamily="34" charset="0"/>
                <a:cs typeface="Calibri"/>
              </a:rPr>
              <a:t>, and it is easy with it being the click of a button</a:t>
            </a:r>
            <a:endParaRPr lang="en-US" sz="900" b="0" dirty="0">
              <a:effectLst/>
              <a:latin typeface="Calibri"/>
              <a:ea typeface="Calibri" panose="020F0502020204030204" pitchFamily="34" charset="0"/>
              <a:cs typeface="Calibri"/>
            </a:endParaRPr>
          </a:p>
          <a:p>
            <a:pPr marL="0" marR="0" indent="0" algn="l">
              <a:lnSpc>
                <a:spcPct val="107000"/>
              </a:lnSpc>
              <a:spcBef>
                <a:spcPts val="0"/>
              </a:spcBef>
              <a:spcAft>
                <a:spcPts val="800"/>
              </a:spcAft>
              <a:buFont typeface="Arial" panose="020B0604020202020204" pitchFamily="34" charset="0"/>
              <a:buNone/>
            </a:pP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07000"/>
              </a:lnSpc>
              <a:spcBef>
                <a:spcPts val="0"/>
              </a:spcBef>
              <a:spcAft>
                <a:spcPts val="800"/>
              </a:spcAft>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B53946-C6B5-4607-AF9E-FFDC9DEEC89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6440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Entity Behavior Analytics helps focus on what’s critical! As evident, less than 1% of raw events result in an anomaly. UEBA helps your organization to reduce the mass influx of event volume.</a:t>
            </a:r>
          </a:p>
          <a:p>
            <a:endParaRPr lang="en-US" dirty="0"/>
          </a:p>
          <a:p>
            <a:r>
              <a:rPr lang="en-US" dirty="0"/>
              <a:t>*MITRE ATT&amp;CK is a globally-accessible knowledge base of adversary tactics and techniques based on real-world observations.*</a:t>
            </a:r>
            <a:endParaRPr lang="en-US" dirty="0">
              <a:cs typeface="Calibri" panose="020F0502020204030204"/>
            </a:endParaRPr>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0AF0B6-AF0D-4EDB-B60E-27694EB6826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3/13/2023 11:25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5964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does the </a:t>
            </a:r>
            <a:r>
              <a:rPr lang="en-US" b="1" dirty="0"/>
              <a:t>UEBA Engine </a:t>
            </a:r>
            <a:r>
              <a:rPr lang="en-US" dirty="0"/>
              <a:t>work?</a:t>
            </a:r>
          </a:p>
          <a:p>
            <a:endParaRPr lang="en-US" dirty="0"/>
          </a:p>
          <a:p>
            <a:pPr marL="228600" indent="-228600">
              <a:buAutoNum type="arabicPeriod"/>
            </a:pPr>
            <a:r>
              <a:rPr lang="en-US" dirty="0"/>
              <a:t>We begin with </a:t>
            </a:r>
            <a:r>
              <a:rPr lang="en-US" b="1" dirty="0"/>
              <a:t>raw data ingestion</a:t>
            </a:r>
            <a:endParaRPr lang="en-US" b="1" dirty="0">
              <a:cs typeface="Calibri"/>
            </a:endParaRPr>
          </a:p>
          <a:p>
            <a:pPr marL="228600" indent="-228600">
              <a:buAutoNum type="arabicPeriod"/>
            </a:pPr>
            <a:r>
              <a:rPr lang="en-US" dirty="0"/>
              <a:t>The first action is then </a:t>
            </a:r>
            <a:r>
              <a:rPr lang="en-US" b="1" dirty="0"/>
              <a:t>user resolution </a:t>
            </a:r>
            <a:r>
              <a:rPr lang="en-US" dirty="0"/>
              <a:t>– We take all the various identifiers (e.g., UPN, </a:t>
            </a:r>
            <a:r>
              <a:rPr lang="en-US" dirty="0" err="1"/>
              <a:t>samAccountName</a:t>
            </a:r>
            <a:r>
              <a:rPr lang="en-US" dirty="0"/>
              <a:t>, SID, etc.) and we combine them to create a </a:t>
            </a:r>
            <a:r>
              <a:rPr lang="en-US" b="1" dirty="0"/>
              <a:t>single entity</a:t>
            </a:r>
            <a:endParaRPr lang="en-US" b="1" dirty="0">
              <a:cs typeface="Calibri"/>
            </a:endParaRPr>
          </a:p>
          <a:p>
            <a:pPr marL="228600" indent="-228600">
              <a:buAutoNum type="arabicPeriod"/>
            </a:pPr>
            <a:r>
              <a:rPr lang="en-US" dirty="0"/>
              <a:t>Next we conduct </a:t>
            </a:r>
            <a:r>
              <a:rPr lang="en-US" b="1" dirty="0"/>
              <a:t>behavior profiling </a:t>
            </a:r>
            <a:r>
              <a:rPr lang="en-US" dirty="0"/>
              <a:t>– and we do this in </a:t>
            </a:r>
            <a:r>
              <a:rPr lang="en-US" b="1" dirty="0"/>
              <a:t>3 layers:</a:t>
            </a:r>
            <a:endParaRPr lang="en-US" b="1" dirty="0">
              <a:cs typeface="Calibri"/>
            </a:endParaRPr>
          </a:p>
          <a:p>
            <a:pPr marL="685800" lvl="1" indent="-228600">
              <a:buAutoNum type="arabicPeriod"/>
            </a:pPr>
            <a:r>
              <a:rPr lang="en-US" b="1" dirty="0"/>
              <a:t>User </a:t>
            </a:r>
            <a:r>
              <a:rPr lang="en-US" dirty="0"/>
              <a:t>Behavior – Has the user performed this action/activity in the past? Is it common for them?</a:t>
            </a:r>
            <a:endParaRPr lang="en-US" dirty="0">
              <a:cs typeface="Calibri"/>
            </a:endParaRPr>
          </a:p>
          <a:p>
            <a:pPr marL="685800" lvl="1" indent="-228600">
              <a:buAutoNum type="arabicPeriod"/>
            </a:pPr>
            <a:r>
              <a:rPr lang="en-US" dirty="0"/>
              <a:t>User </a:t>
            </a:r>
            <a:r>
              <a:rPr lang="en-US" b="1" dirty="0"/>
              <a:t>Peers </a:t>
            </a:r>
            <a:r>
              <a:rPr lang="en-US" dirty="0"/>
              <a:t>Behavior – With our patent pending Peers Algorithm, we analyze if this activity is common for the users' peers?</a:t>
            </a:r>
            <a:endParaRPr lang="en-US" dirty="0">
              <a:cs typeface="Calibri"/>
            </a:endParaRPr>
          </a:p>
          <a:p>
            <a:pPr marL="685800" lvl="1" indent="-228600">
              <a:buAutoNum type="arabicPeriod"/>
            </a:pPr>
            <a:r>
              <a:rPr lang="en-US" b="1" dirty="0"/>
              <a:t>Organizational</a:t>
            </a:r>
            <a:r>
              <a:rPr lang="en-US" dirty="0"/>
              <a:t> Behavior – Is this activity common within the tenant?</a:t>
            </a:r>
            <a:endParaRPr lang="en-US" dirty="0">
              <a:cs typeface="Calibri"/>
            </a:endParaRPr>
          </a:p>
          <a:p>
            <a:pPr marL="228600" indent="-228600">
              <a:buAutoNum type="arabicPeriod"/>
            </a:pPr>
            <a:r>
              <a:rPr lang="en-US" dirty="0"/>
              <a:t>Then we enrich the data with</a:t>
            </a:r>
            <a:r>
              <a:rPr lang="en-US" b="1" dirty="0"/>
              <a:t> additional context or analysis</a:t>
            </a:r>
            <a:r>
              <a:rPr lang="en-US" dirty="0"/>
              <a:t>, for example:</a:t>
            </a:r>
            <a:endParaRPr lang="en-US" dirty="0">
              <a:cs typeface="Calibri" panose="020F0502020204030204"/>
            </a:endParaRPr>
          </a:p>
          <a:p>
            <a:pPr marL="685800" lvl="1" indent="-228600">
              <a:buAutoNum type="arabicPeriod"/>
            </a:pPr>
            <a:r>
              <a:rPr lang="en-US" dirty="0"/>
              <a:t>Threat indicators from Microsoft Threat Intelligence Service</a:t>
            </a:r>
            <a:endParaRPr lang="en-US" dirty="0">
              <a:cs typeface="Calibri"/>
            </a:endParaRPr>
          </a:p>
          <a:p>
            <a:pPr marL="685800" lvl="1" indent="-228600">
              <a:buAutoNum type="arabicPeriod"/>
            </a:pPr>
            <a:r>
              <a:rPr lang="en-US" dirty="0"/>
              <a:t>Location resolution data for public IPs</a:t>
            </a:r>
          </a:p>
          <a:p>
            <a:pPr marL="228600" indent="-228600">
              <a:buAutoNum type="arabicPeriod"/>
            </a:pPr>
            <a:r>
              <a:rPr lang="en-US" dirty="0"/>
              <a:t>Then we focus on the User Blast Radius – User's potential impact on the organization if their identity is compromised </a:t>
            </a:r>
            <a:endParaRPr lang="en-US" dirty="0">
              <a:cs typeface="Calibri"/>
            </a:endParaRPr>
          </a:p>
          <a:p>
            <a:pPr marL="685800" lvl="1" indent="-228600">
              <a:buAutoNum type="arabicPeriod"/>
            </a:pPr>
            <a:r>
              <a:rPr lang="en-US" dirty="0"/>
              <a:t>If the user has privileged access -&gt; Higher BR</a:t>
            </a:r>
          </a:p>
          <a:p>
            <a:pPr marL="685800" lvl="1" indent="-228600">
              <a:buAutoNum type="arabicPeriod"/>
            </a:pPr>
            <a:r>
              <a:rPr lang="en-US" dirty="0"/>
              <a:t>If the user is higher up in the organization chart -&gt; Higher BR</a:t>
            </a:r>
          </a:p>
          <a:p>
            <a:pPr marL="228600" indent="-228600">
              <a:buAutoNum type="arabicPeriod"/>
            </a:pPr>
            <a:r>
              <a:rPr lang="en-US" dirty="0"/>
              <a:t>If available, we also enrich data with Host-IP data for IP to host correlation </a:t>
            </a:r>
          </a:p>
          <a:p>
            <a:pPr marL="228600" indent="-228600">
              <a:buAutoNum type="arabicPeriod"/>
            </a:pPr>
            <a:endParaRPr lang="en-US" dirty="0"/>
          </a:p>
          <a:p>
            <a:pPr marL="0" indent="0">
              <a:buNone/>
            </a:pPr>
            <a:r>
              <a:rPr lang="en-US" dirty="0"/>
              <a:t>The output of the EBA engine are Anomalies &amp; Insights</a:t>
            </a: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0AF0B6-AF0D-4EDB-B60E-27694EB6826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3/13/2023 11:25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5704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how we enrich the raw data and turn it into a anomalies &amp; insight:</a:t>
            </a:r>
          </a:p>
          <a:p>
            <a:endParaRPr lang="en-US" dirty="0"/>
          </a:p>
          <a:p>
            <a:r>
              <a:rPr lang="en-US" dirty="0"/>
              <a:t>Here is what we know from the raw data – here’s an example of a 4624 windows security events – </a:t>
            </a:r>
            <a:r>
              <a:rPr lang="en-US" b="1" i="0" dirty="0">
                <a:solidFill>
                  <a:srgbClr val="E67300"/>
                </a:solidFill>
                <a:effectLst/>
                <a:latin typeface="Tahoma" panose="020B0604030504040204" pitchFamily="34" charset="0"/>
              </a:rPr>
              <a:t>An account was successfully logged on</a:t>
            </a:r>
            <a:endParaRPr lang="en-US" dirty="0"/>
          </a:p>
          <a:p>
            <a:r>
              <a:rPr lang="en-US" dirty="0"/>
              <a:t>The user </a:t>
            </a:r>
            <a:r>
              <a:rPr lang="en-US" dirty="0" err="1"/>
              <a:t>Jeff_L</a:t>
            </a:r>
            <a:r>
              <a:rPr lang="en-US" dirty="0"/>
              <a:t> successfully logged on the Finance SRV, this was a logon type 3 – a network logon, from this public IP address -</a:t>
            </a:r>
            <a:r>
              <a:rPr lang="en-US" sz="900" dirty="0">
                <a:latin typeface="Segoe UI Light" panose="020B0502040204020203" pitchFamily="34" charset="0"/>
                <a:cs typeface="Segoe UI Light" panose="020B0502040204020203" pitchFamily="34" charset="0"/>
              </a:rPr>
              <a:t> 218.107.132.66</a:t>
            </a:r>
          </a:p>
          <a:p>
            <a:r>
              <a:rPr lang="en-US" dirty="0"/>
              <a:t>at March 3</a:t>
            </a:r>
            <a:r>
              <a:rPr lang="en-US" baseline="30000" dirty="0"/>
              <a:t>rd</a:t>
            </a:r>
            <a:r>
              <a:rPr lang="en-US" dirty="0"/>
              <a:t> 2020. – this is all the information that the analyst can extract from that specific event.</a:t>
            </a:r>
          </a:p>
          <a:p>
            <a:endParaRPr lang="en-US" dirty="0"/>
          </a:p>
          <a:p>
            <a:r>
              <a:rPr lang="en-US" b="1" dirty="0"/>
              <a:t>We’ll start by adding contextual information:</a:t>
            </a:r>
          </a:p>
          <a:p>
            <a:r>
              <a:rPr lang="en-US" b="1" dirty="0"/>
              <a:t>User:</a:t>
            </a:r>
          </a:p>
          <a:p>
            <a:r>
              <a:rPr lang="en-US" dirty="0"/>
              <a:t>The user </a:t>
            </a:r>
            <a:r>
              <a:rPr lang="en-US" dirty="0" err="1"/>
              <a:t>Jeff_L</a:t>
            </a:r>
            <a:r>
              <a:rPr lang="en-US" dirty="0"/>
              <a:t> is in fact – Jeff Leatherman,</a:t>
            </a:r>
          </a:p>
          <a:p>
            <a:r>
              <a:rPr lang="en-US" dirty="0"/>
              <a:t>This is his email, he’s an IT helpdesk technician.</a:t>
            </a:r>
          </a:p>
          <a:p>
            <a:r>
              <a:rPr lang="en-US" dirty="0"/>
              <a:t>His Blast Radius (Impact on the organization) is high, and I can see he was dormant (i.e. we haven’t seen any activity from him in the last 180 days) up until this activity.</a:t>
            </a:r>
          </a:p>
          <a:p>
            <a:r>
              <a:rPr lang="en-US" b="1" dirty="0"/>
              <a:t>Device:</a:t>
            </a:r>
          </a:p>
          <a:p>
            <a:r>
              <a:rPr lang="en-US" b="0" dirty="0"/>
              <a:t>I can the FQDN, the internal IP address, an indication this is a High value asset, </a:t>
            </a:r>
          </a:p>
          <a:p>
            <a:r>
              <a:rPr lang="en-US" b="0" dirty="0"/>
              <a:t>I can see the suspected device owner – which is not Jeff,</a:t>
            </a:r>
          </a:p>
          <a:p>
            <a:r>
              <a:rPr lang="en-US" b="0" dirty="0"/>
              <a:t>And from Intune I can see this device is unmanaged</a:t>
            </a:r>
          </a:p>
          <a:p>
            <a:r>
              <a:rPr lang="en-US" b="1" dirty="0"/>
              <a:t>From the public IP address: </a:t>
            </a:r>
            <a:r>
              <a:rPr lang="en-US" b="0" dirty="0"/>
              <a:t>we can resolve the geo location to </a:t>
            </a:r>
            <a:r>
              <a:rPr lang="en-US" b="0" dirty="0" err="1"/>
              <a:t>chaina</a:t>
            </a:r>
            <a:r>
              <a:rPr lang="en-US" b="0" dirty="0"/>
              <a:t>, and from MS TI service we got an indicator that this is a known ‘Botnet network’</a:t>
            </a:r>
          </a:p>
          <a:p>
            <a:endParaRPr lang="en-US" b="0" dirty="0"/>
          </a:p>
          <a:p>
            <a:r>
              <a:rPr lang="en-US" b="1" dirty="0"/>
              <a:t>By seeing the context – the SecOps analyst get a better understanding of what’s happening </a:t>
            </a:r>
          </a:p>
          <a:p>
            <a:endParaRPr lang="en-US" b="1"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Now let’s add some behavioral information: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In our case</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This is the first time jeff accessed the finance SRV</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None of peers accessed it</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First time jeff connected from Chine, and no other user in the org has connected from </a:t>
            </a:r>
            <a:r>
              <a:rPr lang="en-US" dirty="0" err="1"/>
              <a:t>china</a:t>
            </a:r>
            <a:r>
              <a:rPr lang="en-US" dirty="0"/>
              <a:t> before</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b="1" dirty="0"/>
              <a:t>By having the contextual AND the behavioral information the SecOps gets a clearer picture –</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b="1"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b="1" dirty="0"/>
              <a:t>We’ve identified an anomaly </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b="1"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b="0" dirty="0"/>
              <a:t>Jeff Leatherman, </a:t>
            </a:r>
            <a:r>
              <a:rPr lang="en-US" sz="900" dirty="0">
                <a:latin typeface="Segoe UI Light" panose="020B0502040204020203" pitchFamily="34" charset="0"/>
                <a:cs typeface="Segoe UI Light" panose="020B0502040204020203" pitchFamily="34" charset="0"/>
              </a:rPr>
              <a:t>an IT helpdesk technician, </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900" dirty="0">
                <a:latin typeface="Segoe UI Light" panose="020B0502040204020203" pitchFamily="34" charset="0"/>
                <a:cs typeface="Segoe UI Light" panose="020B0502040204020203" pitchFamily="34" charset="0"/>
              </a:rPr>
              <a:t>was recently dormant, </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900" dirty="0">
                <a:latin typeface="Segoe UI Light" panose="020B0502040204020203" pitchFamily="34" charset="0"/>
                <a:cs typeface="Segoe UI Light" panose="020B0502040204020203" pitchFamily="34" charset="0"/>
              </a:rPr>
              <a:t>High impact of the org</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900" dirty="0">
                <a:latin typeface="Segoe UI Light" panose="020B0502040204020203" pitchFamily="34" charset="0"/>
                <a:cs typeface="Segoe UI Light" panose="020B0502040204020203" pitchFamily="34" charset="0"/>
              </a:rPr>
              <a:t>Had an unusual accessed the </a:t>
            </a:r>
            <a:r>
              <a:rPr lang="en-US" sz="900" dirty="0" err="1">
                <a:latin typeface="Segoe UI Light" panose="020B0502040204020203" pitchFamily="34" charset="0"/>
                <a:cs typeface="Segoe UI Light" panose="020B0502040204020203" pitchFamily="34" charset="0"/>
              </a:rPr>
              <a:t>FinanceSRV</a:t>
            </a:r>
            <a:r>
              <a:rPr lang="en-US" sz="900" dirty="0">
                <a:latin typeface="Segoe UI Light" panose="020B0502040204020203" pitchFamily="34" charset="0"/>
                <a:cs typeface="Segoe UI Light" panose="020B0502040204020203" pitchFamily="34" charset="0"/>
              </a:rPr>
              <a:t> – HVA</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900" dirty="0">
                <a:latin typeface="Segoe UI Light" panose="020B0502040204020203" pitchFamily="34" charset="0"/>
                <a:cs typeface="Segoe UI Light" panose="020B0502040204020203" pitchFamily="34" charset="0"/>
              </a:rPr>
              <a:t>From an unusual geo location</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900" dirty="0">
                <a:latin typeface="Segoe UI Light" panose="020B0502040204020203" pitchFamily="34" charset="0"/>
                <a:cs typeface="Segoe UI Light" panose="020B0502040204020203" pitchFamily="34" charset="0"/>
              </a:rPr>
              <a:t>TI indicators of botnet</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900" dirty="0">
                <a:latin typeface="Segoe UI Light" panose="020B0502040204020203" pitchFamily="34" charset="0"/>
                <a:cs typeface="Segoe UI Light" panose="020B0502040204020203" pitchFamily="34" charset="0"/>
              </a:rPr>
              <a:t>And we can map it to initial access and Lateral movement </a:t>
            </a:r>
            <a:r>
              <a:rPr lang="en-US" sz="900" dirty="0" err="1">
                <a:latin typeface="Segoe UI Light" panose="020B0502040204020203" pitchFamily="34" charset="0"/>
                <a:cs typeface="Segoe UI Light" panose="020B0502040204020203" pitchFamily="34" charset="0"/>
              </a:rPr>
              <a:t>Mitre</a:t>
            </a:r>
            <a:r>
              <a:rPr lang="en-US" sz="900" dirty="0">
                <a:latin typeface="Segoe UI Light" panose="020B0502040204020203" pitchFamily="34" charset="0"/>
                <a:cs typeface="Segoe UI Light" panose="020B0502040204020203" pitchFamily="34" charset="0"/>
              </a:rPr>
              <a:t> mapping </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b="0"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dirty="0"/>
              <a:t>From raw data to anomaly &amp; insights</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b="0" dirty="0"/>
          </a:p>
          <a:p>
            <a:endParaRPr lang="en-US" b="0" dirty="0"/>
          </a:p>
          <a:p>
            <a:endParaRPr lang="en-US" b="0" dirty="0"/>
          </a:p>
          <a:p>
            <a:endParaRPr lang="en-US" dirty="0"/>
          </a:p>
          <a:p>
            <a:endParaRPr lang="en-US" dirty="0"/>
          </a:p>
          <a:p>
            <a:endParaRPr lang="en-US" b="0" dirty="0"/>
          </a:p>
          <a:p>
            <a:endParaRPr lang="en-US" b="0" dirty="0"/>
          </a:p>
          <a:p>
            <a:endParaRPr lang="en-US" b="0" dirty="0"/>
          </a:p>
          <a:p>
            <a:endParaRPr lang="en-US" dirty="0"/>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3/13/2023 11:25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7673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Click 1 &amp; 2</a:t>
            </a:r>
          </a:p>
          <a:p>
            <a:pPr marL="228600" indent="-228600">
              <a:buAutoNum type="arabicPeriod"/>
            </a:pPr>
            <a:r>
              <a:rPr lang="en-US" dirty="0"/>
              <a:t>Sentinel customers connected data sources </a:t>
            </a:r>
          </a:p>
          <a:p>
            <a:pPr marL="0" indent="0">
              <a:buNone/>
            </a:pPr>
            <a:r>
              <a:rPr lang="en-US" dirty="0"/>
              <a:t>Click 3</a:t>
            </a:r>
          </a:p>
          <a:p>
            <a:pPr marL="228600" indent="-228600">
              <a:buAutoNum type="arabicPeriod"/>
            </a:pPr>
            <a:r>
              <a:rPr lang="en-US" b="0" dirty="0">
                <a:sym typeface="Wingdings" panose="05000000000000000000" pitchFamily="2" charset="2"/>
              </a:rPr>
              <a:t>When you enable UEBA, the data source selected will be processed by the UEBA engine </a:t>
            </a:r>
          </a:p>
          <a:p>
            <a:pPr marL="0" indent="0">
              <a:buNone/>
            </a:pPr>
            <a:r>
              <a:rPr lang="en-US" b="0" dirty="0">
                <a:sym typeface="Wingdings" panose="05000000000000000000" pitchFamily="2" charset="2"/>
              </a:rPr>
              <a:t>Click 4</a:t>
            </a:r>
          </a:p>
          <a:p>
            <a:pPr marL="228600" indent="-228600">
              <a:buAutoNum type="arabicPeriod"/>
            </a:pPr>
            <a:r>
              <a:rPr lang="en-US" b="0" dirty="0">
                <a:sym typeface="Wingdings" panose="05000000000000000000" pitchFamily="2" charset="2"/>
              </a:rPr>
              <a:t>The UEBA engine pulls users &amp; groups &amp; org chart, etc.  from the identity data source, to create the profile baseline</a:t>
            </a:r>
          </a:p>
          <a:p>
            <a:pPr marL="0" indent="0">
              <a:buNone/>
            </a:pPr>
            <a:r>
              <a:rPr lang="en-US" b="0" dirty="0">
                <a:sym typeface="Wingdings" panose="05000000000000000000" pitchFamily="2" charset="2"/>
              </a:rPr>
              <a:t>Click 5 &amp; 6</a:t>
            </a:r>
          </a:p>
          <a:p>
            <a:pPr marL="228600" indent="-228600">
              <a:buAutoNum type="arabicPeriod"/>
            </a:pPr>
            <a:r>
              <a:rPr lang="en-US" b="0" dirty="0">
                <a:sym typeface="Wingdings" panose="05000000000000000000" pitchFamily="2" charset="2"/>
              </a:rPr>
              <a:t>Then that profile combines with the telemetry from the various data sources in Sentinel</a:t>
            </a:r>
          </a:p>
          <a:p>
            <a:pPr marL="0" indent="0">
              <a:buNone/>
            </a:pPr>
            <a:r>
              <a:rPr lang="en-US" b="0" dirty="0">
                <a:sym typeface="Wingdings" panose="05000000000000000000" pitchFamily="2" charset="2"/>
              </a:rPr>
              <a:t>Click 7 &amp; 8</a:t>
            </a:r>
          </a:p>
          <a:p>
            <a:pPr marL="228600" indent="-228600">
              <a:buAutoNum type="arabicPeriod"/>
            </a:pPr>
            <a:r>
              <a:rPr lang="en-US" b="0" dirty="0">
                <a:sym typeface="Wingdings" panose="05000000000000000000" pitchFamily="2" charset="2"/>
              </a:rPr>
              <a:t>Then we use machine learning, peers analysis, and more, and the UEBA engine produces anomalies which are stored in the Anomalies table in Sentinel </a:t>
            </a:r>
            <a:endParaRPr lang="en-US" b="1" dirty="0"/>
          </a:p>
          <a:p>
            <a:pPr marL="228600" indent="-228600">
              <a:buAutoNum type="arabicPeriod"/>
            </a:pPr>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0AF0B6-AF0D-4EDB-B60E-27694EB6826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3/13/2023 11:25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1802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These are some of the data sources just to show you how data from these various sources is ingested to be used by UEBA</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A9C087-85A0-4B70-8A47-8574A7FD129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226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UEBA Anomalies – stored in the Anomalies table are basically </a:t>
            </a:r>
            <a:r>
              <a:rPr lang="en-US" b="1" dirty="0"/>
              <a:t>low fidelity signals </a:t>
            </a:r>
            <a:r>
              <a:rPr lang="en-US" dirty="0"/>
              <a:t>created by the UEBA engine.</a:t>
            </a:r>
          </a:p>
          <a:p>
            <a:r>
              <a:rPr lang="en-US" dirty="0"/>
              <a:t>By default they are classified</a:t>
            </a:r>
            <a:r>
              <a:rPr lang="en-US" b="1" dirty="0"/>
              <a:t> informational </a:t>
            </a:r>
            <a:r>
              <a:rPr lang="en-US" dirty="0"/>
              <a:t>– which means they don’t create alerts or incidents</a:t>
            </a:r>
          </a:p>
          <a:p>
            <a:endParaRPr lang="en-US" dirty="0"/>
          </a:p>
          <a:p>
            <a:r>
              <a:rPr lang="en-US" dirty="0"/>
              <a:t>They are very useful to correlate with other signals</a:t>
            </a:r>
          </a:p>
          <a:p>
            <a:pPr marL="171450" indent="-171450">
              <a:buFontTx/>
              <a:buChar char="-"/>
            </a:pPr>
            <a:r>
              <a:rPr lang="en-US" dirty="0"/>
              <a:t>To Add evidence to incident investigation </a:t>
            </a:r>
          </a:p>
          <a:p>
            <a:pPr marL="171450" indent="-171450">
              <a:buFontTx/>
              <a:buChar char="-"/>
            </a:pPr>
            <a:r>
              <a:rPr lang="en-US" dirty="0"/>
              <a:t>To hunt for malicious actors</a:t>
            </a:r>
          </a:p>
          <a:p>
            <a:pPr marL="171450" indent="-171450">
              <a:buFontTx/>
              <a:buChar char="-"/>
            </a:pPr>
            <a:r>
              <a:rPr lang="en-US" dirty="0"/>
              <a:t>Etc. </a:t>
            </a:r>
          </a:p>
          <a:p>
            <a:pPr marL="171450" indent="-171450">
              <a:buFontTx/>
              <a:buChar char="-"/>
            </a:pPr>
            <a:endParaRPr lang="en-US" dirty="0"/>
          </a:p>
          <a:p>
            <a:pPr marL="0" indent="0">
              <a:buFontTx/>
              <a:buNone/>
            </a:pPr>
            <a:r>
              <a:rPr lang="en-US" dirty="0"/>
              <a:t>DEMO!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A9C087-85A0-4B70-8A47-8574A7FD129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55268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1" y="585789"/>
            <a:ext cx="1366245" cy="292608"/>
          </a:xfrm>
          <a:prstGeom prst="rect">
            <a:avLst/>
          </a:prstGeom>
        </p:spPr>
      </p:pic>
      <p:pic>
        <p:nvPicPr>
          <p:cNvPr id="3" name="Picture 2" descr="A meeting in a conference room.">
            <a:extLst>
              <a:ext uri="{FF2B5EF4-FFF2-40B4-BE49-F238E27FC236}">
                <a16:creationId xmlns:a16="http://schemas.microsoft.com/office/drawing/2014/main" id="{1C493F8D-AB10-4958-85D1-CC12E3C2F13E}"/>
              </a:ext>
            </a:extLst>
          </p:cNvPr>
          <p:cNvPicPr>
            <a:picLocks noChangeAspect="1"/>
          </p:cNvPicPr>
          <p:nvPr userDrawn="1"/>
        </p:nvPicPr>
        <p:blipFill rotWithShape="1">
          <a:blip r:embed="rId3"/>
          <a:srcRect l="32559" r="10791"/>
          <a:stretch/>
        </p:blipFill>
        <p:spPr bwMode="ltGray">
          <a:xfrm>
            <a:off x="5334001" y="0"/>
            <a:ext cx="6858000" cy="6858000"/>
          </a:xfrm>
          <a:prstGeom prst="rect">
            <a:avLst/>
          </a:prstGeom>
        </p:spPr>
      </p:pic>
    </p:spTree>
    <p:extLst>
      <p:ext uri="{BB962C8B-B14F-4D97-AF65-F5344CB8AC3E}">
        <p14:creationId xmlns:p14="http://schemas.microsoft.com/office/powerpoint/2010/main" val="30843923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47" userDrawn="1">
          <p15:clr>
            <a:srgbClr val="5ACBF0"/>
          </p15:clr>
        </p15:guide>
        <p15:guide id="3" pos="3289" userDrawn="1">
          <p15:clr>
            <a:srgbClr val="5ACBF0"/>
          </p15:clr>
        </p15:guide>
        <p15:guide id="5" orient="horz" pos="2118" userDrawn="1">
          <p15:clr>
            <a:srgbClr val="FBAE40"/>
          </p15:clr>
        </p15:guide>
        <p15:guide id="6" orient="horz" pos="2185" userDrawn="1">
          <p15:clr>
            <a:srgbClr val="5ACBF0"/>
          </p15:clr>
        </p15:guide>
        <p15:guide id="7" pos="2937"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290170345"/>
      </p:ext>
    </p:extLst>
  </p:cSld>
  <p:clrMapOvr>
    <a:masterClrMapping/>
  </p:clrMapOvr>
  <p:transition>
    <p:fade/>
  </p:transition>
  <p:extLst>
    <p:ext uri="{DCECCB84-F9BA-43D5-87BE-67443E8EF086}">
      <p15:sldGuideLst xmlns:p15="http://schemas.microsoft.com/office/powerpoint/2012/main">
        <p15:guide id="6" pos="764" userDrawn="1">
          <p15:clr>
            <a:srgbClr val="A4A3A4"/>
          </p15:clr>
        </p15:guide>
        <p15:guide id="7" pos="943" userDrawn="1">
          <p15:clr>
            <a:srgbClr val="A4A3A4"/>
          </p15:clr>
        </p15:guide>
        <p15:guide id="8" pos="1346" userDrawn="1">
          <p15:clr>
            <a:srgbClr val="A4A3A4"/>
          </p15:clr>
        </p15:guide>
        <p15:guide id="9" pos="1525" userDrawn="1">
          <p15:clr>
            <a:srgbClr val="A4A3A4"/>
          </p15:clr>
        </p15:guide>
        <p15:guide id="10" pos="1928" userDrawn="1">
          <p15:clr>
            <a:srgbClr val="A4A3A4"/>
          </p15:clr>
        </p15:guide>
        <p15:guide id="11" pos="2108" userDrawn="1">
          <p15:clr>
            <a:srgbClr val="A4A3A4"/>
          </p15:clr>
        </p15:guide>
        <p15:guide id="12" pos="2511" userDrawn="1">
          <p15:clr>
            <a:srgbClr val="A4A3A4"/>
          </p15:clr>
        </p15:guide>
        <p15:guide id="13" pos="2690" userDrawn="1">
          <p15:clr>
            <a:srgbClr val="A4A3A4"/>
          </p15:clr>
        </p15:guide>
        <p15:guide id="14" pos="3093" userDrawn="1">
          <p15:clr>
            <a:srgbClr val="A4A3A4"/>
          </p15:clr>
        </p15:guide>
        <p15:guide id="15" pos="3272" userDrawn="1">
          <p15:clr>
            <a:srgbClr val="A4A3A4"/>
          </p15:clr>
        </p15:guide>
        <p15:guide id="16" pos="3675" userDrawn="1">
          <p15:clr>
            <a:srgbClr val="A4A3A4"/>
          </p15:clr>
        </p15:guide>
        <p15:guide id="17" pos="3855" userDrawn="1">
          <p15:clr>
            <a:srgbClr val="A4A3A4"/>
          </p15:clr>
        </p15:guide>
        <p15:guide id="18" pos="4258" userDrawn="1">
          <p15:clr>
            <a:srgbClr val="A4A3A4"/>
          </p15:clr>
        </p15:guide>
        <p15:guide id="19" pos="4437" userDrawn="1">
          <p15:clr>
            <a:srgbClr val="A4A3A4"/>
          </p15:clr>
        </p15:guide>
        <p15:guide id="20" pos="4840" userDrawn="1">
          <p15:clr>
            <a:srgbClr val="A4A3A4"/>
          </p15:clr>
        </p15:guide>
        <p15:guide id="21" pos="5019" userDrawn="1">
          <p15:clr>
            <a:srgbClr val="A4A3A4"/>
          </p15:clr>
        </p15:guide>
        <p15:guide id="22" pos="5420" userDrawn="1">
          <p15:clr>
            <a:srgbClr val="A4A3A4"/>
          </p15:clr>
        </p15:guide>
        <p15:guide id="23" pos="5602" userDrawn="1">
          <p15:clr>
            <a:srgbClr val="A4A3A4"/>
          </p15:clr>
        </p15:guide>
        <p15:guide id="24" pos="6003" userDrawn="1">
          <p15:clr>
            <a:srgbClr val="A4A3A4"/>
          </p15:clr>
        </p15:guide>
        <p15:guide id="25" pos="6184" userDrawn="1">
          <p15:clr>
            <a:srgbClr val="A4A3A4"/>
          </p15:clr>
        </p15:guide>
        <p15:guide id="26" pos="6585" userDrawn="1">
          <p15:clr>
            <a:srgbClr val="A4A3A4"/>
          </p15:clr>
        </p15:guide>
        <p15:guide id="27" pos="6764" userDrawn="1">
          <p15:clr>
            <a:srgbClr val="A4A3A4"/>
          </p15:clr>
        </p15:guide>
        <p15:guide id="28" orient="horz" pos="887" userDrawn="1">
          <p15:clr>
            <a:srgbClr val="5ACBF0"/>
          </p15:clr>
        </p15:guide>
        <p15:guide id="29" orient="horz" pos="1246" userDrawn="1">
          <p15:clr>
            <a:srgbClr val="5ACBF0"/>
          </p15:clr>
        </p15:guide>
        <p15:guide id="30" orient="horz" pos="282"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2016079"/>
            <a:ext cx="4158362" cy="1108121"/>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38610"/>
          </a:xfrm>
        </p:spPr>
        <p:txBody>
          <a:bodyPr/>
          <a:lstStyle>
            <a:lvl1pPr marL="0" indent="0">
              <a:buNone/>
              <a:defRPr sz="2200">
                <a:latin typeface="+mn-lt"/>
              </a:defRPr>
            </a:lvl1pPr>
            <a:lvl2pPr marL="228556" indent="0">
              <a:buNone/>
              <a:defRPr/>
            </a:lvl2pPr>
            <a:lvl3pPr marL="457112" indent="0">
              <a:buNone/>
              <a:defRPr/>
            </a:lvl3pPr>
            <a:lvl4pPr marL="661861" indent="0">
              <a:buNone/>
              <a:defRPr/>
            </a:lvl4pPr>
            <a:lvl5pPr marL="855499"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1"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76594671"/>
      </p:ext>
    </p:extLst>
  </p:cSld>
  <p:clrMapOvr>
    <a:masterClrMapping/>
  </p:clrMapOvr>
  <p:transition>
    <p:fade/>
  </p:transition>
  <p:extLst>
    <p:ext uri="{DCECCB84-F9BA-43D5-87BE-67443E8EF086}">
      <p15:sldGuideLst xmlns:p15="http://schemas.microsoft.com/office/powerpoint/2012/main">
        <p15:guide id="2" pos="3294" userDrawn="1">
          <p15:clr>
            <a:srgbClr val="5ACBF0"/>
          </p15:clr>
        </p15:guide>
        <p15:guide id="6" orient="horz" pos="886" userDrawn="1">
          <p15:clr>
            <a:srgbClr val="5ACBF0"/>
          </p15:clr>
        </p15:guide>
        <p15:guide id="7" orient="horz" pos="1930" userDrawn="1">
          <p15:clr>
            <a:srgbClr val="5ACBF0"/>
          </p15:clr>
        </p15:guide>
        <p15:guide id="8" orient="horz" pos="2183" userDrawn="1">
          <p15:clr>
            <a:srgbClr val="5ACBF0"/>
          </p15:clr>
        </p15:guide>
        <p15:guide id="10" pos="3656" userDrawn="1">
          <p15:clr>
            <a:srgbClr val="C35EA4"/>
          </p15:clr>
        </p15:guide>
        <p15:guide id="11" pos="2934" userDrawn="1">
          <p15:clr>
            <a:srgbClr val="5ACBF0"/>
          </p15:clr>
        </p15:guide>
        <p15:guide id="12" pos="3473" userDrawn="1">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2873353"/>
            <a:ext cx="4159950" cy="1108121"/>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1"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31185618"/>
      </p:ext>
    </p:extLst>
  </p:cSld>
  <p:clrMapOvr>
    <a:masterClrMapping/>
  </p:clrMapOvr>
  <p:transition>
    <p:fade/>
  </p:transition>
  <p:extLst>
    <p:ext uri="{DCECCB84-F9BA-43D5-87BE-67443E8EF086}">
      <p15:sldGuideLst xmlns:p15="http://schemas.microsoft.com/office/powerpoint/2012/main">
        <p15:guide id="2" pos="3294" userDrawn="1">
          <p15:clr>
            <a:srgbClr val="5ACBF0"/>
          </p15:clr>
        </p15:guide>
        <p15:guide id="5" orient="horz" pos="2118" userDrawn="1">
          <p15:clr>
            <a:srgbClr val="5ACBF0"/>
          </p15:clr>
        </p15:guide>
        <p15:guide id="6" pos="2932" userDrawn="1">
          <p15:clr>
            <a:srgbClr val="5ACBF0"/>
          </p15:clr>
        </p15:guide>
        <p15:guide id="7" pos="3655" userDrawn="1">
          <p15:clr>
            <a:srgbClr val="C35EA4"/>
          </p15:clr>
        </p15:guide>
        <p15:guide id="8" pos="3474"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4" y="2979739"/>
            <a:ext cx="4163125" cy="861803"/>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1"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62988176"/>
      </p:ext>
    </p:extLst>
  </p:cSld>
  <p:clrMapOvr>
    <a:masterClrMapping/>
  </p:clrMapOvr>
  <p:transition>
    <p:fade/>
  </p:transition>
  <p:extLst>
    <p:ext uri="{DCECCB84-F9BA-43D5-87BE-67443E8EF086}">
      <p15:sldGuideLst xmlns:p15="http://schemas.microsoft.com/office/powerpoint/2012/main">
        <p15:guide id="2" pos="3294" userDrawn="1">
          <p15:clr>
            <a:srgbClr val="5ACBF0"/>
          </p15:clr>
        </p15:guide>
        <p15:guide id="3" orient="horz" pos="1840" userDrawn="1">
          <p15:clr>
            <a:srgbClr val="5ACBF0"/>
          </p15:clr>
        </p15:guide>
        <p15:guide id="4" pos="3658" userDrawn="1">
          <p15:clr>
            <a:srgbClr val="C35EA4"/>
          </p15:clr>
        </p15:guide>
        <p15:guide id="5" pos="2934" userDrawn="1">
          <p15:clr>
            <a:srgbClr val="5ACBF0"/>
          </p15:clr>
        </p15:guide>
        <p15:guide id="6" pos="3477"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95152339"/>
      </p:ext>
    </p:extLst>
  </p:cSld>
  <p:clrMapOvr>
    <a:masterClrMapping/>
  </p:clrMapOvr>
  <p:transition>
    <p:fade/>
  </p:transition>
  <p:extLst>
    <p:ext uri="{DCECCB84-F9BA-43D5-87BE-67443E8EF086}">
      <p15:sldGuideLst xmlns:p15="http://schemas.microsoft.com/office/powerpoint/2012/main">
        <p15:guide id="1" orient="horz" pos="2259"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2"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08217958"/>
      </p:ext>
    </p:extLst>
  </p:cSld>
  <p:clrMapOvr>
    <a:masterClrMapping/>
  </p:clrMapOvr>
  <p:transition>
    <p:fade/>
  </p:transition>
  <p:extLst>
    <p:ext uri="{DCECCB84-F9BA-43D5-87BE-67443E8EF086}">
      <p15:sldGuideLst xmlns:p15="http://schemas.microsoft.com/office/powerpoint/2012/main">
        <p15:guide id="7" pos="3506" userDrawn="1">
          <p15:clr>
            <a:srgbClr val="5ACBF0"/>
          </p15:clr>
        </p15:guide>
        <p15:guide id="8" orient="horz" pos="2118"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756183950"/>
      </p:ext>
    </p:extLst>
  </p:cSld>
  <p:clrMapOvr>
    <a:masterClrMapping/>
  </p:clrMapOvr>
  <p:transition>
    <p:fade/>
  </p:transition>
  <p:extLst>
    <p:ext uri="{DCECCB84-F9BA-43D5-87BE-67443E8EF086}">
      <p15:sldGuideLst xmlns:p15="http://schemas.microsoft.com/office/powerpoint/2012/main">
        <p15:guide id="7" pos="4024" userDrawn="1">
          <p15:clr>
            <a:srgbClr val="5ACBF0"/>
          </p15:clr>
        </p15:guide>
        <p15:guide id="8" orient="horz" pos="211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436097"/>
            <a:ext cx="11018520" cy="55406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1"/>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556" lvl="0" indent="-228556"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85127504"/>
      </p:ext>
    </p:extLst>
  </p:cSld>
  <p:clrMapOvr>
    <a:masterClrMapping/>
  </p:clrMapOvr>
  <p:transition>
    <p:fade/>
  </p:transition>
  <p:extLst>
    <p:ext uri="{DCECCB84-F9BA-43D5-87BE-67443E8EF086}">
      <p15:sldGuideLst xmlns:p15="http://schemas.microsoft.com/office/powerpoint/2012/main">
        <p15:guide id="5" orient="horz" pos="2824" userDrawn="1">
          <p15:clr>
            <a:srgbClr val="5ACBF0"/>
          </p15:clr>
        </p15:guide>
        <p15:guide id="6" orient="horz" pos="353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56"/>
            <a:ext cx="11018520" cy="554061"/>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556" lvl="0" indent="-228556"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91126706"/>
      </p:ext>
    </p:extLst>
  </p:cSld>
  <p:clrMapOvr>
    <a:masterClrMapping/>
  </p:clrMapOvr>
  <p:transition>
    <p:fade/>
  </p:transition>
  <p:extLst>
    <p:ext uri="{DCECCB84-F9BA-43D5-87BE-67443E8EF086}">
      <p15:sldGuideLst xmlns:p15="http://schemas.microsoft.com/office/powerpoint/2012/main">
        <p15:guide id="5" orient="horz" pos="1412" userDrawn="1">
          <p15:clr>
            <a:srgbClr val="5ACBF0"/>
          </p15:clr>
        </p15:guide>
        <p15:guide id="6" orient="horz" pos="706"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55406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276999"/>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556" lvl="0" indent="-228556"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276999"/>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556" lvl="0" indent="-228556"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79317443"/>
      </p:ext>
    </p:extLst>
  </p:cSld>
  <p:clrMapOvr>
    <a:masterClrMapping/>
  </p:clrMapOvr>
  <p:transition>
    <p:fade/>
  </p:transition>
  <p:extLst>
    <p:ext uri="{DCECCB84-F9BA-43D5-87BE-67443E8EF086}">
      <p15:sldGuideLst xmlns:p15="http://schemas.microsoft.com/office/powerpoint/2012/main">
        <p15:guide id="3" orient="horz" pos="3514" userDrawn="1">
          <p15:clr>
            <a:srgbClr val="5ACBF0"/>
          </p15:clr>
        </p15:guide>
        <p15:guide id="4" orient="horz" pos="1251" userDrawn="1">
          <p15:clr>
            <a:srgbClr val="5ACBF0"/>
          </p15:clr>
        </p15:guide>
        <p15:guide id="5" orient="horz" pos="282" userDrawn="1">
          <p15:clr>
            <a:srgbClr val="5ACBF0"/>
          </p15:clr>
        </p15:guide>
        <p15:guide id="6" pos="3675" userDrawn="1">
          <p15:clr>
            <a:srgbClr val="5ACBF0"/>
          </p15:clr>
        </p15:guide>
        <p15:guide id="7" pos="3854"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9"/>
            <a:ext cx="1366440" cy="292608"/>
          </a:xfrm>
          <a:prstGeom prst="rect">
            <a:avLst/>
          </a:prstGeom>
        </p:spPr>
      </p:pic>
      <p:pic>
        <p:nvPicPr>
          <p:cNvPr id="3" name="Picture 2" descr="A meeting in a conference room.">
            <a:extLst>
              <a:ext uri="{FF2B5EF4-FFF2-40B4-BE49-F238E27FC236}">
                <a16:creationId xmlns:a16="http://schemas.microsoft.com/office/drawing/2014/main" id="{73BBB57F-0AE7-43B4-A8A4-8A3F02549FB7}"/>
              </a:ext>
            </a:extLst>
          </p:cNvPr>
          <p:cNvPicPr>
            <a:picLocks noChangeAspect="1"/>
          </p:cNvPicPr>
          <p:nvPr userDrawn="1"/>
        </p:nvPicPr>
        <p:blipFill rotWithShape="1">
          <a:blip r:embed="rId3"/>
          <a:srcRect l="32559" r="10791"/>
          <a:stretch/>
        </p:blipFill>
        <p:spPr bwMode="ltGray">
          <a:xfrm>
            <a:off x="5334001" y="0"/>
            <a:ext cx="6858000" cy="6858000"/>
          </a:xfrm>
          <a:prstGeom prst="rect">
            <a:avLst/>
          </a:prstGeom>
        </p:spPr>
      </p:pic>
    </p:spTree>
    <p:extLst>
      <p:ext uri="{BB962C8B-B14F-4D97-AF65-F5344CB8AC3E}">
        <p14:creationId xmlns:p14="http://schemas.microsoft.com/office/powerpoint/2010/main" val="8689516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47" userDrawn="1">
          <p15:clr>
            <a:srgbClr val="5ACBF0"/>
          </p15:clr>
        </p15:guide>
        <p15:guide id="3" pos="3294" userDrawn="1">
          <p15:clr>
            <a:srgbClr val="5ACBF0"/>
          </p15:clr>
        </p15:guide>
        <p15:guide id="5" orient="horz" pos="2118" userDrawn="1">
          <p15:clr>
            <a:srgbClr val="FBAE40"/>
          </p15:clr>
        </p15:guide>
        <p15:guide id="6" orient="horz" pos="2185" userDrawn="1">
          <p15:clr>
            <a:srgbClr val="5ACBF0"/>
          </p15:clr>
        </p15:guide>
        <p15:guide id="7" pos="2937"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406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4" y="5689600"/>
            <a:ext cx="3475037" cy="276999"/>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1" y="5689600"/>
            <a:ext cx="3475037" cy="276999"/>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89600"/>
            <a:ext cx="3475037" cy="276999"/>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99026738"/>
      </p:ext>
    </p:extLst>
  </p:cSld>
  <p:clrMapOvr>
    <a:masterClrMapping/>
  </p:clrMapOvr>
  <p:transition>
    <p:fade/>
  </p:transition>
  <p:extLst>
    <p:ext uri="{DCECCB84-F9BA-43D5-87BE-67443E8EF086}">
      <p15:sldGuideLst xmlns:p15="http://schemas.microsoft.com/office/powerpoint/2012/main">
        <p15:guide id="3" orient="horz" pos="3514" userDrawn="1">
          <p15:clr>
            <a:srgbClr val="5ACBF0"/>
          </p15:clr>
        </p15:guide>
        <p15:guide id="4" orient="horz" pos="1251" userDrawn="1">
          <p15:clr>
            <a:srgbClr val="5ACBF0"/>
          </p15:clr>
        </p15:guide>
        <p15:guide id="5" orient="horz" pos="282" userDrawn="1">
          <p15:clr>
            <a:srgbClr val="5ACBF0"/>
          </p15:clr>
        </p15:guide>
        <p15:guide id="6" pos="2507" userDrawn="1">
          <p15:clr>
            <a:srgbClr val="5ACBF0"/>
          </p15:clr>
        </p15:guide>
        <p15:guide id="7" pos="2690" userDrawn="1">
          <p15:clr>
            <a:srgbClr val="5ACBF0"/>
          </p15:clr>
        </p15:guide>
        <p15:guide id="8" pos="4839" userDrawn="1">
          <p15:clr>
            <a:srgbClr val="5ACBF0"/>
          </p15:clr>
        </p15:guide>
        <p15:guide id="9" pos="5022"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4061"/>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553997"/>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553997"/>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553997"/>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553997"/>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93809172"/>
      </p:ext>
    </p:extLst>
  </p:cSld>
  <p:clrMapOvr>
    <a:masterClrMapping/>
  </p:clrMapOvr>
  <p:transition>
    <p:fade/>
  </p:transition>
  <p:extLst>
    <p:ext uri="{DCECCB84-F9BA-43D5-87BE-67443E8EF086}">
      <p15:sldGuideLst xmlns:p15="http://schemas.microsoft.com/office/powerpoint/2012/main">
        <p15:guide id="3" orient="horz" pos="2935" userDrawn="1">
          <p15:clr>
            <a:srgbClr val="5ACBF0"/>
          </p15:clr>
        </p15:guide>
        <p15:guide id="4" orient="horz" pos="1251" userDrawn="1">
          <p15:clr>
            <a:srgbClr val="5ACBF0"/>
          </p15:clr>
        </p15:guide>
        <p15:guide id="5" orient="horz" pos="282" userDrawn="1">
          <p15:clr>
            <a:srgbClr val="5ACBF0"/>
          </p15:clr>
        </p15:guide>
        <p15:guide id="6" pos="1924" userDrawn="1">
          <p15:clr>
            <a:srgbClr val="5ACBF0"/>
          </p15:clr>
        </p15:guide>
        <p15:guide id="7" pos="2108" userDrawn="1">
          <p15:clr>
            <a:srgbClr val="5ACBF0"/>
          </p15:clr>
        </p15:guide>
        <p15:guide id="8" pos="3672" userDrawn="1">
          <p15:clr>
            <a:srgbClr val="5ACBF0"/>
          </p15:clr>
        </p15:guide>
        <p15:guide id="9" pos="3857" userDrawn="1">
          <p15:clr>
            <a:srgbClr val="5ACBF0"/>
          </p15:clr>
        </p15:guide>
        <p15:guide id="10" pos="5421" userDrawn="1">
          <p15:clr>
            <a:srgbClr val="5ACBF0"/>
          </p15:clr>
        </p15:guide>
        <p15:guide id="11" pos="5604"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7" y="2309813"/>
            <a:ext cx="3182027" cy="554061"/>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4" y="2309812"/>
            <a:ext cx="7254865" cy="430901"/>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4"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054894"/>
      </p:ext>
    </p:extLst>
  </p:cSld>
  <p:clrMapOvr>
    <a:masterClrMapping/>
  </p:clrMapOvr>
  <p:transition>
    <p:fade/>
  </p:transition>
  <p:extLst>
    <p:ext uri="{DCECCB84-F9BA-43D5-87BE-67443E8EF086}">
      <p15:sldGuideLst xmlns:p15="http://schemas.microsoft.com/office/powerpoint/2012/main">
        <p15:guide id="13" pos="2690" userDrawn="1">
          <p15:clr>
            <a:srgbClr val="5ACBF0"/>
          </p15:clr>
        </p15:guide>
        <p15:guide id="29" orient="horz" pos="1247" userDrawn="1">
          <p15:clr>
            <a:srgbClr val="5ACBF0"/>
          </p15:clr>
        </p15:guide>
        <p15:guide id="30" pos="2329" userDrawn="1">
          <p15:clr>
            <a:srgbClr val="5ACBF0"/>
          </p15:clr>
        </p15:guide>
        <p15:guide id="32" orient="horz" pos="1427"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4" y="3150383"/>
            <a:ext cx="3182027" cy="554061"/>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3"/>
            <a:ext cx="6667500" cy="430901"/>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81500119"/>
      </p:ext>
    </p:extLst>
  </p:cSld>
  <p:clrMapOvr>
    <a:masterClrMapping/>
  </p:clrMapOvr>
  <p:transition>
    <p:fade/>
  </p:transition>
  <p:extLst>
    <p:ext uri="{DCECCB84-F9BA-43D5-87BE-67443E8EF086}">
      <p15:sldGuideLst xmlns:p15="http://schemas.microsoft.com/office/powerpoint/2012/main">
        <p15:guide id="13" pos="2690" userDrawn="1">
          <p15:clr>
            <a:srgbClr val="5ACBF0"/>
          </p15:clr>
        </p15:guide>
        <p15:guide id="29" orient="horz" pos="2118" userDrawn="1">
          <p15:clr>
            <a:srgbClr val="5ACBF0"/>
          </p15:clr>
        </p15:guide>
        <p15:guide id="30" pos="2329" userDrawn="1">
          <p15:clr>
            <a:srgbClr val="5ACBF0"/>
          </p15:clr>
        </p15:guide>
        <p15:guide id="31" pos="3052"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5798436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18" userDrawn="1">
          <p15:clr>
            <a:srgbClr val="FBAE40"/>
          </p15:clr>
        </p15:guide>
        <p15:guide id="2" pos="6014" userDrawn="1">
          <p15:clr>
            <a:srgbClr val="5ACBF0"/>
          </p15:clr>
        </p15:guide>
        <p15:guide id="3" orient="horz" pos="1873" userDrawn="1">
          <p15:clr>
            <a:srgbClr val="5ACBF0"/>
          </p15:clr>
        </p15:guide>
        <p15:guide id="4" orient="horz" pos="2456"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7151929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18" userDrawn="1">
          <p15:clr>
            <a:srgbClr val="FBAE40"/>
          </p15:clr>
        </p15:guide>
        <p15:guide id="2" pos="6014" userDrawn="1">
          <p15:clr>
            <a:srgbClr val="5ACBF0"/>
          </p15:clr>
        </p15:guide>
        <p15:guide id="3" orient="horz" pos="1873" userDrawn="1">
          <p15:clr>
            <a:srgbClr val="5ACBF0"/>
          </p15:clr>
        </p15:guide>
        <p15:guide id="4" orient="horz" pos="2456"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8190407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18" userDrawn="1">
          <p15:clr>
            <a:srgbClr val="FBAE40"/>
          </p15:clr>
        </p15:guide>
        <p15:guide id="2" pos="6007" userDrawn="1">
          <p15:clr>
            <a:srgbClr val="5ACBF0"/>
          </p15:clr>
        </p15:guide>
        <p15:guide id="3" orient="horz" pos="1874"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724148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18" userDrawn="1">
          <p15:clr>
            <a:srgbClr val="FBAE40"/>
          </p15:clr>
        </p15:guide>
        <p15:guide id="2" pos="6014" userDrawn="1">
          <p15:clr>
            <a:srgbClr val="5ACBF0"/>
          </p15:clr>
        </p15:guide>
        <p15:guide id="3" orient="horz" pos="1873"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3746996"/>
      </p:ext>
    </p:extLst>
  </p:cSld>
  <p:clrMapOvr>
    <a:masterClrMapping/>
  </p:clrMapOvr>
  <p:transition>
    <p:fade/>
  </p:transition>
  <p:extLst>
    <p:ext uri="{DCECCB84-F9BA-43D5-87BE-67443E8EF086}">
      <p15:sldGuideLst xmlns:p15="http://schemas.microsoft.com/office/powerpoint/2012/main">
        <p15:guide id="6" pos="764" userDrawn="1">
          <p15:clr>
            <a:srgbClr val="A4A3A4"/>
          </p15:clr>
        </p15:guide>
        <p15:guide id="7" pos="943" userDrawn="1">
          <p15:clr>
            <a:srgbClr val="A4A3A4"/>
          </p15:clr>
        </p15:guide>
        <p15:guide id="8" pos="1346" userDrawn="1">
          <p15:clr>
            <a:srgbClr val="A4A3A4"/>
          </p15:clr>
        </p15:guide>
        <p15:guide id="9" pos="1525" userDrawn="1">
          <p15:clr>
            <a:srgbClr val="A4A3A4"/>
          </p15:clr>
        </p15:guide>
        <p15:guide id="10" pos="1928" userDrawn="1">
          <p15:clr>
            <a:srgbClr val="A4A3A4"/>
          </p15:clr>
        </p15:guide>
        <p15:guide id="11" pos="2108" userDrawn="1">
          <p15:clr>
            <a:srgbClr val="A4A3A4"/>
          </p15:clr>
        </p15:guide>
        <p15:guide id="12" pos="2511" userDrawn="1">
          <p15:clr>
            <a:srgbClr val="A4A3A4"/>
          </p15:clr>
        </p15:guide>
        <p15:guide id="13" pos="2690" userDrawn="1">
          <p15:clr>
            <a:srgbClr val="A4A3A4"/>
          </p15:clr>
        </p15:guide>
        <p15:guide id="14" pos="3093" userDrawn="1">
          <p15:clr>
            <a:srgbClr val="A4A3A4"/>
          </p15:clr>
        </p15:guide>
        <p15:guide id="15" pos="3272" userDrawn="1">
          <p15:clr>
            <a:srgbClr val="A4A3A4"/>
          </p15:clr>
        </p15:guide>
        <p15:guide id="16" pos="3675" userDrawn="1">
          <p15:clr>
            <a:srgbClr val="A4A3A4"/>
          </p15:clr>
        </p15:guide>
        <p15:guide id="17" pos="3855" userDrawn="1">
          <p15:clr>
            <a:srgbClr val="A4A3A4"/>
          </p15:clr>
        </p15:guide>
        <p15:guide id="18" pos="4258" userDrawn="1">
          <p15:clr>
            <a:srgbClr val="A4A3A4"/>
          </p15:clr>
        </p15:guide>
        <p15:guide id="19" pos="4437" userDrawn="1">
          <p15:clr>
            <a:srgbClr val="A4A3A4"/>
          </p15:clr>
        </p15:guide>
        <p15:guide id="20" pos="4840" userDrawn="1">
          <p15:clr>
            <a:srgbClr val="A4A3A4"/>
          </p15:clr>
        </p15:guide>
        <p15:guide id="21" pos="5019" userDrawn="1">
          <p15:clr>
            <a:srgbClr val="A4A3A4"/>
          </p15:clr>
        </p15:guide>
        <p15:guide id="22" pos="5420" userDrawn="1">
          <p15:clr>
            <a:srgbClr val="A4A3A4"/>
          </p15:clr>
        </p15:guide>
        <p15:guide id="23" pos="5602" userDrawn="1">
          <p15:clr>
            <a:srgbClr val="A4A3A4"/>
          </p15:clr>
        </p15:guide>
        <p15:guide id="24" pos="6003" userDrawn="1">
          <p15:clr>
            <a:srgbClr val="A4A3A4"/>
          </p15:clr>
        </p15:guide>
        <p15:guide id="25" pos="6184" userDrawn="1">
          <p15:clr>
            <a:srgbClr val="A4A3A4"/>
          </p15:clr>
        </p15:guide>
        <p15:guide id="26" pos="6585" userDrawn="1">
          <p15:clr>
            <a:srgbClr val="A4A3A4"/>
          </p15:clr>
        </p15:guide>
        <p15:guide id="27" pos="6764" userDrawn="1">
          <p15:clr>
            <a:srgbClr val="A4A3A4"/>
          </p15:clr>
        </p15:guide>
        <p15:guide id="28" orient="horz" pos="887" userDrawn="1">
          <p15:clr>
            <a:srgbClr val="5ACBF0"/>
          </p15:clr>
        </p15:guide>
        <p15:guide id="29" orient="horz" pos="1246" userDrawn="1">
          <p15:clr>
            <a:srgbClr val="5ACBF0"/>
          </p15:clr>
        </p15:guide>
        <p15:guide id="30" orient="horz" pos="282"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632454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64" userDrawn="1">
          <p15:clr>
            <a:srgbClr val="A4A3A4"/>
          </p15:clr>
        </p15:guide>
        <p15:guide id="7" pos="943" userDrawn="1">
          <p15:clr>
            <a:srgbClr val="A4A3A4"/>
          </p15:clr>
        </p15:guide>
        <p15:guide id="8" pos="1346" userDrawn="1">
          <p15:clr>
            <a:srgbClr val="A4A3A4"/>
          </p15:clr>
        </p15:guide>
        <p15:guide id="9" pos="1525" userDrawn="1">
          <p15:clr>
            <a:srgbClr val="A4A3A4"/>
          </p15:clr>
        </p15:guide>
        <p15:guide id="10" pos="1928" userDrawn="1">
          <p15:clr>
            <a:srgbClr val="A4A3A4"/>
          </p15:clr>
        </p15:guide>
        <p15:guide id="11" pos="2108" userDrawn="1">
          <p15:clr>
            <a:srgbClr val="A4A3A4"/>
          </p15:clr>
        </p15:guide>
        <p15:guide id="12" pos="2511" userDrawn="1">
          <p15:clr>
            <a:srgbClr val="A4A3A4"/>
          </p15:clr>
        </p15:guide>
        <p15:guide id="13" pos="2690" userDrawn="1">
          <p15:clr>
            <a:srgbClr val="A4A3A4"/>
          </p15:clr>
        </p15:guide>
        <p15:guide id="14" pos="3093" userDrawn="1">
          <p15:clr>
            <a:srgbClr val="A4A3A4"/>
          </p15:clr>
        </p15:guide>
        <p15:guide id="15" pos="3272" userDrawn="1">
          <p15:clr>
            <a:srgbClr val="A4A3A4"/>
          </p15:clr>
        </p15:guide>
        <p15:guide id="16" pos="3675" userDrawn="1">
          <p15:clr>
            <a:srgbClr val="A4A3A4"/>
          </p15:clr>
        </p15:guide>
        <p15:guide id="17" pos="3855" userDrawn="1">
          <p15:clr>
            <a:srgbClr val="A4A3A4"/>
          </p15:clr>
        </p15:guide>
        <p15:guide id="18" pos="4258" userDrawn="1">
          <p15:clr>
            <a:srgbClr val="A4A3A4"/>
          </p15:clr>
        </p15:guide>
        <p15:guide id="19" pos="4437" userDrawn="1">
          <p15:clr>
            <a:srgbClr val="A4A3A4"/>
          </p15:clr>
        </p15:guide>
        <p15:guide id="20" pos="4840" userDrawn="1">
          <p15:clr>
            <a:srgbClr val="A4A3A4"/>
          </p15:clr>
        </p15:guide>
        <p15:guide id="21" pos="5019" userDrawn="1">
          <p15:clr>
            <a:srgbClr val="A4A3A4"/>
          </p15:clr>
        </p15:guide>
        <p15:guide id="22" pos="5420" userDrawn="1">
          <p15:clr>
            <a:srgbClr val="A4A3A4"/>
          </p15:clr>
        </p15:guide>
        <p15:guide id="23" pos="5602" userDrawn="1">
          <p15:clr>
            <a:srgbClr val="A4A3A4"/>
          </p15:clr>
        </p15:guide>
        <p15:guide id="24" pos="6003" userDrawn="1">
          <p15:clr>
            <a:srgbClr val="A4A3A4"/>
          </p15:clr>
        </p15:guide>
        <p15:guide id="25" pos="6184" userDrawn="1">
          <p15:clr>
            <a:srgbClr val="A4A3A4"/>
          </p15:clr>
        </p15:guide>
        <p15:guide id="26" pos="6585" userDrawn="1">
          <p15:clr>
            <a:srgbClr val="A4A3A4"/>
          </p15:clr>
        </p15:guide>
        <p15:guide id="27" pos="6764" userDrawn="1">
          <p15:clr>
            <a:srgbClr val="A4A3A4"/>
          </p15:clr>
        </p15:guide>
        <p15:guide id="28" orient="horz" pos="887" userDrawn="1">
          <p15:clr>
            <a:srgbClr val="5ACBF0"/>
          </p15:clr>
        </p15:guide>
        <p15:guide id="29" orient="horz" pos="1246" userDrawn="1">
          <p15:clr>
            <a:srgbClr val="5ACBF0"/>
          </p15:clr>
        </p15:guide>
        <p15:guide id="30" orient="horz" pos="282"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1" y="585789"/>
            <a:ext cx="1366245" cy="292608"/>
          </a:xfrm>
          <a:prstGeom prst="rect">
            <a:avLst/>
          </a:prstGeom>
        </p:spPr>
      </p:pic>
    </p:spTree>
    <p:extLst>
      <p:ext uri="{BB962C8B-B14F-4D97-AF65-F5344CB8AC3E}">
        <p14:creationId xmlns:p14="http://schemas.microsoft.com/office/powerpoint/2010/main" val="13376077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85" userDrawn="1">
          <p15:clr>
            <a:srgbClr val="5ACBF0"/>
          </p15:clr>
        </p15:guide>
        <p15:guide id="2" orient="horz" pos="2447" userDrawn="1">
          <p15:clr>
            <a:srgbClr val="5ACBF0"/>
          </p15:clr>
        </p15:guide>
        <p15:guide id="3" pos="6011" userDrawn="1">
          <p15:clr>
            <a:srgbClr val="5ACBF0"/>
          </p15:clr>
        </p15:guide>
        <p15:guide id="4" orient="horz" pos="211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9"/>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486" indent="0">
              <a:buNone/>
              <a:defRPr sz="2400">
                <a:solidFill>
                  <a:schemeClr val="tx1"/>
                </a:solidFill>
                <a:latin typeface="Consolas" panose="020B0609020204030204" pitchFamily="49" charset="0"/>
                <a:cs typeface="Consolas" panose="020B0609020204030204" pitchFamily="49" charset="0"/>
              </a:defRPr>
            </a:lvl2pPr>
            <a:lvl3pPr marL="584495" indent="0">
              <a:buNone/>
              <a:defRPr sz="2000">
                <a:solidFill>
                  <a:schemeClr val="tx1"/>
                </a:solidFill>
                <a:latin typeface="Consolas" panose="020B0609020204030204" pitchFamily="49" charset="0"/>
                <a:cs typeface="Consolas" panose="020B0609020204030204" pitchFamily="49" charset="0"/>
              </a:defRPr>
            </a:lvl3pPr>
            <a:lvl4pPr marL="814407" indent="0">
              <a:buNone/>
              <a:defRPr sz="1800">
                <a:solidFill>
                  <a:schemeClr val="tx1"/>
                </a:solidFill>
                <a:latin typeface="Consolas" panose="020B0609020204030204" pitchFamily="49" charset="0"/>
                <a:cs typeface="Consolas" panose="020B0609020204030204" pitchFamily="49" charset="0"/>
              </a:defRPr>
            </a:lvl4pPr>
            <a:lvl5pPr marL="1050795"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2303705"/>
      </p:ext>
    </p:extLst>
  </p:cSld>
  <p:clrMapOvr>
    <a:masterClrMapping/>
  </p:clrMapOvr>
  <p:transition>
    <p:fade/>
  </p:transition>
  <p:extLst>
    <p:ext uri="{DCECCB84-F9BA-43D5-87BE-67443E8EF086}">
      <p15:sldGuideLst xmlns:p15="http://schemas.microsoft.com/office/powerpoint/2012/main">
        <p15:guide id="1" orient="horz" pos="1247" userDrawn="1">
          <p15:clr>
            <a:srgbClr val="5ACBF0"/>
          </p15:clr>
        </p15:guide>
        <p15:guide id="2" orient="horz" pos="887" userDrawn="1">
          <p15:clr>
            <a:srgbClr val="5ACBF0"/>
          </p15:clr>
        </p15:guide>
        <p15:guide id="3" orient="horz" pos="282"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111"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1" y="585789"/>
            <a:ext cx="1366245" cy="292608"/>
          </a:xfrm>
          <a:prstGeom prst="rect">
            <a:avLst/>
          </a:prstGeom>
        </p:spPr>
      </p:pic>
    </p:spTree>
    <p:extLst>
      <p:ext uri="{BB962C8B-B14F-4D97-AF65-F5344CB8AC3E}">
        <p14:creationId xmlns:p14="http://schemas.microsoft.com/office/powerpoint/2010/main" val="120128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2" y="6269039"/>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03438707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886" userDrawn="1">
          <p15:clr>
            <a:srgbClr val="5ACBF0"/>
          </p15:clr>
        </p15:guide>
        <p15:guide id="2" orient="horz" pos="282"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826970-DDE6-4E0F-B414-974360B1567A}" type="datetimeFigureOut">
              <a:rPr lang="en-US" smtClean="0"/>
              <a:t>3/13/2023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FF6265-408F-4ABB-9CF1-0362A729C26F}" type="slidenum">
              <a:rPr lang="en-US" smtClean="0"/>
              <a:t>‹#›</a:t>
            </a:fld>
            <a:endParaRPr lang="en-US"/>
          </a:p>
        </p:txBody>
      </p:sp>
    </p:spTree>
    <p:extLst>
      <p:ext uri="{BB962C8B-B14F-4D97-AF65-F5344CB8AC3E}">
        <p14:creationId xmlns:p14="http://schemas.microsoft.com/office/powerpoint/2010/main" val="11934011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DFAD0-89FE-4FD4-9663-C73FC9942C05}"/>
              </a:ext>
            </a:extLst>
          </p:cNvPr>
          <p:cNvSpPr>
            <a:spLocks noGrp="1"/>
          </p:cNvSpPr>
          <p:nvPr>
            <p:ph type="ctrTitle"/>
          </p:nvPr>
        </p:nvSpPr>
        <p:spPr>
          <a:xfrm>
            <a:off x="1524000" y="1663388"/>
            <a:ext cx="9144000" cy="1846575"/>
          </a:xfrm>
        </p:spPr>
        <p:txBody>
          <a:bodyPr anchor="b"/>
          <a:lstStyle>
            <a:lvl1pPr algn="ctr">
              <a:defRPr sz="5998"/>
            </a:lvl1pPr>
          </a:lstStyle>
          <a:p>
            <a:r>
              <a:rPr lang="en-US"/>
              <a:t>Click to edit Master title style</a:t>
            </a:r>
          </a:p>
        </p:txBody>
      </p:sp>
      <p:sp>
        <p:nvSpPr>
          <p:cNvPr id="3" name="Subtitle 2">
            <a:extLst>
              <a:ext uri="{FF2B5EF4-FFF2-40B4-BE49-F238E27FC236}">
                <a16:creationId xmlns:a16="http://schemas.microsoft.com/office/drawing/2014/main" id="{D84DD5F0-1804-4340-A278-59C7E56A97EE}"/>
              </a:ext>
            </a:extLst>
          </p:cNvPr>
          <p:cNvSpPr>
            <a:spLocks noGrp="1"/>
          </p:cNvSpPr>
          <p:nvPr>
            <p:ph type="subTitle" idx="1"/>
          </p:nvPr>
        </p:nvSpPr>
        <p:spPr>
          <a:xfrm>
            <a:off x="1524000" y="3602038"/>
            <a:ext cx="9144000" cy="369353"/>
          </a:xfrm>
        </p:spPr>
        <p:txBody>
          <a:bodyPr/>
          <a:lstStyle>
            <a:lvl1pPr marL="0" indent="0" algn="ctr">
              <a:buNone/>
              <a:defRPr sz="2400"/>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18B00A-CB22-406F-A646-ADD80561F640}"/>
              </a:ext>
            </a:extLst>
          </p:cNvPr>
          <p:cNvSpPr>
            <a:spLocks noGrp="1"/>
          </p:cNvSpPr>
          <p:nvPr>
            <p:ph type="dt" sz="half" idx="10"/>
          </p:nvPr>
        </p:nvSpPr>
        <p:spPr/>
        <p:txBody>
          <a:bodyPr/>
          <a:lstStyle/>
          <a:p>
            <a:fld id="{E44E23B8-2B97-4B8E-BA02-145F65EEFAAC}" type="datetimeFigureOut">
              <a:rPr lang="en-US" smtClean="0"/>
              <a:t>3/13/2023</a:t>
            </a:fld>
            <a:endParaRPr lang="en-US"/>
          </a:p>
        </p:txBody>
      </p:sp>
      <p:sp>
        <p:nvSpPr>
          <p:cNvPr id="5" name="Footer Placeholder 4">
            <a:extLst>
              <a:ext uri="{FF2B5EF4-FFF2-40B4-BE49-F238E27FC236}">
                <a16:creationId xmlns:a16="http://schemas.microsoft.com/office/drawing/2014/main" id="{646621D7-95ED-4E12-8B12-33CC852D94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C256C3-460C-42FC-A13D-F6F9BA10047A}"/>
              </a:ext>
            </a:extLst>
          </p:cNvPr>
          <p:cNvSpPr>
            <a:spLocks noGrp="1"/>
          </p:cNvSpPr>
          <p:nvPr>
            <p:ph type="sldNum" sz="quarter" idx="12"/>
          </p:nvPr>
        </p:nvSpPr>
        <p:spPr/>
        <p:txBody>
          <a:bodyPr/>
          <a:lstStyle/>
          <a:p>
            <a:fld id="{05117696-3057-4E45-BF61-064861C16A96}" type="slidenum">
              <a:rPr lang="en-US" smtClean="0"/>
              <a:t>‹#›</a:t>
            </a:fld>
            <a:endParaRPr lang="en-US"/>
          </a:p>
        </p:txBody>
      </p:sp>
    </p:spTree>
    <p:extLst>
      <p:ext uri="{BB962C8B-B14F-4D97-AF65-F5344CB8AC3E}">
        <p14:creationId xmlns:p14="http://schemas.microsoft.com/office/powerpoint/2010/main" val="34871655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a:prstGeom prst="rect">
            <a:avLst/>
          </a:prstGeom>
        </p:spPr>
        <p:txBody>
          <a:bodyPr wrap="square" lIns="0" tIns="0" rIns="0" bIns="0">
            <a:spAutoFit/>
          </a:bodyPr>
          <a:lstStyle>
            <a:lvl1pPr>
              <a:lnSpc>
                <a:spcPts val="3136"/>
              </a:lnSpc>
              <a:defRPr sz="2745" strike="noStrike">
                <a:solidFill>
                  <a:srgbClr val="000000"/>
                </a:solidFill>
              </a:defRPr>
            </a:lvl1pPr>
          </a:lstStyle>
          <a:p>
            <a:r>
              <a:rPr lang="en-US"/>
              <a:t>Title</a:t>
            </a:r>
          </a:p>
        </p:txBody>
      </p:sp>
      <p:sp>
        <p:nvSpPr>
          <p:cNvPr id="8" name="Text Box 3">
            <a:extLst>
              <a:ext uri="{FF2B5EF4-FFF2-40B4-BE49-F238E27FC236}">
                <a16:creationId xmlns:a16="http://schemas.microsoft.com/office/drawing/2014/main" id="{3F1DAFF6-F27C-B74D-96EC-43A1B70AA064}"/>
              </a:ext>
            </a:extLst>
          </p:cNvPr>
          <p:cNvSpPr txBox="1">
            <a:spLocks noChangeArrowheads="1"/>
          </p:cNvSpPr>
          <p:nvPr userDrawn="1"/>
        </p:nvSpPr>
        <p:spPr bwMode="blackWhite">
          <a:xfrm>
            <a:off x="454170" y="6455176"/>
            <a:ext cx="11306469" cy="211083"/>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748" eaLnBrk="0" hangingPunct="0"/>
            <a:r>
              <a:rPr lang="en-US" sz="686">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37741097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3"/>
            <a:ext cx="7454643" cy="3558191"/>
          </a:xfrm>
          <a:prstGeom prst="rect">
            <a:avLst/>
          </a:prstGeom>
          <a:noFill/>
        </p:spPr>
        <p:txBody>
          <a:bodyPr vert="horz" wrap="square" lIns="0" tIns="0" rIns="0" bIns="0" rtlCol="0" anchor="t" anchorCtr="0">
            <a:noAutofit/>
          </a:bodyPr>
          <a:lstStyle>
            <a:lvl1pPr>
              <a:defRPr lang="en-US" sz="4704" spc="-49" baseline="0" dirty="0">
                <a:solidFill>
                  <a:srgbClr val="000000"/>
                </a:solidFill>
              </a:defRPr>
            </a:lvl1pPr>
          </a:lstStyle>
          <a:p>
            <a:pPr marL="0" lvl="0">
              <a:lnSpc>
                <a:spcPts val="5489"/>
              </a:lnSpc>
            </a:pPr>
            <a:r>
              <a:rPr lang="en-US"/>
              <a:t>Section title</a:t>
            </a:r>
          </a:p>
        </p:txBody>
      </p:sp>
    </p:spTree>
    <p:extLst>
      <p:ext uri="{BB962C8B-B14F-4D97-AF65-F5344CB8AC3E}">
        <p14:creationId xmlns:p14="http://schemas.microsoft.com/office/powerpoint/2010/main" val="143575804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5779754"/>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ADA22-4B24-4A6F-A3E0-C1EDC5AB73EC}"/>
              </a:ext>
            </a:extLst>
          </p:cNvPr>
          <p:cNvSpPr>
            <a:spLocks noGrp="1"/>
          </p:cNvSpPr>
          <p:nvPr>
            <p:ph type="ctrTitle"/>
          </p:nvPr>
        </p:nvSpPr>
        <p:spPr>
          <a:xfrm>
            <a:off x="1524000" y="1122363"/>
            <a:ext cx="9144000" cy="2387600"/>
          </a:xfrm>
        </p:spPr>
        <p:txBody>
          <a:bodyPr anchor="b"/>
          <a:lstStyle>
            <a:lvl1pPr algn="ctr">
              <a:defRPr sz="5998"/>
            </a:lvl1pPr>
          </a:lstStyle>
          <a:p>
            <a:r>
              <a:rPr lang="en-US"/>
              <a:t>Click to edit Master title style</a:t>
            </a:r>
          </a:p>
        </p:txBody>
      </p:sp>
      <p:sp>
        <p:nvSpPr>
          <p:cNvPr id="3" name="Subtitle 2">
            <a:extLst>
              <a:ext uri="{FF2B5EF4-FFF2-40B4-BE49-F238E27FC236}">
                <a16:creationId xmlns:a16="http://schemas.microsoft.com/office/drawing/2014/main" id="{E1A78C06-0381-4A3F-9529-EC3825AB7FAC}"/>
              </a:ext>
            </a:extLst>
          </p:cNvPr>
          <p:cNvSpPr>
            <a:spLocks noGrp="1"/>
          </p:cNvSpPr>
          <p:nvPr>
            <p:ph type="subTitle" idx="1"/>
          </p:nvPr>
        </p:nvSpPr>
        <p:spPr>
          <a:xfrm>
            <a:off x="1524000" y="3602038"/>
            <a:ext cx="9144000" cy="1655762"/>
          </a:xfrm>
        </p:spPr>
        <p:txBody>
          <a:bodyPr/>
          <a:lstStyle>
            <a:lvl1pPr marL="0" indent="0" algn="ctr">
              <a:buNone/>
              <a:defRPr sz="2400"/>
            </a:lvl1pPr>
            <a:lvl2pPr marL="457112" indent="0" algn="ctr">
              <a:buNone/>
              <a:defRPr sz="2000"/>
            </a:lvl2pPr>
            <a:lvl3pPr marL="914225" indent="0" algn="ctr">
              <a:buNone/>
              <a:defRPr sz="1800"/>
            </a:lvl3pPr>
            <a:lvl4pPr marL="1371337" indent="0" algn="ctr">
              <a:buNone/>
              <a:defRPr sz="1600"/>
            </a:lvl4pPr>
            <a:lvl5pPr marL="1828449" indent="0" algn="ctr">
              <a:buNone/>
              <a:defRPr sz="1600"/>
            </a:lvl5pPr>
            <a:lvl6pPr marL="2285561" indent="0" algn="ctr">
              <a:buNone/>
              <a:defRPr sz="1600"/>
            </a:lvl6pPr>
            <a:lvl7pPr marL="2742674" indent="0" algn="ctr">
              <a:buNone/>
              <a:defRPr sz="1600"/>
            </a:lvl7pPr>
            <a:lvl8pPr marL="3199785" indent="0" algn="ctr">
              <a:buNone/>
              <a:defRPr sz="1600"/>
            </a:lvl8pPr>
            <a:lvl9pPr marL="3656897"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576133-8FF5-4CDC-9B5C-EF48CE4B078E}"/>
              </a:ext>
            </a:extLst>
          </p:cNvPr>
          <p:cNvSpPr>
            <a:spLocks noGrp="1"/>
          </p:cNvSpPr>
          <p:nvPr>
            <p:ph type="dt" sz="half" idx="10"/>
          </p:nvPr>
        </p:nvSpPr>
        <p:spPr/>
        <p:txBody>
          <a:bodyPr/>
          <a:lstStyle/>
          <a:p>
            <a:fld id="{0148FB27-A2BF-4EFE-8121-096F9B5170CC}" type="datetimeFigureOut">
              <a:rPr lang="en-US" smtClean="0"/>
              <a:t>3/13/2023</a:t>
            </a:fld>
            <a:endParaRPr lang="en-US"/>
          </a:p>
        </p:txBody>
      </p:sp>
      <p:sp>
        <p:nvSpPr>
          <p:cNvPr id="5" name="Footer Placeholder 4">
            <a:extLst>
              <a:ext uri="{FF2B5EF4-FFF2-40B4-BE49-F238E27FC236}">
                <a16:creationId xmlns:a16="http://schemas.microsoft.com/office/drawing/2014/main" id="{8A1FD241-336E-4E00-A3E7-8A4801EA4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428CC4-D414-4453-9360-0E489633606B}"/>
              </a:ext>
            </a:extLst>
          </p:cNvPr>
          <p:cNvSpPr>
            <a:spLocks noGrp="1"/>
          </p:cNvSpPr>
          <p:nvPr>
            <p:ph type="sldNum" sz="quarter" idx="12"/>
          </p:nvPr>
        </p:nvSpPr>
        <p:spPr/>
        <p:txBody>
          <a:bodyPr/>
          <a:lstStyle/>
          <a:p>
            <a:fld id="{80BF89FF-7BC4-4B08-B899-80A61549DB59}" type="slidenum">
              <a:rPr lang="en-US" smtClean="0"/>
              <a:t>‹#›</a:t>
            </a:fld>
            <a:endParaRPr lang="en-US"/>
          </a:p>
        </p:txBody>
      </p:sp>
    </p:spTree>
    <p:extLst>
      <p:ext uri="{BB962C8B-B14F-4D97-AF65-F5344CB8AC3E}">
        <p14:creationId xmlns:p14="http://schemas.microsoft.com/office/powerpoint/2010/main" val="7013642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327A0-F748-4F1C-91A7-9CF7A8FC34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4DB3F1-B0D4-4D28-B1CA-390E65D7B7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CBBAEA-F3C1-4014-9022-7058075E7FE1}"/>
              </a:ext>
            </a:extLst>
          </p:cNvPr>
          <p:cNvSpPr>
            <a:spLocks noGrp="1"/>
          </p:cNvSpPr>
          <p:nvPr>
            <p:ph type="dt" sz="half" idx="10"/>
          </p:nvPr>
        </p:nvSpPr>
        <p:spPr/>
        <p:txBody>
          <a:bodyPr/>
          <a:lstStyle/>
          <a:p>
            <a:fld id="{0148FB27-A2BF-4EFE-8121-096F9B5170CC}" type="datetimeFigureOut">
              <a:rPr lang="en-US" smtClean="0"/>
              <a:t>3/13/2023</a:t>
            </a:fld>
            <a:endParaRPr lang="en-US"/>
          </a:p>
        </p:txBody>
      </p:sp>
      <p:sp>
        <p:nvSpPr>
          <p:cNvPr id="5" name="Footer Placeholder 4">
            <a:extLst>
              <a:ext uri="{FF2B5EF4-FFF2-40B4-BE49-F238E27FC236}">
                <a16:creationId xmlns:a16="http://schemas.microsoft.com/office/drawing/2014/main" id="{71CB1939-5C9A-4170-8E8B-C51015A6B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08CF9C-FD0F-4DC9-A031-2922C6BEDFD7}"/>
              </a:ext>
            </a:extLst>
          </p:cNvPr>
          <p:cNvSpPr>
            <a:spLocks noGrp="1"/>
          </p:cNvSpPr>
          <p:nvPr>
            <p:ph type="sldNum" sz="quarter" idx="12"/>
          </p:nvPr>
        </p:nvSpPr>
        <p:spPr/>
        <p:txBody>
          <a:bodyPr/>
          <a:lstStyle/>
          <a:p>
            <a:fld id="{80BF89FF-7BC4-4B08-B899-80A61549DB59}" type="slidenum">
              <a:rPr lang="en-US" smtClean="0"/>
              <a:t>‹#›</a:t>
            </a:fld>
            <a:endParaRPr lang="en-US"/>
          </a:p>
        </p:txBody>
      </p:sp>
    </p:spTree>
    <p:extLst>
      <p:ext uri="{BB962C8B-B14F-4D97-AF65-F5344CB8AC3E}">
        <p14:creationId xmlns:p14="http://schemas.microsoft.com/office/powerpoint/2010/main" val="1005510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9"/>
            <a:ext cx="1366440" cy="292608"/>
          </a:xfrm>
          <a:prstGeom prst="rect">
            <a:avLst/>
          </a:prstGeom>
        </p:spPr>
      </p:pic>
    </p:spTree>
    <p:extLst>
      <p:ext uri="{BB962C8B-B14F-4D97-AF65-F5344CB8AC3E}">
        <p14:creationId xmlns:p14="http://schemas.microsoft.com/office/powerpoint/2010/main" val="13384045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85" userDrawn="1">
          <p15:clr>
            <a:srgbClr val="5ACBF0"/>
          </p15:clr>
        </p15:guide>
        <p15:guide id="2" orient="horz" pos="2447" userDrawn="1">
          <p15:clr>
            <a:srgbClr val="5ACBF0"/>
          </p15:clr>
        </p15:guide>
        <p15:guide id="3" pos="6011" userDrawn="1">
          <p15:clr>
            <a:srgbClr val="5ACBF0"/>
          </p15:clr>
        </p15:guide>
        <p15:guide id="4" orient="horz" pos="2118"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F6A46-5106-4815-A9AF-60DC5338275D}"/>
              </a:ext>
            </a:extLst>
          </p:cNvPr>
          <p:cNvSpPr>
            <a:spLocks noGrp="1"/>
          </p:cNvSpPr>
          <p:nvPr>
            <p:ph type="title"/>
          </p:nvPr>
        </p:nvSpPr>
        <p:spPr>
          <a:xfrm>
            <a:off x="831850" y="1709739"/>
            <a:ext cx="10515600" cy="2852737"/>
          </a:xfrm>
        </p:spPr>
        <p:txBody>
          <a:bodyPr anchor="b"/>
          <a:lstStyle>
            <a:lvl1pPr>
              <a:defRPr sz="5998"/>
            </a:lvl1pPr>
          </a:lstStyle>
          <a:p>
            <a:r>
              <a:rPr lang="en-US"/>
              <a:t>Click to edit Master title style</a:t>
            </a:r>
          </a:p>
        </p:txBody>
      </p:sp>
      <p:sp>
        <p:nvSpPr>
          <p:cNvPr id="3" name="Text Placeholder 2">
            <a:extLst>
              <a:ext uri="{FF2B5EF4-FFF2-40B4-BE49-F238E27FC236}">
                <a16:creationId xmlns:a16="http://schemas.microsoft.com/office/drawing/2014/main" id="{E99631BC-1DBC-4F43-B4E7-DB0BB3A08AF9}"/>
              </a:ext>
            </a:extLst>
          </p:cNvPr>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112" indent="0">
              <a:buNone/>
              <a:defRPr sz="2000">
                <a:solidFill>
                  <a:schemeClr val="tx1">
                    <a:tint val="75000"/>
                  </a:schemeClr>
                </a:solidFill>
              </a:defRPr>
            </a:lvl2pPr>
            <a:lvl3pPr marL="914225" indent="0">
              <a:buNone/>
              <a:defRPr sz="1800">
                <a:solidFill>
                  <a:schemeClr val="tx1">
                    <a:tint val="75000"/>
                  </a:schemeClr>
                </a:solidFill>
              </a:defRPr>
            </a:lvl3pPr>
            <a:lvl4pPr marL="1371337" indent="0">
              <a:buNone/>
              <a:defRPr sz="1600">
                <a:solidFill>
                  <a:schemeClr val="tx1">
                    <a:tint val="75000"/>
                  </a:schemeClr>
                </a:solidFill>
              </a:defRPr>
            </a:lvl4pPr>
            <a:lvl5pPr marL="1828449" indent="0">
              <a:buNone/>
              <a:defRPr sz="1600">
                <a:solidFill>
                  <a:schemeClr val="tx1">
                    <a:tint val="75000"/>
                  </a:schemeClr>
                </a:solidFill>
              </a:defRPr>
            </a:lvl5pPr>
            <a:lvl6pPr marL="2285561" indent="0">
              <a:buNone/>
              <a:defRPr sz="1600">
                <a:solidFill>
                  <a:schemeClr val="tx1">
                    <a:tint val="75000"/>
                  </a:schemeClr>
                </a:solidFill>
              </a:defRPr>
            </a:lvl6pPr>
            <a:lvl7pPr marL="2742674" indent="0">
              <a:buNone/>
              <a:defRPr sz="1600">
                <a:solidFill>
                  <a:schemeClr val="tx1">
                    <a:tint val="75000"/>
                  </a:schemeClr>
                </a:solidFill>
              </a:defRPr>
            </a:lvl7pPr>
            <a:lvl8pPr marL="3199785" indent="0">
              <a:buNone/>
              <a:defRPr sz="1600">
                <a:solidFill>
                  <a:schemeClr val="tx1">
                    <a:tint val="75000"/>
                  </a:schemeClr>
                </a:solidFill>
              </a:defRPr>
            </a:lvl8pPr>
            <a:lvl9pPr marL="3656897"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A3A0BD-0E5A-4229-8BB0-255A2518EA51}"/>
              </a:ext>
            </a:extLst>
          </p:cNvPr>
          <p:cNvSpPr>
            <a:spLocks noGrp="1"/>
          </p:cNvSpPr>
          <p:nvPr>
            <p:ph type="dt" sz="half" idx="10"/>
          </p:nvPr>
        </p:nvSpPr>
        <p:spPr/>
        <p:txBody>
          <a:bodyPr/>
          <a:lstStyle/>
          <a:p>
            <a:fld id="{0148FB27-A2BF-4EFE-8121-096F9B5170CC}" type="datetimeFigureOut">
              <a:rPr lang="en-US" smtClean="0"/>
              <a:t>3/13/2023</a:t>
            </a:fld>
            <a:endParaRPr lang="en-US"/>
          </a:p>
        </p:txBody>
      </p:sp>
      <p:sp>
        <p:nvSpPr>
          <p:cNvPr id="5" name="Footer Placeholder 4">
            <a:extLst>
              <a:ext uri="{FF2B5EF4-FFF2-40B4-BE49-F238E27FC236}">
                <a16:creationId xmlns:a16="http://schemas.microsoft.com/office/drawing/2014/main" id="{9035241F-6D87-4292-9EB3-9378EEC437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DB1E10-4DB3-4B0F-B9BF-2FDC5F69D740}"/>
              </a:ext>
            </a:extLst>
          </p:cNvPr>
          <p:cNvSpPr>
            <a:spLocks noGrp="1"/>
          </p:cNvSpPr>
          <p:nvPr>
            <p:ph type="sldNum" sz="quarter" idx="12"/>
          </p:nvPr>
        </p:nvSpPr>
        <p:spPr/>
        <p:txBody>
          <a:bodyPr/>
          <a:lstStyle/>
          <a:p>
            <a:fld id="{80BF89FF-7BC4-4B08-B899-80A61549DB59}" type="slidenum">
              <a:rPr lang="en-US" smtClean="0"/>
              <a:t>‹#›</a:t>
            </a:fld>
            <a:endParaRPr lang="en-US"/>
          </a:p>
        </p:txBody>
      </p:sp>
    </p:spTree>
    <p:extLst>
      <p:ext uri="{BB962C8B-B14F-4D97-AF65-F5344CB8AC3E}">
        <p14:creationId xmlns:p14="http://schemas.microsoft.com/office/powerpoint/2010/main" val="5755892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B89CC-797D-454E-844D-898F290E18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434E77-D0A4-4C71-9BE8-D92D8521E4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0D0CDD-6AE4-4082-9C61-393F8E719E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F51F44-F0C8-4E3A-B287-2EE74FC384A9}"/>
              </a:ext>
            </a:extLst>
          </p:cNvPr>
          <p:cNvSpPr>
            <a:spLocks noGrp="1"/>
          </p:cNvSpPr>
          <p:nvPr>
            <p:ph type="dt" sz="half" idx="10"/>
          </p:nvPr>
        </p:nvSpPr>
        <p:spPr/>
        <p:txBody>
          <a:bodyPr/>
          <a:lstStyle/>
          <a:p>
            <a:fld id="{0148FB27-A2BF-4EFE-8121-096F9B5170CC}" type="datetimeFigureOut">
              <a:rPr lang="en-US" smtClean="0"/>
              <a:t>3/13/2023</a:t>
            </a:fld>
            <a:endParaRPr lang="en-US"/>
          </a:p>
        </p:txBody>
      </p:sp>
      <p:sp>
        <p:nvSpPr>
          <p:cNvPr id="6" name="Footer Placeholder 5">
            <a:extLst>
              <a:ext uri="{FF2B5EF4-FFF2-40B4-BE49-F238E27FC236}">
                <a16:creationId xmlns:a16="http://schemas.microsoft.com/office/drawing/2014/main" id="{BFE5A3D9-8D39-41AB-BB1E-A52E466AB0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023BC8-5C8E-42BE-9A29-C21AD149C520}"/>
              </a:ext>
            </a:extLst>
          </p:cNvPr>
          <p:cNvSpPr>
            <a:spLocks noGrp="1"/>
          </p:cNvSpPr>
          <p:nvPr>
            <p:ph type="sldNum" sz="quarter" idx="12"/>
          </p:nvPr>
        </p:nvSpPr>
        <p:spPr/>
        <p:txBody>
          <a:bodyPr/>
          <a:lstStyle/>
          <a:p>
            <a:fld id="{80BF89FF-7BC4-4B08-B899-80A61549DB59}" type="slidenum">
              <a:rPr lang="en-US" smtClean="0"/>
              <a:t>‹#›</a:t>
            </a:fld>
            <a:endParaRPr lang="en-US"/>
          </a:p>
        </p:txBody>
      </p:sp>
    </p:spTree>
    <p:extLst>
      <p:ext uri="{BB962C8B-B14F-4D97-AF65-F5344CB8AC3E}">
        <p14:creationId xmlns:p14="http://schemas.microsoft.com/office/powerpoint/2010/main" val="38092973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F7EBC-7264-4882-9701-CE535B59BF29}"/>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827296-06DC-44A7-9962-04BF5613DE60}"/>
              </a:ext>
            </a:extLst>
          </p:cNvPr>
          <p:cNvSpPr>
            <a:spLocks noGrp="1"/>
          </p:cNvSpPr>
          <p:nvPr>
            <p:ph type="body" idx="1"/>
          </p:nvPr>
        </p:nvSpPr>
        <p:spPr>
          <a:xfrm>
            <a:off x="839789" y="1681163"/>
            <a:ext cx="5157787" cy="823912"/>
          </a:xfrm>
        </p:spPr>
        <p:txBody>
          <a:bodyPr anchor="b"/>
          <a:lstStyle>
            <a:lvl1pPr marL="0" indent="0">
              <a:buNone/>
              <a:defRPr sz="2400" b="1"/>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AF48D3-2BBC-417B-8146-30692E7E2048}"/>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6F418C-30C0-4AAF-B717-65F450492E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431DA7-1152-494F-8227-2F415511D4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064C34-AAE5-4AA4-9DA5-231375590CDA}"/>
              </a:ext>
            </a:extLst>
          </p:cNvPr>
          <p:cNvSpPr>
            <a:spLocks noGrp="1"/>
          </p:cNvSpPr>
          <p:nvPr>
            <p:ph type="dt" sz="half" idx="10"/>
          </p:nvPr>
        </p:nvSpPr>
        <p:spPr/>
        <p:txBody>
          <a:bodyPr/>
          <a:lstStyle/>
          <a:p>
            <a:fld id="{0148FB27-A2BF-4EFE-8121-096F9B5170CC}" type="datetimeFigureOut">
              <a:rPr lang="en-US" smtClean="0"/>
              <a:t>3/13/2023</a:t>
            </a:fld>
            <a:endParaRPr lang="en-US"/>
          </a:p>
        </p:txBody>
      </p:sp>
      <p:sp>
        <p:nvSpPr>
          <p:cNvPr id="8" name="Footer Placeholder 7">
            <a:extLst>
              <a:ext uri="{FF2B5EF4-FFF2-40B4-BE49-F238E27FC236}">
                <a16:creationId xmlns:a16="http://schemas.microsoft.com/office/drawing/2014/main" id="{87C62009-5FF6-413B-8CA8-198B457E80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49631B-8AB0-4206-BEDD-A60D3D5E505F}"/>
              </a:ext>
            </a:extLst>
          </p:cNvPr>
          <p:cNvSpPr>
            <a:spLocks noGrp="1"/>
          </p:cNvSpPr>
          <p:nvPr>
            <p:ph type="sldNum" sz="quarter" idx="12"/>
          </p:nvPr>
        </p:nvSpPr>
        <p:spPr/>
        <p:txBody>
          <a:bodyPr/>
          <a:lstStyle/>
          <a:p>
            <a:fld id="{80BF89FF-7BC4-4B08-B899-80A61549DB59}" type="slidenum">
              <a:rPr lang="en-US" smtClean="0"/>
              <a:t>‹#›</a:t>
            </a:fld>
            <a:endParaRPr lang="en-US"/>
          </a:p>
        </p:txBody>
      </p:sp>
    </p:spTree>
    <p:extLst>
      <p:ext uri="{BB962C8B-B14F-4D97-AF65-F5344CB8AC3E}">
        <p14:creationId xmlns:p14="http://schemas.microsoft.com/office/powerpoint/2010/main" val="103949747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7B198-07AC-44BA-A985-A81DCCD8AD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81D8D6-3AAB-4E2F-9195-978DAAABEEAC}"/>
              </a:ext>
            </a:extLst>
          </p:cNvPr>
          <p:cNvSpPr>
            <a:spLocks noGrp="1"/>
          </p:cNvSpPr>
          <p:nvPr>
            <p:ph type="dt" sz="half" idx="10"/>
          </p:nvPr>
        </p:nvSpPr>
        <p:spPr/>
        <p:txBody>
          <a:bodyPr/>
          <a:lstStyle/>
          <a:p>
            <a:fld id="{0148FB27-A2BF-4EFE-8121-096F9B5170CC}" type="datetimeFigureOut">
              <a:rPr lang="en-US" smtClean="0"/>
              <a:t>3/13/2023</a:t>
            </a:fld>
            <a:endParaRPr lang="en-US"/>
          </a:p>
        </p:txBody>
      </p:sp>
      <p:sp>
        <p:nvSpPr>
          <p:cNvPr id="4" name="Footer Placeholder 3">
            <a:extLst>
              <a:ext uri="{FF2B5EF4-FFF2-40B4-BE49-F238E27FC236}">
                <a16:creationId xmlns:a16="http://schemas.microsoft.com/office/drawing/2014/main" id="{1722C42D-77BA-4A06-A267-A31015F867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CAE0EA-B870-40C5-BAD9-583C99BABA76}"/>
              </a:ext>
            </a:extLst>
          </p:cNvPr>
          <p:cNvSpPr>
            <a:spLocks noGrp="1"/>
          </p:cNvSpPr>
          <p:nvPr>
            <p:ph type="sldNum" sz="quarter" idx="12"/>
          </p:nvPr>
        </p:nvSpPr>
        <p:spPr/>
        <p:txBody>
          <a:bodyPr/>
          <a:lstStyle/>
          <a:p>
            <a:fld id="{80BF89FF-7BC4-4B08-B899-80A61549DB59}" type="slidenum">
              <a:rPr lang="en-US" smtClean="0"/>
              <a:t>‹#›</a:t>
            </a:fld>
            <a:endParaRPr lang="en-US"/>
          </a:p>
        </p:txBody>
      </p:sp>
    </p:spTree>
    <p:extLst>
      <p:ext uri="{BB962C8B-B14F-4D97-AF65-F5344CB8AC3E}">
        <p14:creationId xmlns:p14="http://schemas.microsoft.com/office/powerpoint/2010/main" val="15330228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F22CF5-84C4-4564-A2CD-A1110E0B13DF}"/>
              </a:ext>
            </a:extLst>
          </p:cNvPr>
          <p:cNvSpPr>
            <a:spLocks noGrp="1"/>
          </p:cNvSpPr>
          <p:nvPr>
            <p:ph type="dt" sz="half" idx="10"/>
          </p:nvPr>
        </p:nvSpPr>
        <p:spPr/>
        <p:txBody>
          <a:bodyPr/>
          <a:lstStyle/>
          <a:p>
            <a:fld id="{0148FB27-A2BF-4EFE-8121-096F9B5170CC}" type="datetimeFigureOut">
              <a:rPr lang="en-US" smtClean="0"/>
              <a:t>3/13/2023</a:t>
            </a:fld>
            <a:endParaRPr lang="en-US"/>
          </a:p>
        </p:txBody>
      </p:sp>
      <p:sp>
        <p:nvSpPr>
          <p:cNvPr id="3" name="Footer Placeholder 2">
            <a:extLst>
              <a:ext uri="{FF2B5EF4-FFF2-40B4-BE49-F238E27FC236}">
                <a16:creationId xmlns:a16="http://schemas.microsoft.com/office/drawing/2014/main" id="{B8D24ADD-65EE-43E1-A6F9-06636AEB8C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959CCE-A039-464F-9235-015C0D235480}"/>
              </a:ext>
            </a:extLst>
          </p:cNvPr>
          <p:cNvSpPr>
            <a:spLocks noGrp="1"/>
          </p:cNvSpPr>
          <p:nvPr>
            <p:ph type="sldNum" sz="quarter" idx="12"/>
          </p:nvPr>
        </p:nvSpPr>
        <p:spPr/>
        <p:txBody>
          <a:bodyPr/>
          <a:lstStyle/>
          <a:p>
            <a:fld id="{80BF89FF-7BC4-4B08-B899-80A61549DB59}" type="slidenum">
              <a:rPr lang="en-US" smtClean="0"/>
              <a:t>‹#›</a:t>
            </a:fld>
            <a:endParaRPr lang="en-US"/>
          </a:p>
        </p:txBody>
      </p:sp>
    </p:spTree>
    <p:extLst>
      <p:ext uri="{BB962C8B-B14F-4D97-AF65-F5344CB8AC3E}">
        <p14:creationId xmlns:p14="http://schemas.microsoft.com/office/powerpoint/2010/main" val="31585053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9B62B-7B1B-4334-BB5E-5A1D8BE75258}"/>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9DF5F0-3375-409E-B2F4-C64B533D73C4}"/>
              </a:ext>
            </a:extLst>
          </p:cNvPr>
          <p:cNvSpPr>
            <a:spLocks noGrp="1"/>
          </p:cNvSpPr>
          <p:nvPr>
            <p:ph idx="1"/>
          </p:nvPr>
        </p:nvSpPr>
        <p:spPr>
          <a:xfrm>
            <a:off x="5183189"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5EDD72-23A3-431B-AA34-BCF5290AD534}"/>
              </a:ext>
            </a:extLst>
          </p:cNvPr>
          <p:cNvSpPr>
            <a:spLocks noGrp="1"/>
          </p:cNvSpPr>
          <p:nvPr>
            <p:ph type="body" sz="half" idx="2"/>
          </p:nvPr>
        </p:nvSpPr>
        <p:spPr>
          <a:xfrm>
            <a:off x="839789" y="2057400"/>
            <a:ext cx="3932237" cy="3811588"/>
          </a:xfrm>
        </p:spPr>
        <p:txBody>
          <a:bodyPr/>
          <a:lstStyle>
            <a:lvl1pPr marL="0" indent="0">
              <a:buNone/>
              <a:defRPr sz="1600"/>
            </a:lvl1pPr>
            <a:lvl2pPr marL="457112" indent="0">
              <a:buNone/>
              <a:defRPr sz="1400"/>
            </a:lvl2pPr>
            <a:lvl3pPr marL="914225" indent="0">
              <a:buNone/>
              <a:defRPr sz="1200"/>
            </a:lvl3pPr>
            <a:lvl4pPr marL="1371337" indent="0">
              <a:buNone/>
              <a:defRPr sz="1000"/>
            </a:lvl4pPr>
            <a:lvl5pPr marL="1828449" indent="0">
              <a:buNone/>
              <a:defRPr sz="1000"/>
            </a:lvl5pPr>
            <a:lvl6pPr marL="2285561" indent="0">
              <a:buNone/>
              <a:defRPr sz="1000"/>
            </a:lvl6pPr>
            <a:lvl7pPr marL="2742674" indent="0">
              <a:buNone/>
              <a:defRPr sz="1000"/>
            </a:lvl7pPr>
            <a:lvl8pPr marL="3199785" indent="0">
              <a:buNone/>
              <a:defRPr sz="1000"/>
            </a:lvl8pPr>
            <a:lvl9pPr marL="3656897"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BAA96D-2DFA-4894-90FB-4369C00F64DC}"/>
              </a:ext>
            </a:extLst>
          </p:cNvPr>
          <p:cNvSpPr>
            <a:spLocks noGrp="1"/>
          </p:cNvSpPr>
          <p:nvPr>
            <p:ph type="dt" sz="half" idx="10"/>
          </p:nvPr>
        </p:nvSpPr>
        <p:spPr/>
        <p:txBody>
          <a:bodyPr/>
          <a:lstStyle/>
          <a:p>
            <a:fld id="{0148FB27-A2BF-4EFE-8121-096F9B5170CC}" type="datetimeFigureOut">
              <a:rPr lang="en-US" smtClean="0"/>
              <a:t>3/13/2023</a:t>
            </a:fld>
            <a:endParaRPr lang="en-US"/>
          </a:p>
        </p:txBody>
      </p:sp>
      <p:sp>
        <p:nvSpPr>
          <p:cNvPr id="6" name="Footer Placeholder 5">
            <a:extLst>
              <a:ext uri="{FF2B5EF4-FFF2-40B4-BE49-F238E27FC236}">
                <a16:creationId xmlns:a16="http://schemas.microsoft.com/office/drawing/2014/main" id="{C1EAC3D5-7E87-49CE-A21E-BC1BA4F418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8789C5-5556-4708-BF4B-F80CFC6CE923}"/>
              </a:ext>
            </a:extLst>
          </p:cNvPr>
          <p:cNvSpPr>
            <a:spLocks noGrp="1"/>
          </p:cNvSpPr>
          <p:nvPr>
            <p:ph type="sldNum" sz="quarter" idx="12"/>
          </p:nvPr>
        </p:nvSpPr>
        <p:spPr/>
        <p:txBody>
          <a:bodyPr/>
          <a:lstStyle/>
          <a:p>
            <a:fld id="{80BF89FF-7BC4-4B08-B899-80A61549DB59}" type="slidenum">
              <a:rPr lang="en-US" smtClean="0"/>
              <a:t>‹#›</a:t>
            </a:fld>
            <a:endParaRPr lang="en-US"/>
          </a:p>
        </p:txBody>
      </p:sp>
    </p:spTree>
    <p:extLst>
      <p:ext uri="{BB962C8B-B14F-4D97-AF65-F5344CB8AC3E}">
        <p14:creationId xmlns:p14="http://schemas.microsoft.com/office/powerpoint/2010/main" val="228748584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73A75-EDB9-4919-AA83-E69CB6D863FB}"/>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3D93EA-3B83-44BD-B495-6C57DA6349CC}"/>
              </a:ext>
            </a:extLst>
          </p:cNvPr>
          <p:cNvSpPr>
            <a:spLocks noGrp="1"/>
          </p:cNvSpPr>
          <p:nvPr>
            <p:ph type="pic" idx="1"/>
          </p:nvPr>
        </p:nvSpPr>
        <p:spPr>
          <a:xfrm>
            <a:off x="5183189" y="987426"/>
            <a:ext cx="6172200" cy="4873625"/>
          </a:xfrm>
        </p:spPr>
        <p:txBody>
          <a:bodyPr/>
          <a:lstStyle>
            <a:lvl1pPr marL="0" indent="0">
              <a:buNone/>
              <a:defRPr sz="3200"/>
            </a:lvl1pPr>
            <a:lvl2pPr marL="457112" indent="0">
              <a:buNone/>
              <a:defRPr sz="2800"/>
            </a:lvl2pPr>
            <a:lvl3pPr marL="914225" indent="0">
              <a:buNone/>
              <a:defRPr sz="2400"/>
            </a:lvl3pPr>
            <a:lvl4pPr marL="1371337" indent="0">
              <a:buNone/>
              <a:defRPr sz="2000"/>
            </a:lvl4pPr>
            <a:lvl5pPr marL="1828449" indent="0">
              <a:buNone/>
              <a:defRPr sz="2000"/>
            </a:lvl5pPr>
            <a:lvl6pPr marL="2285561" indent="0">
              <a:buNone/>
              <a:defRPr sz="2000"/>
            </a:lvl6pPr>
            <a:lvl7pPr marL="2742674" indent="0">
              <a:buNone/>
              <a:defRPr sz="2000"/>
            </a:lvl7pPr>
            <a:lvl8pPr marL="3199785" indent="0">
              <a:buNone/>
              <a:defRPr sz="2000"/>
            </a:lvl8pPr>
            <a:lvl9pPr marL="3656897" indent="0">
              <a:buNone/>
              <a:defRPr sz="2000"/>
            </a:lvl9pPr>
          </a:lstStyle>
          <a:p>
            <a:endParaRPr lang="en-US"/>
          </a:p>
        </p:txBody>
      </p:sp>
      <p:sp>
        <p:nvSpPr>
          <p:cNvPr id="4" name="Text Placeholder 3">
            <a:extLst>
              <a:ext uri="{FF2B5EF4-FFF2-40B4-BE49-F238E27FC236}">
                <a16:creationId xmlns:a16="http://schemas.microsoft.com/office/drawing/2014/main" id="{BCBB033C-62D5-4194-88B7-7F0DC7113160}"/>
              </a:ext>
            </a:extLst>
          </p:cNvPr>
          <p:cNvSpPr>
            <a:spLocks noGrp="1"/>
          </p:cNvSpPr>
          <p:nvPr>
            <p:ph type="body" sz="half" idx="2"/>
          </p:nvPr>
        </p:nvSpPr>
        <p:spPr>
          <a:xfrm>
            <a:off x="839789" y="2057400"/>
            <a:ext cx="3932237" cy="3811588"/>
          </a:xfrm>
        </p:spPr>
        <p:txBody>
          <a:bodyPr/>
          <a:lstStyle>
            <a:lvl1pPr marL="0" indent="0">
              <a:buNone/>
              <a:defRPr sz="1600"/>
            </a:lvl1pPr>
            <a:lvl2pPr marL="457112" indent="0">
              <a:buNone/>
              <a:defRPr sz="1400"/>
            </a:lvl2pPr>
            <a:lvl3pPr marL="914225" indent="0">
              <a:buNone/>
              <a:defRPr sz="1200"/>
            </a:lvl3pPr>
            <a:lvl4pPr marL="1371337" indent="0">
              <a:buNone/>
              <a:defRPr sz="1000"/>
            </a:lvl4pPr>
            <a:lvl5pPr marL="1828449" indent="0">
              <a:buNone/>
              <a:defRPr sz="1000"/>
            </a:lvl5pPr>
            <a:lvl6pPr marL="2285561" indent="0">
              <a:buNone/>
              <a:defRPr sz="1000"/>
            </a:lvl6pPr>
            <a:lvl7pPr marL="2742674" indent="0">
              <a:buNone/>
              <a:defRPr sz="1000"/>
            </a:lvl7pPr>
            <a:lvl8pPr marL="3199785" indent="0">
              <a:buNone/>
              <a:defRPr sz="1000"/>
            </a:lvl8pPr>
            <a:lvl9pPr marL="3656897"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81DFC0-44B1-444F-95B9-25E310A89523}"/>
              </a:ext>
            </a:extLst>
          </p:cNvPr>
          <p:cNvSpPr>
            <a:spLocks noGrp="1"/>
          </p:cNvSpPr>
          <p:nvPr>
            <p:ph type="dt" sz="half" idx="10"/>
          </p:nvPr>
        </p:nvSpPr>
        <p:spPr/>
        <p:txBody>
          <a:bodyPr/>
          <a:lstStyle/>
          <a:p>
            <a:fld id="{0148FB27-A2BF-4EFE-8121-096F9B5170CC}" type="datetimeFigureOut">
              <a:rPr lang="en-US" smtClean="0"/>
              <a:t>3/13/2023</a:t>
            </a:fld>
            <a:endParaRPr lang="en-US"/>
          </a:p>
        </p:txBody>
      </p:sp>
      <p:sp>
        <p:nvSpPr>
          <p:cNvPr id="6" name="Footer Placeholder 5">
            <a:extLst>
              <a:ext uri="{FF2B5EF4-FFF2-40B4-BE49-F238E27FC236}">
                <a16:creationId xmlns:a16="http://schemas.microsoft.com/office/drawing/2014/main" id="{5D711FD2-2D00-428D-8E25-C83B61D7E9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40A7E0-2015-485E-BCEB-698527F06E49}"/>
              </a:ext>
            </a:extLst>
          </p:cNvPr>
          <p:cNvSpPr>
            <a:spLocks noGrp="1"/>
          </p:cNvSpPr>
          <p:nvPr>
            <p:ph type="sldNum" sz="quarter" idx="12"/>
          </p:nvPr>
        </p:nvSpPr>
        <p:spPr/>
        <p:txBody>
          <a:bodyPr/>
          <a:lstStyle/>
          <a:p>
            <a:fld id="{80BF89FF-7BC4-4B08-B899-80A61549DB59}" type="slidenum">
              <a:rPr lang="en-US" smtClean="0"/>
              <a:t>‹#›</a:t>
            </a:fld>
            <a:endParaRPr lang="en-US"/>
          </a:p>
        </p:txBody>
      </p:sp>
    </p:spTree>
    <p:extLst>
      <p:ext uri="{BB962C8B-B14F-4D97-AF65-F5344CB8AC3E}">
        <p14:creationId xmlns:p14="http://schemas.microsoft.com/office/powerpoint/2010/main" val="299222304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D9B6E-B694-4645-AB52-F98695751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7D7ED7-14FC-4F10-BDB8-1E2EF04A17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534A22-8DAA-4826-B139-1900E37F6E29}"/>
              </a:ext>
            </a:extLst>
          </p:cNvPr>
          <p:cNvSpPr>
            <a:spLocks noGrp="1"/>
          </p:cNvSpPr>
          <p:nvPr>
            <p:ph type="dt" sz="half" idx="10"/>
          </p:nvPr>
        </p:nvSpPr>
        <p:spPr/>
        <p:txBody>
          <a:bodyPr/>
          <a:lstStyle/>
          <a:p>
            <a:fld id="{0148FB27-A2BF-4EFE-8121-096F9B5170CC}" type="datetimeFigureOut">
              <a:rPr lang="en-US" smtClean="0"/>
              <a:t>3/13/2023</a:t>
            </a:fld>
            <a:endParaRPr lang="en-US"/>
          </a:p>
        </p:txBody>
      </p:sp>
      <p:sp>
        <p:nvSpPr>
          <p:cNvPr id="5" name="Footer Placeholder 4">
            <a:extLst>
              <a:ext uri="{FF2B5EF4-FFF2-40B4-BE49-F238E27FC236}">
                <a16:creationId xmlns:a16="http://schemas.microsoft.com/office/drawing/2014/main" id="{0A133E31-2EFF-4802-B676-B82E4A8B1B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F3F884-D060-41A7-835F-AB8C7174E514}"/>
              </a:ext>
            </a:extLst>
          </p:cNvPr>
          <p:cNvSpPr>
            <a:spLocks noGrp="1"/>
          </p:cNvSpPr>
          <p:nvPr>
            <p:ph type="sldNum" sz="quarter" idx="12"/>
          </p:nvPr>
        </p:nvSpPr>
        <p:spPr/>
        <p:txBody>
          <a:bodyPr/>
          <a:lstStyle/>
          <a:p>
            <a:fld id="{80BF89FF-7BC4-4B08-B899-80A61549DB59}" type="slidenum">
              <a:rPr lang="en-US" smtClean="0"/>
              <a:t>‹#›</a:t>
            </a:fld>
            <a:endParaRPr lang="en-US"/>
          </a:p>
        </p:txBody>
      </p:sp>
    </p:spTree>
    <p:extLst>
      <p:ext uri="{BB962C8B-B14F-4D97-AF65-F5344CB8AC3E}">
        <p14:creationId xmlns:p14="http://schemas.microsoft.com/office/powerpoint/2010/main" val="188371404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EB68D-5F95-4A25-8E0A-373E3D0B311D}"/>
              </a:ext>
            </a:extLst>
          </p:cNvPr>
          <p:cNvSpPr>
            <a:spLocks noGrp="1"/>
          </p:cNvSpPr>
          <p:nvPr>
            <p:ph type="title" orient="vert"/>
          </p:nvPr>
        </p:nvSpPr>
        <p:spPr>
          <a:xfrm>
            <a:off x="8724900" y="365126"/>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EFC457-F292-4DE1-906D-0B616766726C}"/>
              </a:ext>
            </a:extLst>
          </p:cNvPr>
          <p:cNvSpPr>
            <a:spLocks noGrp="1"/>
          </p:cNvSpPr>
          <p:nvPr>
            <p:ph type="body" orient="vert" idx="1"/>
          </p:nvPr>
        </p:nvSpPr>
        <p:spPr>
          <a:xfrm>
            <a:off x="838201" y="365126"/>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35DE4A-4B81-404A-98E5-3B6880F55368}"/>
              </a:ext>
            </a:extLst>
          </p:cNvPr>
          <p:cNvSpPr>
            <a:spLocks noGrp="1"/>
          </p:cNvSpPr>
          <p:nvPr>
            <p:ph type="dt" sz="half" idx="10"/>
          </p:nvPr>
        </p:nvSpPr>
        <p:spPr/>
        <p:txBody>
          <a:bodyPr/>
          <a:lstStyle/>
          <a:p>
            <a:fld id="{0148FB27-A2BF-4EFE-8121-096F9B5170CC}" type="datetimeFigureOut">
              <a:rPr lang="en-US" smtClean="0"/>
              <a:t>3/13/2023</a:t>
            </a:fld>
            <a:endParaRPr lang="en-US"/>
          </a:p>
        </p:txBody>
      </p:sp>
      <p:sp>
        <p:nvSpPr>
          <p:cNvPr id="5" name="Footer Placeholder 4">
            <a:extLst>
              <a:ext uri="{FF2B5EF4-FFF2-40B4-BE49-F238E27FC236}">
                <a16:creationId xmlns:a16="http://schemas.microsoft.com/office/drawing/2014/main" id="{103B10D1-C8C4-4F9D-8DA2-2BBBA0BD0F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2347A-E238-497B-9218-23F26F43C687}"/>
              </a:ext>
            </a:extLst>
          </p:cNvPr>
          <p:cNvSpPr>
            <a:spLocks noGrp="1"/>
          </p:cNvSpPr>
          <p:nvPr>
            <p:ph type="sldNum" sz="quarter" idx="12"/>
          </p:nvPr>
        </p:nvSpPr>
        <p:spPr/>
        <p:txBody>
          <a:bodyPr/>
          <a:lstStyle/>
          <a:p>
            <a:fld id="{80BF89FF-7BC4-4B08-B899-80A61549DB59}" type="slidenum">
              <a:rPr lang="en-US" smtClean="0"/>
              <a:t>‹#›</a:t>
            </a:fld>
            <a:endParaRPr lang="en-US"/>
          </a:p>
        </p:txBody>
      </p:sp>
    </p:spTree>
    <p:extLst>
      <p:ext uri="{BB962C8B-B14F-4D97-AF65-F5344CB8AC3E}">
        <p14:creationId xmlns:p14="http://schemas.microsoft.com/office/powerpoint/2010/main" val="333687927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1837837"/>
          </a:xfrm>
        </p:spPr>
        <p:txBody>
          <a:bodyPr wrap="square">
            <a:spAutoFit/>
          </a:bodyPr>
          <a:lstStyle>
            <a:lvl1pPr marL="0" indent="0">
              <a:buNone/>
              <a:defRPr/>
            </a:lvl1pPr>
            <a:lvl2pPr marL="228556" indent="0">
              <a:buNone/>
              <a:defRPr/>
            </a:lvl2pPr>
            <a:lvl3pPr marL="457112" indent="0">
              <a:buNone/>
              <a:defRPr/>
            </a:lvl3pPr>
            <a:lvl4pPr marL="685668" indent="0">
              <a:buNone/>
              <a:defRPr/>
            </a:lvl4pPr>
            <a:lvl5pPr marL="91422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1780331"/>
      </p:ext>
    </p:extLst>
  </p:cSld>
  <p:clrMapOvr>
    <a:masterClrMapping/>
  </p:clrMapOvr>
  <p:transition>
    <p:fade/>
  </p:transition>
  <p:extLst>
    <p:ext uri="{DCECCB84-F9BA-43D5-87BE-67443E8EF086}">
      <p15:sldGuideLst xmlns:p15="http://schemas.microsoft.com/office/powerpoint/2012/main">
        <p15:guide id="1" orient="horz" pos="282" userDrawn="1">
          <p15:clr>
            <a:srgbClr val="5ACBF0"/>
          </p15:clr>
        </p15:guide>
        <p15:guide id="2" orient="horz" pos="887" userDrawn="1">
          <p15:clr>
            <a:srgbClr val="5ACBF0"/>
          </p15:clr>
        </p15:guide>
        <p15:guide id="4" orient="horz" pos="124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6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9263600"/>
      </p:ext>
    </p:extLst>
  </p:cSld>
  <p:clrMapOvr>
    <a:masterClrMapping/>
  </p:clrMapOvr>
  <p:transition>
    <p:fade/>
  </p:transition>
  <p:extLst>
    <p:ext uri="{DCECCB84-F9BA-43D5-87BE-67443E8EF086}">
      <p15:sldGuideLst xmlns:p15="http://schemas.microsoft.com/office/powerpoint/2012/main">
        <p15:guide id="2" orient="horz" pos="1247" userDrawn="1">
          <p15:clr>
            <a:srgbClr val="5ACBF0"/>
          </p15:clr>
        </p15:guide>
        <p15:guide id="3" orient="horz" pos="282" userDrawn="1">
          <p15:clr>
            <a:srgbClr val="5ACBF0"/>
          </p15:clr>
        </p15:guide>
        <p15:guide id="5" orient="horz" pos="886"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1"/>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33800"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60621459"/>
      </p:ext>
    </p:extLst>
  </p:cSld>
  <p:clrMapOvr>
    <a:masterClrMapping/>
  </p:clrMapOvr>
  <p:transition>
    <p:fade/>
  </p:transition>
  <p:extLst>
    <p:ext uri="{DCECCB84-F9BA-43D5-87BE-67443E8EF086}">
      <p15:sldGuideLst xmlns:p15="http://schemas.microsoft.com/office/powerpoint/2012/main">
        <p15:guide id="3" orient="horz" pos="2935" userDrawn="1">
          <p15:clr>
            <a:srgbClr val="5ACBF0"/>
          </p15:clr>
        </p15:guide>
        <p15:guide id="4" orient="horz" pos="1251" userDrawn="1">
          <p15:clr>
            <a:srgbClr val="5ACBF0"/>
          </p15:clr>
        </p15:guide>
        <p15:guide id="5" orient="horz" pos="282" userDrawn="1">
          <p15:clr>
            <a:srgbClr val="5ACBF0"/>
          </p15:clr>
        </p15:guide>
        <p15:guide id="6" pos="1924" userDrawn="1">
          <p15:clr>
            <a:srgbClr val="5ACBF0"/>
          </p15:clr>
        </p15:guide>
        <p15:guide id="7" pos="2108" userDrawn="1">
          <p15:clr>
            <a:srgbClr val="5ACBF0"/>
          </p15:clr>
        </p15:guide>
        <p15:guide id="8" pos="3672" userDrawn="1">
          <p15:clr>
            <a:srgbClr val="5ACBF0"/>
          </p15:clr>
        </p15:guide>
        <p15:guide id="9" pos="3857" userDrawn="1">
          <p15:clr>
            <a:srgbClr val="5ACBF0"/>
          </p15:clr>
        </p15:guide>
        <p15:guide id="10" pos="5421" userDrawn="1">
          <p15:clr>
            <a:srgbClr val="5ACBF0"/>
          </p15:clr>
        </p15:guide>
        <p15:guide id="11" pos="5604" userDrawn="1">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888559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18" userDrawn="1">
          <p15:clr>
            <a:srgbClr val="FBAE40"/>
          </p15:clr>
        </p15:guide>
        <p15:guide id="2" pos="6014" userDrawn="1">
          <p15:clr>
            <a:srgbClr val="5ACBF0"/>
          </p15:clr>
        </p15:guide>
        <p15:guide id="3" orient="horz" pos="1873"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33800"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09873875"/>
      </p:ext>
    </p:extLst>
  </p:cSld>
  <p:clrMapOvr>
    <a:masterClrMapping/>
  </p:clrMapOvr>
  <p:transition>
    <p:fade/>
  </p:transition>
  <p:extLst>
    <p:ext uri="{DCECCB84-F9BA-43D5-87BE-67443E8EF086}">
      <p15:sldGuideLst xmlns:p15="http://schemas.microsoft.com/office/powerpoint/2012/main">
        <p15:guide id="2" orient="horz" pos="1247" userDrawn="1">
          <p15:clr>
            <a:srgbClr val="5ACBF0"/>
          </p15:clr>
        </p15:guide>
        <p15:guide id="3" orient="horz" pos="282" userDrawn="1">
          <p15:clr>
            <a:srgbClr val="5ACBF0"/>
          </p15:clr>
        </p15:guide>
        <p15:guide id="5" orient="horz" pos="886"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3"/>
            <a:ext cx="7454643" cy="3558191"/>
          </a:xfrm>
          <a:prstGeom prst="rect">
            <a:avLst/>
          </a:prstGeom>
          <a:noFill/>
        </p:spPr>
        <p:txBody>
          <a:bodyPr vert="horz" wrap="square" lIns="0" tIns="0" rIns="0" bIns="0" rtlCol="0" anchor="t" anchorCtr="0">
            <a:noAutofit/>
          </a:bodyPr>
          <a:lstStyle>
            <a:lvl1pPr>
              <a:defRPr lang="en-US" sz="4704" spc="-49" baseline="0" dirty="0">
                <a:solidFill>
                  <a:srgbClr val="000000"/>
                </a:solidFill>
              </a:defRPr>
            </a:lvl1pPr>
          </a:lstStyle>
          <a:p>
            <a:pPr marL="0" lvl="0">
              <a:lnSpc>
                <a:spcPts val="5489"/>
              </a:lnSpc>
            </a:pPr>
            <a:r>
              <a:rPr lang="en-US"/>
              <a:t>Section title</a:t>
            </a:r>
          </a:p>
        </p:txBody>
      </p:sp>
    </p:spTree>
    <p:extLst>
      <p:ext uri="{BB962C8B-B14F-4D97-AF65-F5344CB8AC3E}">
        <p14:creationId xmlns:p14="http://schemas.microsoft.com/office/powerpoint/2010/main" val="1590390330"/>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4725"/>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2317907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18" userDrawn="1">
          <p15:clr>
            <a:srgbClr val="FBAE40"/>
          </p15:clr>
        </p15:guide>
        <p15:guide id="2" pos="6014" userDrawn="1">
          <p15:clr>
            <a:srgbClr val="5ACBF0"/>
          </p15:clr>
        </p15:guide>
        <p15:guide id="3" orient="horz" pos="1873" userDrawn="1">
          <p15:clr>
            <a:srgbClr val="5ACBF0"/>
          </p15:clr>
        </p15:guide>
        <p15:guide id="4" orient="horz" pos="2456"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111"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1" y="585789"/>
            <a:ext cx="1366245" cy="292608"/>
          </a:xfrm>
          <a:prstGeom prst="rect">
            <a:avLst/>
          </a:prstGeom>
        </p:spPr>
      </p:pic>
    </p:spTree>
    <p:extLst>
      <p:ext uri="{BB962C8B-B14F-4D97-AF65-F5344CB8AC3E}">
        <p14:creationId xmlns:p14="http://schemas.microsoft.com/office/powerpoint/2010/main" val="26904328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165316"/>
      </p:ext>
    </p:extLst>
  </p:cSld>
  <p:clrMapOvr>
    <a:masterClrMapping/>
  </p:clrMapOvr>
  <p:transition>
    <p:fade/>
  </p:transition>
  <p:extLst>
    <p:ext uri="{DCECCB84-F9BA-43D5-87BE-67443E8EF086}">
      <p15:sldGuideLst xmlns:p15="http://schemas.microsoft.com/office/powerpoint/2012/main">
        <p15:guide id="2" orient="horz" pos="1247" userDrawn="1">
          <p15:clr>
            <a:srgbClr val="5ACBF0"/>
          </p15:clr>
        </p15:guide>
        <p15:guide id="3" orient="horz" pos="282" userDrawn="1">
          <p15:clr>
            <a:srgbClr val="5ACBF0"/>
          </p15:clr>
        </p15:guide>
        <p15:guide id="5" orient="horz" pos="886"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8"/>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9317991"/>
      </p:ext>
    </p:extLst>
  </p:cSld>
  <p:clrMapOvr>
    <a:masterClrMapping/>
  </p:clrMapOvr>
  <p:transition>
    <p:fade/>
  </p:transition>
  <p:extLst>
    <p:ext uri="{DCECCB84-F9BA-43D5-87BE-67443E8EF086}">
      <p15:sldGuideLst xmlns:p15="http://schemas.microsoft.com/office/powerpoint/2012/main">
        <p15:guide id="2" orient="horz" pos="1247" userDrawn="1">
          <p15:clr>
            <a:srgbClr val="5ACBF0"/>
          </p15:clr>
        </p15:guide>
        <p15:guide id="3" orient="horz" pos="282" userDrawn="1">
          <p15:clr>
            <a:srgbClr val="5ACBF0"/>
          </p15:clr>
        </p15:guide>
        <p15:guide id="5" orient="horz" pos="886"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69"/>
            <a:ext cx="11018520" cy="1612768"/>
          </a:xfrm>
        </p:spPr>
        <p:txBody>
          <a:bodyPr wrap="square">
            <a:spAutoFit/>
          </a:bodyPr>
          <a:lstStyle>
            <a:lvl1pPr marL="0" indent="0">
              <a:buNone/>
              <a:defRPr/>
            </a:lvl1pPr>
            <a:lvl2pPr marL="228556" indent="0">
              <a:buNone/>
              <a:defRPr/>
            </a:lvl2pPr>
            <a:lvl3pPr marL="457112" indent="0">
              <a:buNone/>
              <a:defRPr/>
            </a:lvl3pPr>
            <a:lvl4pPr marL="685668" indent="0">
              <a:buNone/>
              <a:defRPr/>
            </a:lvl4pPr>
            <a:lvl5pPr marL="914225"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7615764"/>
      </p:ext>
    </p:extLst>
  </p:cSld>
  <p:clrMapOvr>
    <a:masterClrMapping/>
  </p:clrMapOvr>
  <p:transition>
    <p:fade/>
  </p:transition>
  <p:extLst>
    <p:ext uri="{DCECCB84-F9BA-43D5-87BE-67443E8EF086}">
      <p15:sldGuideLst xmlns:p15="http://schemas.microsoft.com/office/powerpoint/2012/main">
        <p15:guide id="1" orient="horz" pos="282" userDrawn="1">
          <p15:clr>
            <a:srgbClr val="5ACBF0"/>
          </p15:clr>
        </p15:guide>
        <p15:guide id="2" orient="horz" pos="887" userDrawn="1">
          <p15:clr>
            <a:srgbClr val="5ACBF0"/>
          </p15:clr>
        </p15:guide>
        <p15:guide id="4" orient="horz" pos="1247"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1" y="1435100"/>
            <a:ext cx="5211763" cy="16127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16127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18732185"/>
      </p:ext>
    </p:extLst>
  </p:cSld>
  <p:clrMapOvr>
    <a:masterClrMapping/>
  </p:clrMapOvr>
  <p:transition>
    <p:fade/>
  </p:transition>
  <p:extLst>
    <p:ext uri="{DCECCB84-F9BA-43D5-87BE-67443E8EF086}">
      <p15:sldGuideLst xmlns:p15="http://schemas.microsoft.com/office/powerpoint/2012/main">
        <p15:guide id="1" orient="horz" pos="282" userDrawn="1">
          <p15:clr>
            <a:srgbClr val="5ACBF0"/>
          </p15:clr>
        </p15:guide>
        <p15:guide id="2" orient="horz" pos="1251" userDrawn="1">
          <p15:clr>
            <a:srgbClr val="5ACBF0"/>
          </p15:clr>
        </p15:guide>
        <p15:guide id="3" orient="horz" pos="886" userDrawn="1">
          <p15:clr>
            <a:srgbClr val="5ACBF0"/>
          </p15:clr>
        </p15:guide>
        <p15:guide id="4" pos="3588" userDrawn="1">
          <p15:clr>
            <a:srgbClr val="5ACBF0"/>
          </p15:clr>
        </p15:guide>
        <p15:guide id="5" pos="3945"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3"/>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39" indent="0">
              <a:buFont typeface="Wingdings" panose="05000000000000000000" pitchFamily="2" charset="2"/>
              <a:buNone/>
              <a:defRPr sz="2000" b="0"/>
            </a:lvl2pPr>
            <a:lvl3pPr marL="450764" indent="0">
              <a:buFont typeface="Wingdings" panose="05000000000000000000" pitchFamily="2" charset="2"/>
              <a:buNone/>
              <a:tabLst/>
              <a:defRPr sz="1600" b="0"/>
            </a:lvl3pPr>
            <a:lvl4pPr marL="652337" indent="0">
              <a:buFont typeface="Wingdings" panose="05000000000000000000" pitchFamily="2" charset="2"/>
              <a:buNone/>
              <a:defRPr sz="1400" b="0"/>
            </a:lvl4pPr>
            <a:lvl5pPr marL="853911"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2" y="1435100"/>
            <a:ext cx="5212080" cy="1649682"/>
          </a:xfrm>
        </p:spPr>
        <p:txBody>
          <a:bodyPr wrap="square">
            <a:spAutoFit/>
          </a:bodyPr>
          <a:lstStyle>
            <a:lvl1pPr marL="0" indent="0">
              <a:spcBef>
                <a:spcPts val="1223"/>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39" indent="0">
              <a:buFont typeface="Wingdings" panose="05000000000000000000" pitchFamily="2" charset="2"/>
              <a:buNone/>
              <a:defRPr sz="2000" b="0"/>
            </a:lvl2pPr>
            <a:lvl3pPr marL="450764" indent="0">
              <a:buFont typeface="Wingdings" panose="05000000000000000000" pitchFamily="2" charset="2"/>
              <a:buNone/>
              <a:tabLst/>
              <a:defRPr sz="1600" b="0"/>
            </a:lvl3pPr>
            <a:lvl4pPr marL="652337" indent="0">
              <a:buFont typeface="Wingdings" panose="05000000000000000000" pitchFamily="2" charset="2"/>
              <a:buNone/>
              <a:defRPr sz="1400" b="0"/>
            </a:lvl4pPr>
            <a:lvl5pPr marL="853911"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4962098"/>
      </p:ext>
    </p:extLst>
  </p:cSld>
  <p:clrMapOvr>
    <a:masterClrMapping/>
  </p:clrMapOvr>
  <p:transition>
    <p:fade/>
  </p:transition>
  <p:extLst>
    <p:ext uri="{DCECCB84-F9BA-43D5-87BE-67443E8EF086}">
      <p15:sldGuideLst xmlns:p15="http://schemas.microsoft.com/office/powerpoint/2012/main">
        <p15:guide id="1" orient="horz" pos="282" userDrawn="1">
          <p15:clr>
            <a:srgbClr val="5ACBF0"/>
          </p15:clr>
        </p15:guide>
        <p15:guide id="2" orient="horz" pos="1247" userDrawn="1">
          <p15:clr>
            <a:srgbClr val="5ACBF0"/>
          </p15:clr>
        </p15:guide>
        <p15:guide id="3" orient="horz" pos="886" userDrawn="1">
          <p15:clr>
            <a:srgbClr val="5ACBF0"/>
          </p15:clr>
        </p15:guide>
        <p15:guide id="4" pos="3584" userDrawn="1">
          <p15:clr>
            <a:srgbClr val="5ACBF0"/>
          </p15:clr>
        </p15:guide>
        <p15:guide id="5" pos="3945"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2464317"/>
      </p:ext>
    </p:extLst>
  </p:cSld>
  <p:clrMapOvr>
    <a:masterClrMapping/>
  </p:clrMapOvr>
  <p:transition>
    <p:fade/>
  </p:transition>
  <p:extLst>
    <p:ext uri="{DCECCB84-F9BA-43D5-87BE-67443E8EF086}">
      <p15:sldGuideLst xmlns:p15="http://schemas.microsoft.com/office/powerpoint/2012/main">
        <p15:guide id="6" pos="764" userDrawn="1">
          <p15:clr>
            <a:srgbClr val="A4A3A4"/>
          </p15:clr>
        </p15:guide>
        <p15:guide id="7" pos="943" userDrawn="1">
          <p15:clr>
            <a:srgbClr val="A4A3A4"/>
          </p15:clr>
        </p15:guide>
        <p15:guide id="8" pos="1346" userDrawn="1">
          <p15:clr>
            <a:srgbClr val="A4A3A4"/>
          </p15:clr>
        </p15:guide>
        <p15:guide id="9" pos="1525" userDrawn="1">
          <p15:clr>
            <a:srgbClr val="A4A3A4"/>
          </p15:clr>
        </p15:guide>
        <p15:guide id="10" pos="1928" userDrawn="1">
          <p15:clr>
            <a:srgbClr val="A4A3A4"/>
          </p15:clr>
        </p15:guide>
        <p15:guide id="11" pos="2108" userDrawn="1">
          <p15:clr>
            <a:srgbClr val="A4A3A4"/>
          </p15:clr>
        </p15:guide>
        <p15:guide id="12" pos="2511" userDrawn="1">
          <p15:clr>
            <a:srgbClr val="A4A3A4"/>
          </p15:clr>
        </p15:guide>
        <p15:guide id="13" pos="2690" userDrawn="1">
          <p15:clr>
            <a:srgbClr val="A4A3A4"/>
          </p15:clr>
        </p15:guide>
        <p15:guide id="14" pos="3093" userDrawn="1">
          <p15:clr>
            <a:srgbClr val="A4A3A4"/>
          </p15:clr>
        </p15:guide>
        <p15:guide id="15" pos="3272" userDrawn="1">
          <p15:clr>
            <a:srgbClr val="A4A3A4"/>
          </p15:clr>
        </p15:guide>
        <p15:guide id="16" pos="3675" userDrawn="1">
          <p15:clr>
            <a:srgbClr val="A4A3A4"/>
          </p15:clr>
        </p15:guide>
        <p15:guide id="17" pos="3855" userDrawn="1">
          <p15:clr>
            <a:srgbClr val="A4A3A4"/>
          </p15:clr>
        </p15:guide>
        <p15:guide id="18" pos="4258" userDrawn="1">
          <p15:clr>
            <a:srgbClr val="A4A3A4"/>
          </p15:clr>
        </p15:guide>
        <p15:guide id="19" pos="4437" userDrawn="1">
          <p15:clr>
            <a:srgbClr val="A4A3A4"/>
          </p15:clr>
        </p15:guide>
        <p15:guide id="20" pos="4840" userDrawn="1">
          <p15:clr>
            <a:srgbClr val="A4A3A4"/>
          </p15:clr>
        </p15:guide>
        <p15:guide id="21" pos="5019" userDrawn="1">
          <p15:clr>
            <a:srgbClr val="A4A3A4"/>
          </p15:clr>
        </p15:guide>
        <p15:guide id="22" pos="5420" userDrawn="1">
          <p15:clr>
            <a:srgbClr val="A4A3A4"/>
          </p15:clr>
        </p15:guide>
        <p15:guide id="23" pos="5602" userDrawn="1">
          <p15:clr>
            <a:srgbClr val="A4A3A4"/>
          </p15:clr>
        </p15:guide>
        <p15:guide id="24" pos="6003" userDrawn="1">
          <p15:clr>
            <a:srgbClr val="A4A3A4"/>
          </p15:clr>
        </p15:guide>
        <p15:guide id="25" pos="6184" userDrawn="1">
          <p15:clr>
            <a:srgbClr val="A4A3A4"/>
          </p15:clr>
        </p15:guide>
        <p15:guide id="26" pos="6585" userDrawn="1">
          <p15:clr>
            <a:srgbClr val="A4A3A4"/>
          </p15:clr>
        </p15:guide>
        <p15:guide id="27" pos="6764" userDrawn="1">
          <p15:clr>
            <a:srgbClr val="A4A3A4"/>
          </p15:clr>
        </p15:guide>
        <p15:guide id="28" orient="horz" pos="887" userDrawn="1">
          <p15:clr>
            <a:srgbClr val="5ACBF0"/>
          </p15:clr>
        </p15:guide>
        <p15:guide id="29" orient="horz" pos="1246" userDrawn="1">
          <p15:clr>
            <a:srgbClr val="5ACBF0"/>
          </p15:clr>
        </p15:guide>
        <p15:guide id="30" orient="horz" pos="282" userDrawn="1">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emf"/><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slideLayout" Target="../slideLayouts/slideLayout55.xml"/><Relationship Id="rId3" Type="http://schemas.openxmlformats.org/officeDocument/2006/relationships/slideLayout" Target="../slideLayouts/slideLayout40.xml"/><Relationship Id="rId21" Type="http://schemas.openxmlformats.org/officeDocument/2006/relationships/theme" Target="../theme/theme2.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10" Type="http://schemas.openxmlformats.org/officeDocument/2006/relationships/slideLayout" Target="../slideLayouts/slideLayout47.xml"/><Relationship Id="rId19" Type="http://schemas.openxmlformats.org/officeDocument/2006/relationships/slideLayout" Target="../slideLayouts/slideLayout56.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4"/>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9"/>
          <a:srcRect l="762"/>
          <a:stretch/>
        </p:blipFill>
        <p:spPr>
          <a:xfrm rot="5400000">
            <a:off x="9509761" y="2843774"/>
            <a:ext cx="6858000" cy="1170455"/>
          </a:xfrm>
          <a:prstGeom prst="rect">
            <a:avLst/>
          </a:prstGeom>
        </p:spPr>
      </p:pic>
    </p:spTree>
    <p:extLst>
      <p:ext uri="{BB962C8B-B14F-4D97-AF65-F5344CB8AC3E}">
        <p14:creationId xmlns:p14="http://schemas.microsoft.com/office/powerpoint/2010/main" val="4003948884"/>
      </p:ext>
    </p:extLst>
  </p:cSld>
  <p:clrMap bg1="lt1" tx1="dk1" bg2="lt2" tx2="dk2" accent1="accent1" accent2="accent2" accent3="accent3" accent4="accent4" accent5="accent5" accent6="accent6" hlink="hlink" folHlink="folHlink"/>
  <p:sldLayoutIdLst>
    <p:sldLayoutId id="2147484799" r:id="rId1"/>
    <p:sldLayoutId id="2147484800" r:id="rId2"/>
    <p:sldLayoutId id="2147484801" r:id="rId3"/>
    <p:sldLayoutId id="2147484802" r:id="rId4"/>
    <p:sldLayoutId id="2147484803" r:id="rId5"/>
    <p:sldLayoutId id="2147484804" r:id="rId6"/>
    <p:sldLayoutId id="2147484805" r:id="rId7"/>
    <p:sldLayoutId id="2147484806" r:id="rId8"/>
    <p:sldLayoutId id="2147484807" r:id="rId9"/>
    <p:sldLayoutId id="2147484808" r:id="rId10"/>
    <p:sldLayoutId id="2147484809" r:id="rId11"/>
    <p:sldLayoutId id="2147484810" r:id="rId12"/>
    <p:sldLayoutId id="2147484811" r:id="rId13"/>
    <p:sldLayoutId id="2147484812" r:id="rId14"/>
    <p:sldLayoutId id="2147484813" r:id="rId15"/>
    <p:sldLayoutId id="2147484814" r:id="rId16"/>
    <p:sldLayoutId id="2147484815" r:id="rId17"/>
    <p:sldLayoutId id="2147484816" r:id="rId18"/>
    <p:sldLayoutId id="2147484817" r:id="rId19"/>
    <p:sldLayoutId id="2147484818" r:id="rId20"/>
    <p:sldLayoutId id="2147484819" r:id="rId21"/>
    <p:sldLayoutId id="2147484820" r:id="rId22"/>
    <p:sldLayoutId id="2147484821" r:id="rId23"/>
    <p:sldLayoutId id="2147484822" r:id="rId24"/>
    <p:sldLayoutId id="2147484823" r:id="rId25"/>
    <p:sldLayoutId id="2147484824" r:id="rId26"/>
    <p:sldLayoutId id="2147484825" r:id="rId27"/>
    <p:sldLayoutId id="2147484826" r:id="rId28"/>
    <p:sldLayoutId id="2147484827" r:id="rId29"/>
    <p:sldLayoutId id="2147484828" r:id="rId30"/>
    <p:sldLayoutId id="2147484829" r:id="rId31"/>
    <p:sldLayoutId id="2147484830" r:id="rId32"/>
    <p:sldLayoutId id="2147484831" r:id="rId33"/>
    <p:sldLayoutId id="2147484832" r:id="rId34"/>
    <p:sldLayoutId id="2147484833" r:id="rId35"/>
    <p:sldLayoutId id="2147484834" r:id="rId36"/>
    <p:sldLayoutId id="2147484835" r:id="rId37"/>
  </p:sldLayoutIdLst>
  <p:transition>
    <p:fade/>
  </p:transition>
  <p:hf sldNum="0" hdr="0" ftr="0" dt="0"/>
  <p:txStyles>
    <p:titleStyle>
      <a:lvl1pPr algn="l" defTabSz="932563"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2"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2"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1" userDrawn="1">
          <p15:clr>
            <a:srgbClr val="C35EA4"/>
          </p15:clr>
        </p15:guide>
        <p15:guide id="17" pos="7169" userDrawn="1">
          <p15:clr>
            <a:srgbClr val="C35EA4"/>
          </p15:clr>
        </p15:guide>
        <p15:guide id="25" orient="horz" pos="362" userDrawn="1">
          <p15:clr>
            <a:srgbClr val="C35EA4"/>
          </p15:clr>
        </p15:guide>
        <p15:guide id="26" orient="horz" pos="3872" userDrawn="1">
          <p15:clr>
            <a:srgbClr val="C35EA4"/>
          </p15:clr>
        </p15:guide>
        <p15:guide id="27" orient="horz" pos="180" userDrawn="1">
          <p15:clr>
            <a:srgbClr val="A4A3A4"/>
          </p15:clr>
        </p15:guide>
        <p15:guide id="28" pos="181" userDrawn="1">
          <p15:clr>
            <a:srgbClr val="A4A3A4"/>
          </p15:clr>
        </p15:guide>
        <p15:guide id="29" orient="horz" pos="4054" userDrawn="1">
          <p15:clr>
            <a:srgbClr val="A4A3A4"/>
          </p15:clr>
        </p15:guide>
        <p15:guide id="30" pos="7348"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6C4015-29AD-43C6-A85A-6D4C2AFA6CB8}"/>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ECAD3F-97E8-4BA6-AD97-F6BBA5F272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D911F-D639-44F6-B1AE-72FD5E558A1A}"/>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48FB27-A2BF-4EFE-8121-096F9B5170CC}" type="datetimeFigureOut">
              <a:rPr lang="en-US" smtClean="0"/>
              <a:t>3/13/2023</a:t>
            </a:fld>
            <a:endParaRPr lang="en-US"/>
          </a:p>
        </p:txBody>
      </p:sp>
      <p:sp>
        <p:nvSpPr>
          <p:cNvPr id="5" name="Footer Placeholder 4">
            <a:extLst>
              <a:ext uri="{FF2B5EF4-FFF2-40B4-BE49-F238E27FC236}">
                <a16:creationId xmlns:a16="http://schemas.microsoft.com/office/drawing/2014/main" id="{7F3BB532-4247-4D43-AE6F-06A8765D4F00}"/>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07415F-F0D8-4C79-9B24-7C77B735B5C1}"/>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F89FF-7BC4-4B08-B899-80A61549DB59}" type="slidenum">
              <a:rPr lang="en-US" smtClean="0"/>
              <a:t>‹#›</a:t>
            </a:fld>
            <a:endParaRPr lang="en-US"/>
          </a:p>
        </p:txBody>
      </p:sp>
    </p:spTree>
    <p:extLst>
      <p:ext uri="{BB962C8B-B14F-4D97-AF65-F5344CB8AC3E}">
        <p14:creationId xmlns:p14="http://schemas.microsoft.com/office/powerpoint/2010/main" val="848595633"/>
      </p:ext>
    </p:extLst>
  </p:cSld>
  <p:clrMap bg1="lt1" tx1="dk1" bg2="lt2" tx2="dk2" accent1="accent1" accent2="accent2" accent3="accent3" accent4="accent4" accent5="accent5" accent6="accent6" hlink="hlink" folHlink="folHlink"/>
  <p:sldLayoutIdLst>
    <p:sldLayoutId id="2147484837" r:id="rId1"/>
    <p:sldLayoutId id="2147484838" r:id="rId2"/>
    <p:sldLayoutId id="2147484839" r:id="rId3"/>
    <p:sldLayoutId id="2147484840" r:id="rId4"/>
    <p:sldLayoutId id="2147484841" r:id="rId5"/>
    <p:sldLayoutId id="2147484842" r:id="rId6"/>
    <p:sldLayoutId id="2147484843" r:id="rId7"/>
    <p:sldLayoutId id="2147484844" r:id="rId8"/>
    <p:sldLayoutId id="2147484845" r:id="rId9"/>
    <p:sldLayoutId id="2147484846" r:id="rId10"/>
    <p:sldLayoutId id="2147484847" r:id="rId11"/>
    <p:sldLayoutId id="2147484848" r:id="rId12"/>
    <p:sldLayoutId id="2147484849" r:id="rId13"/>
    <p:sldLayoutId id="2147484850" r:id="rId14"/>
    <p:sldLayoutId id="2147484851" r:id="rId15"/>
    <p:sldLayoutId id="2147484852" r:id="rId16"/>
    <p:sldLayoutId id="2147484853" r:id="rId17"/>
    <p:sldLayoutId id="2147484854" r:id="rId18"/>
    <p:sldLayoutId id="2147484855" r:id="rId19"/>
    <p:sldLayoutId id="2147484856" r:id="rId20"/>
  </p:sldLayoutIdLst>
  <p:txStyles>
    <p:titleStyle>
      <a:lvl1pPr algn="l" defTabSz="91422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56" indent="-228556" algn="l" defTabSz="91422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68" indent="-228556" algn="l" defTabSz="91422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81" indent="-228556" algn="l" defTabSz="91422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93"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005"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118"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30"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41"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53" indent="-228556" algn="l" defTabSz="91422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svg"/><Relationship Id="rId18" Type="http://schemas.openxmlformats.org/officeDocument/2006/relationships/image" Target="../media/image28.png"/><Relationship Id="rId3" Type="http://schemas.openxmlformats.org/officeDocument/2006/relationships/image" Target="../media/image13.png"/><Relationship Id="rId7" Type="http://schemas.openxmlformats.org/officeDocument/2006/relationships/image" Target="../media/image17.emf"/><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notesSlide" Target="../notesSlides/notesSlide7.xml"/><Relationship Id="rId16" Type="http://schemas.openxmlformats.org/officeDocument/2006/relationships/image" Target="../media/image26.svg"/><Relationship Id="rId1" Type="http://schemas.openxmlformats.org/officeDocument/2006/relationships/slideLayout" Target="../slideLayouts/slideLayout49.xml"/><Relationship Id="rId6" Type="http://schemas.openxmlformats.org/officeDocument/2006/relationships/image" Target="../media/image16.svg"/><Relationship Id="rId11" Type="http://schemas.openxmlformats.org/officeDocument/2006/relationships/image" Target="../media/image21.sv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19" Type="http://schemas.openxmlformats.org/officeDocument/2006/relationships/image" Target="../media/image29.png"/><Relationship Id="rId4" Type="http://schemas.openxmlformats.org/officeDocument/2006/relationships/image" Target="../media/image14.svg"/><Relationship Id="rId9" Type="http://schemas.openxmlformats.org/officeDocument/2006/relationships/image" Target="../media/image19.svg"/><Relationship Id="rId14" Type="http://schemas.openxmlformats.org/officeDocument/2006/relationships/image" Target="../media/image24.emf"/></Relationships>
</file>

<file path=ppt/slides/_rels/slide8.xml.rels><?xml version="1.0" encoding="UTF-8" standalone="yes"?>
<Relationships xmlns="http://schemas.openxmlformats.org/package/2006/relationships"><Relationship Id="rId3" Type="http://schemas.openxmlformats.org/officeDocument/2006/relationships/image" Target="../media/image30.jpeg"/><Relationship Id="rId7" Type="http://schemas.openxmlformats.org/officeDocument/2006/relationships/image" Target="../media/image34.jpeg"/><Relationship Id="rId2" Type="http://schemas.openxmlformats.org/officeDocument/2006/relationships/notesSlide" Target="../notesSlides/notesSlide8.xml"/><Relationship Id="rId1" Type="http://schemas.openxmlformats.org/officeDocument/2006/relationships/slideLayout" Target="../slideLayouts/slideLayout5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92014E5-8B52-4A2B-96B0-A3C264E6D57D}"/>
              </a:ext>
              <a:ext uri="{C183D7F6-B498-43B3-948B-1728B52AA6E4}">
                <adec:decorative xmlns:adec="http://schemas.microsoft.com/office/drawing/2017/decorative" val="1"/>
              </a:ext>
            </a:extLst>
          </p:cNvPr>
          <p:cNvSpPr/>
          <p:nvPr/>
        </p:nvSpPr>
        <p:spPr bwMode="auto">
          <a:xfrm>
            <a:off x="866" y="3307029"/>
            <a:ext cx="12190270" cy="356879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solidFill>
                <a:srgbClr val="E6E6E6"/>
              </a:solidFill>
              <a:latin typeface="Segoe UI"/>
              <a:ea typeface="Segoe UI" pitchFamily="34" charset="0"/>
              <a:cs typeface="Segoe UI" pitchFamily="34" charset="0"/>
            </a:endParaRPr>
          </a:p>
        </p:txBody>
      </p:sp>
      <p:sp>
        <p:nvSpPr>
          <p:cNvPr id="17" name="Title 16"/>
          <p:cNvSpPr>
            <a:spLocks noGrp="1"/>
          </p:cNvSpPr>
          <p:nvPr>
            <p:ph type="title"/>
          </p:nvPr>
        </p:nvSpPr>
        <p:spPr/>
        <p:txBody>
          <a:bodyPr/>
          <a:lstStyle/>
          <a:p>
            <a:r>
              <a:rPr lang="en-US"/>
              <a:t>User and Entity Behavior Analytics  </a:t>
            </a:r>
          </a:p>
        </p:txBody>
      </p:sp>
      <p:sp>
        <p:nvSpPr>
          <p:cNvPr id="6" name="Text Placeholder 5"/>
          <p:cNvSpPr>
            <a:spLocks noGrp="1"/>
          </p:cNvSpPr>
          <p:nvPr>
            <p:ph type="body" sz="quarter" idx="10"/>
          </p:nvPr>
        </p:nvSpPr>
        <p:spPr>
          <a:xfrm>
            <a:off x="587172" y="1434654"/>
            <a:ext cx="11016957" cy="1477328"/>
          </a:xfrm>
        </p:spPr>
        <p:txBody>
          <a:bodyPr vert="horz" wrap="square" lIns="0" tIns="0" rIns="0" bIns="0" rtlCol="0" anchor="t">
            <a:spAutoFit/>
          </a:bodyPr>
          <a:lstStyle/>
          <a:p>
            <a:r>
              <a:rPr lang="en-US" sz="2400" dirty="0">
                <a:cs typeface="Segoe UI"/>
              </a:rPr>
              <a:t>User Entity Behavior Analytics (UEBA) solutions use analytics to </a:t>
            </a:r>
            <a:r>
              <a:rPr lang="en-US" sz="2400" b="1" dirty="0">
                <a:cs typeface="Segoe UI"/>
              </a:rPr>
              <a:t>build standard profiles </a:t>
            </a:r>
            <a:r>
              <a:rPr lang="en-US" sz="2400" dirty="0">
                <a:cs typeface="Segoe UI"/>
              </a:rPr>
              <a:t>and behaviors of </a:t>
            </a:r>
            <a:r>
              <a:rPr lang="en-US" sz="2400" b="1" dirty="0">
                <a:cs typeface="Segoe UI"/>
              </a:rPr>
              <a:t>users and entities</a:t>
            </a:r>
            <a:r>
              <a:rPr lang="en-US" sz="2400" dirty="0">
                <a:cs typeface="Segoe UI"/>
              </a:rPr>
              <a:t> (hosts, applications, network traffic and data repositories) </a:t>
            </a:r>
            <a:r>
              <a:rPr lang="en-US" sz="2400" b="1" dirty="0">
                <a:cs typeface="Segoe UI"/>
              </a:rPr>
              <a:t>across time and peer group horizons</a:t>
            </a:r>
            <a:r>
              <a:rPr lang="en-US" sz="2400" dirty="0">
                <a:cs typeface="Segoe UI"/>
              </a:rPr>
              <a:t>. Activity that is anomalous to these standard baselines is presented as suspicious. </a:t>
            </a:r>
            <a:endParaRPr lang="en-US" sz="2400" dirty="0"/>
          </a:p>
        </p:txBody>
      </p:sp>
      <p:cxnSp>
        <p:nvCxnSpPr>
          <p:cNvPr id="218" name="Equipment Facotry line">
            <a:extLst>
              <a:ext uri="{FF2B5EF4-FFF2-40B4-BE49-F238E27FC236}">
                <a16:creationId xmlns:a16="http://schemas.microsoft.com/office/drawing/2014/main" id="{D89CAA0E-06BD-4964-B420-041E1896B9B6}"/>
              </a:ext>
              <a:ext uri="{C183D7F6-B498-43B3-948B-1728B52AA6E4}">
                <adec:decorative xmlns:adec="http://schemas.microsoft.com/office/drawing/2017/decorative" val="1"/>
              </a:ext>
            </a:extLst>
          </p:cNvPr>
          <p:cNvCxnSpPr>
            <a:cxnSpLocks/>
          </p:cNvCxnSpPr>
          <p:nvPr/>
        </p:nvCxnSpPr>
        <p:spPr>
          <a:xfrm flipH="1">
            <a:off x="2597905" y="4682284"/>
            <a:ext cx="1196116" cy="938274"/>
          </a:xfrm>
          <a:prstGeom prst="line">
            <a:avLst/>
          </a:prstGeom>
          <a:noFill/>
          <a:ln w="25400" cap="flat">
            <a:solidFill>
              <a:srgbClr val="D2D2D2"/>
            </a:solidFill>
            <a:prstDash val="solid"/>
            <a:miter lim="800000"/>
            <a:headEnd/>
            <a:tailEnd/>
          </a:ln>
          <a:extLst>
            <a:ext uri="{909E8E84-426E-40DD-AFC4-6F175D3DCCD1}">
              <a14:hiddenFill xmlns:a14="http://schemas.microsoft.com/office/drawing/2010/main">
                <a:noFill/>
              </a14:hiddenFill>
            </a:ext>
          </a:extLst>
        </p:spPr>
      </p:cxnSp>
      <p:cxnSp>
        <p:nvCxnSpPr>
          <p:cNvPr id="220" name="Straight Connector 219">
            <a:extLst>
              <a:ext uri="{FF2B5EF4-FFF2-40B4-BE49-F238E27FC236}">
                <a16:creationId xmlns:a16="http://schemas.microsoft.com/office/drawing/2014/main" id="{C83D8AA1-09A5-49F1-AE0B-0F7CC9A63CBA}"/>
              </a:ext>
              <a:ext uri="{C183D7F6-B498-43B3-948B-1728B52AA6E4}">
                <adec:decorative xmlns:adec="http://schemas.microsoft.com/office/drawing/2017/decorative" val="1"/>
              </a:ext>
            </a:extLst>
          </p:cNvPr>
          <p:cNvCxnSpPr>
            <a:cxnSpLocks/>
            <a:stCxn id="250" idx="5"/>
          </p:cNvCxnSpPr>
          <p:nvPr/>
        </p:nvCxnSpPr>
        <p:spPr>
          <a:xfrm>
            <a:off x="1161614" y="3853667"/>
            <a:ext cx="559861" cy="693406"/>
          </a:xfrm>
          <a:prstGeom prst="line">
            <a:avLst/>
          </a:prstGeom>
          <a:noFill/>
          <a:ln w="25400" cap="flat">
            <a:solidFill>
              <a:srgbClr val="D2D2D2"/>
            </a:solidFill>
            <a:prstDash val="solid"/>
            <a:miter lim="800000"/>
            <a:headEnd/>
            <a:tailEnd/>
          </a:ln>
          <a:extLst>
            <a:ext uri="{909E8E84-426E-40DD-AFC4-6F175D3DCCD1}">
              <a14:hiddenFill xmlns:a14="http://schemas.microsoft.com/office/drawing/2010/main">
                <a:noFill/>
              </a14:hiddenFill>
            </a:ext>
          </a:extLst>
        </p:spPr>
      </p:cxnSp>
      <p:cxnSp>
        <p:nvCxnSpPr>
          <p:cNvPr id="221" name="Equipment Facotry line">
            <a:extLst>
              <a:ext uri="{FF2B5EF4-FFF2-40B4-BE49-F238E27FC236}">
                <a16:creationId xmlns:a16="http://schemas.microsoft.com/office/drawing/2014/main" id="{4BE5684C-698F-46F2-AED6-ED1334836EF8}"/>
              </a:ext>
              <a:ext uri="{C183D7F6-B498-43B3-948B-1728B52AA6E4}">
                <adec:decorative xmlns:adec="http://schemas.microsoft.com/office/drawing/2017/decorative" val="1"/>
              </a:ext>
            </a:extLst>
          </p:cNvPr>
          <p:cNvCxnSpPr>
            <a:cxnSpLocks/>
            <a:endCxn id="247" idx="6"/>
          </p:cNvCxnSpPr>
          <p:nvPr/>
        </p:nvCxnSpPr>
        <p:spPr>
          <a:xfrm flipH="1" flipV="1">
            <a:off x="2014184" y="4525952"/>
            <a:ext cx="1637552" cy="79222"/>
          </a:xfrm>
          <a:prstGeom prst="line">
            <a:avLst/>
          </a:prstGeom>
          <a:noFill/>
          <a:ln w="25400" cap="flat">
            <a:solidFill>
              <a:srgbClr val="D2D2D2"/>
            </a:solidFill>
            <a:prstDash val="solid"/>
            <a:miter lim="800000"/>
            <a:headEnd/>
            <a:tailEnd/>
          </a:ln>
          <a:extLst>
            <a:ext uri="{909E8E84-426E-40DD-AFC4-6F175D3DCCD1}">
              <a14:hiddenFill xmlns:a14="http://schemas.microsoft.com/office/drawing/2010/main">
                <a:noFill/>
              </a14:hiddenFill>
            </a:ext>
          </a:extLst>
        </p:spPr>
      </p:cxnSp>
      <p:cxnSp>
        <p:nvCxnSpPr>
          <p:cNvPr id="222" name="Energy node 1 line">
            <a:extLst>
              <a:ext uri="{FF2B5EF4-FFF2-40B4-BE49-F238E27FC236}">
                <a16:creationId xmlns:a16="http://schemas.microsoft.com/office/drawing/2014/main" id="{F9C33FE9-C475-4FDD-9E14-17E0CD3B3503}"/>
              </a:ext>
              <a:ext uri="{C183D7F6-B498-43B3-948B-1728B52AA6E4}">
                <adec:decorative xmlns:adec="http://schemas.microsoft.com/office/drawing/2017/decorative" val="1"/>
              </a:ext>
            </a:extLst>
          </p:cNvPr>
          <p:cNvCxnSpPr>
            <a:cxnSpLocks/>
            <a:stCxn id="278" idx="3"/>
          </p:cNvCxnSpPr>
          <p:nvPr/>
        </p:nvCxnSpPr>
        <p:spPr>
          <a:xfrm flipV="1">
            <a:off x="3836885" y="3881877"/>
            <a:ext cx="2539869" cy="776702"/>
          </a:xfrm>
          <a:prstGeom prst="line">
            <a:avLst/>
          </a:prstGeom>
          <a:noFill/>
          <a:ln w="25400" cap="flat">
            <a:solidFill>
              <a:srgbClr val="D2D2D2"/>
            </a:solidFill>
            <a:prstDash val="solid"/>
            <a:miter lim="800000"/>
            <a:headEnd/>
            <a:tailEnd/>
          </a:ln>
          <a:extLst>
            <a:ext uri="{909E8E84-426E-40DD-AFC4-6F175D3DCCD1}">
              <a14:hiddenFill xmlns:a14="http://schemas.microsoft.com/office/drawing/2010/main">
                <a:noFill/>
              </a14:hiddenFill>
            </a:ext>
          </a:extLst>
        </p:spPr>
      </p:cxnSp>
      <p:cxnSp>
        <p:nvCxnSpPr>
          <p:cNvPr id="223" name="Straight Connector 222">
            <a:extLst>
              <a:ext uri="{FF2B5EF4-FFF2-40B4-BE49-F238E27FC236}">
                <a16:creationId xmlns:a16="http://schemas.microsoft.com/office/drawing/2014/main" id="{3FD5A640-F57F-4DF4-977F-C36AC1FA27B2}"/>
              </a:ext>
              <a:ext uri="{C183D7F6-B498-43B3-948B-1728B52AA6E4}">
                <adec:decorative xmlns:adec="http://schemas.microsoft.com/office/drawing/2017/decorative" val="1"/>
              </a:ext>
            </a:extLst>
          </p:cNvPr>
          <p:cNvCxnSpPr>
            <a:cxnSpLocks/>
          </p:cNvCxnSpPr>
          <p:nvPr/>
        </p:nvCxnSpPr>
        <p:spPr>
          <a:xfrm flipH="1">
            <a:off x="-231617" y="4502463"/>
            <a:ext cx="1860885" cy="1047131"/>
          </a:xfrm>
          <a:prstGeom prst="line">
            <a:avLst/>
          </a:prstGeom>
          <a:noFill/>
          <a:ln w="25400" cap="flat">
            <a:solidFill>
              <a:srgbClr val="D2D2D2"/>
            </a:solidFill>
            <a:prstDash val="solid"/>
            <a:miter lim="800000"/>
            <a:headEnd/>
            <a:tailEnd/>
          </a:ln>
          <a:extLst>
            <a:ext uri="{909E8E84-426E-40DD-AFC4-6F175D3DCCD1}">
              <a14:hiddenFill xmlns:a14="http://schemas.microsoft.com/office/drawing/2010/main">
                <a:noFill/>
              </a14:hiddenFill>
            </a:ext>
          </a:extLst>
        </p:spPr>
      </p:cxnSp>
      <p:cxnSp>
        <p:nvCxnSpPr>
          <p:cNvPr id="224" name="Straight Connector 223">
            <a:extLst>
              <a:ext uri="{FF2B5EF4-FFF2-40B4-BE49-F238E27FC236}">
                <a16:creationId xmlns:a16="http://schemas.microsoft.com/office/drawing/2014/main" id="{902A14FE-046B-4600-B453-6E12C42F1FF7}"/>
              </a:ext>
              <a:ext uri="{C183D7F6-B498-43B3-948B-1728B52AA6E4}">
                <adec:decorative xmlns:adec="http://schemas.microsoft.com/office/drawing/2017/decorative" val="1"/>
              </a:ext>
            </a:extLst>
          </p:cNvPr>
          <p:cNvCxnSpPr>
            <a:cxnSpLocks/>
          </p:cNvCxnSpPr>
          <p:nvPr/>
        </p:nvCxnSpPr>
        <p:spPr>
          <a:xfrm flipV="1">
            <a:off x="7149599" y="4763253"/>
            <a:ext cx="1273062" cy="1066335"/>
          </a:xfrm>
          <a:prstGeom prst="line">
            <a:avLst/>
          </a:prstGeom>
          <a:noFill/>
          <a:ln w="25400" cap="flat">
            <a:solidFill>
              <a:srgbClr val="D2D2D2"/>
            </a:solidFill>
            <a:prstDash val="solid"/>
            <a:miter lim="800000"/>
            <a:headEnd/>
            <a:tailEnd/>
          </a:ln>
          <a:extLst>
            <a:ext uri="{909E8E84-426E-40DD-AFC4-6F175D3DCCD1}">
              <a14:hiddenFill xmlns:a14="http://schemas.microsoft.com/office/drawing/2010/main">
                <a:noFill/>
              </a14:hiddenFill>
            </a:ext>
          </a:extLst>
        </p:spPr>
      </p:cxnSp>
      <p:cxnSp>
        <p:nvCxnSpPr>
          <p:cNvPr id="225" name="Sensor Citizen line">
            <a:extLst>
              <a:ext uri="{FF2B5EF4-FFF2-40B4-BE49-F238E27FC236}">
                <a16:creationId xmlns:a16="http://schemas.microsoft.com/office/drawing/2014/main" id="{D5CF7672-F882-4F39-83AB-98425A41AE9E}"/>
              </a:ext>
              <a:ext uri="{C183D7F6-B498-43B3-948B-1728B52AA6E4}">
                <adec:decorative xmlns:adec="http://schemas.microsoft.com/office/drawing/2017/decorative" val="1"/>
              </a:ext>
            </a:extLst>
          </p:cNvPr>
          <p:cNvCxnSpPr>
            <a:cxnSpLocks/>
            <a:stCxn id="253" idx="1"/>
            <a:endCxn id="248" idx="5"/>
          </p:cNvCxnSpPr>
          <p:nvPr/>
        </p:nvCxnSpPr>
        <p:spPr>
          <a:xfrm flipH="1" flipV="1">
            <a:off x="10718482" y="5719177"/>
            <a:ext cx="521733" cy="628400"/>
          </a:xfrm>
          <a:prstGeom prst="line">
            <a:avLst/>
          </a:prstGeom>
          <a:noFill/>
          <a:ln w="25400" cap="flat">
            <a:solidFill>
              <a:srgbClr val="D2D2D2"/>
            </a:solidFill>
            <a:prstDash val="solid"/>
            <a:miter lim="800000"/>
            <a:headEnd/>
            <a:tailEnd/>
          </a:ln>
          <a:extLst>
            <a:ext uri="{909E8E84-426E-40DD-AFC4-6F175D3DCCD1}">
              <a14:hiddenFill xmlns:a14="http://schemas.microsoft.com/office/drawing/2010/main">
                <a:noFill/>
              </a14:hiddenFill>
            </a:ext>
          </a:extLst>
        </p:spPr>
      </p:cxnSp>
      <p:cxnSp>
        <p:nvCxnSpPr>
          <p:cNvPr id="226" name="Mobile node 2 line">
            <a:extLst>
              <a:ext uri="{FF2B5EF4-FFF2-40B4-BE49-F238E27FC236}">
                <a16:creationId xmlns:a16="http://schemas.microsoft.com/office/drawing/2014/main" id="{B8A0F1DC-79B6-4DDE-9B7D-7FC1228E38BA}"/>
              </a:ext>
              <a:ext uri="{C183D7F6-B498-43B3-948B-1728B52AA6E4}">
                <adec:decorative xmlns:adec="http://schemas.microsoft.com/office/drawing/2017/decorative" val="1"/>
              </a:ext>
            </a:extLst>
          </p:cNvPr>
          <p:cNvCxnSpPr>
            <a:cxnSpLocks/>
          </p:cNvCxnSpPr>
          <p:nvPr/>
        </p:nvCxnSpPr>
        <p:spPr>
          <a:xfrm>
            <a:off x="7170403" y="5996217"/>
            <a:ext cx="1034576" cy="414728"/>
          </a:xfrm>
          <a:prstGeom prst="line">
            <a:avLst/>
          </a:prstGeom>
          <a:noFill/>
          <a:ln w="25400" cap="flat">
            <a:solidFill>
              <a:srgbClr val="D2D2D2"/>
            </a:solidFill>
            <a:prstDash val="solid"/>
            <a:miter lim="800000"/>
            <a:headEnd/>
            <a:tailEnd/>
          </a:ln>
          <a:extLst>
            <a:ext uri="{909E8E84-426E-40DD-AFC4-6F175D3DCCD1}">
              <a14:hiddenFill xmlns:a14="http://schemas.microsoft.com/office/drawing/2010/main">
                <a:noFill/>
              </a14:hiddenFill>
            </a:ext>
          </a:extLst>
        </p:spPr>
      </p:cxnSp>
      <p:cxnSp>
        <p:nvCxnSpPr>
          <p:cNvPr id="227" name="On-premise Partner Line">
            <a:extLst>
              <a:ext uri="{FF2B5EF4-FFF2-40B4-BE49-F238E27FC236}">
                <a16:creationId xmlns:a16="http://schemas.microsoft.com/office/drawing/2014/main" id="{AC707D07-1E64-4F51-97F1-4B4070D40EB9}"/>
              </a:ext>
              <a:ext uri="{C183D7F6-B498-43B3-948B-1728B52AA6E4}">
                <adec:decorative xmlns:adec="http://schemas.microsoft.com/office/drawing/2017/decorative" val="1"/>
              </a:ext>
            </a:extLst>
          </p:cNvPr>
          <p:cNvCxnSpPr>
            <a:cxnSpLocks/>
            <a:stCxn id="255" idx="6"/>
            <a:endCxn id="23" idx="6"/>
          </p:cNvCxnSpPr>
          <p:nvPr/>
        </p:nvCxnSpPr>
        <p:spPr>
          <a:xfrm flipV="1">
            <a:off x="8306198" y="5511189"/>
            <a:ext cx="2176698" cy="883491"/>
          </a:xfrm>
          <a:prstGeom prst="line">
            <a:avLst/>
          </a:prstGeom>
          <a:noFill/>
          <a:ln w="25400" cap="flat">
            <a:solidFill>
              <a:srgbClr val="D2D2D2"/>
            </a:solidFill>
            <a:prstDash val="solid"/>
            <a:miter lim="800000"/>
            <a:headEnd/>
            <a:tailEnd/>
          </a:ln>
          <a:extLst>
            <a:ext uri="{909E8E84-426E-40DD-AFC4-6F175D3DCCD1}">
              <a14:hiddenFill xmlns:a14="http://schemas.microsoft.com/office/drawing/2010/main">
                <a:noFill/>
              </a14:hiddenFill>
            </a:ext>
          </a:extLst>
        </p:spPr>
      </p:cxnSp>
      <p:cxnSp>
        <p:nvCxnSpPr>
          <p:cNvPr id="228" name="Supply node 1 line">
            <a:extLst>
              <a:ext uri="{FF2B5EF4-FFF2-40B4-BE49-F238E27FC236}">
                <a16:creationId xmlns:a16="http://schemas.microsoft.com/office/drawing/2014/main" id="{6CD878FF-01AA-4088-B461-6E08FC871877}"/>
              </a:ext>
              <a:ext uri="{C183D7F6-B498-43B3-948B-1728B52AA6E4}">
                <adec:decorative xmlns:adec="http://schemas.microsoft.com/office/drawing/2017/decorative" val="1"/>
              </a:ext>
            </a:extLst>
          </p:cNvPr>
          <p:cNvCxnSpPr>
            <a:cxnSpLocks/>
          </p:cNvCxnSpPr>
          <p:nvPr/>
        </p:nvCxnSpPr>
        <p:spPr>
          <a:xfrm flipV="1">
            <a:off x="4477434" y="5220350"/>
            <a:ext cx="954338" cy="709292"/>
          </a:xfrm>
          <a:prstGeom prst="line">
            <a:avLst/>
          </a:prstGeom>
          <a:noFill/>
          <a:ln w="25400" cap="flat">
            <a:solidFill>
              <a:srgbClr val="D2D2D2"/>
            </a:solidFill>
            <a:prstDash val="solid"/>
            <a:miter lim="800000"/>
            <a:headEnd/>
            <a:tailEnd/>
          </a:ln>
          <a:extLst>
            <a:ext uri="{909E8E84-426E-40DD-AFC4-6F175D3DCCD1}">
              <a14:hiddenFill xmlns:a14="http://schemas.microsoft.com/office/drawing/2010/main">
                <a:noFill/>
              </a14:hiddenFill>
            </a:ext>
          </a:extLst>
        </p:spPr>
      </p:cxnSp>
      <p:cxnSp>
        <p:nvCxnSpPr>
          <p:cNvPr id="229" name="Mobile node 2 line">
            <a:extLst>
              <a:ext uri="{FF2B5EF4-FFF2-40B4-BE49-F238E27FC236}">
                <a16:creationId xmlns:a16="http://schemas.microsoft.com/office/drawing/2014/main" id="{8BFBB421-9270-422C-96CC-DC6DE06FDCBA}"/>
              </a:ext>
              <a:ext uri="{C183D7F6-B498-43B3-948B-1728B52AA6E4}">
                <adec:decorative xmlns:adec="http://schemas.microsoft.com/office/drawing/2017/decorative" val="1"/>
              </a:ext>
            </a:extLst>
          </p:cNvPr>
          <p:cNvCxnSpPr>
            <a:cxnSpLocks/>
          </p:cNvCxnSpPr>
          <p:nvPr/>
        </p:nvCxnSpPr>
        <p:spPr>
          <a:xfrm>
            <a:off x="6746326" y="4016441"/>
            <a:ext cx="1608552" cy="696823"/>
          </a:xfrm>
          <a:prstGeom prst="line">
            <a:avLst/>
          </a:prstGeom>
          <a:noFill/>
          <a:ln w="25400" cap="flat">
            <a:solidFill>
              <a:srgbClr val="D2D2D2"/>
            </a:solidFill>
            <a:prstDash val="solid"/>
            <a:miter lim="800000"/>
            <a:headEnd/>
            <a:tailEnd/>
          </a:ln>
          <a:extLst>
            <a:ext uri="{909E8E84-426E-40DD-AFC4-6F175D3DCCD1}">
              <a14:hiddenFill xmlns:a14="http://schemas.microsoft.com/office/drawing/2010/main">
                <a:noFill/>
              </a14:hiddenFill>
            </a:ext>
          </a:extLst>
        </p:spPr>
      </p:cxnSp>
      <p:cxnSp>
        <p:nvCxnSpPr>
          <p:cNvPr id="230" name="Partner node 1 line">
            <a:extLst>
              <a:ext uri="{FF2B5EF4-FFF2-40B4-BE49-F238E27FC236}">
                <a16:creationId xmlns:a16="http://schemas.microsoft.com/office/drawing/2014/main" id="{8C1C8F21-4D47-4CF2-BAB3-C75CA2511166}"/>
              </a:ext>
              <a:ext uri="{C183D7F6-B498-43B3-948B-1728B52AA6E4}">
                <adec:decorative xmlns:adec="http://schemas.microsoft.com/office/drawing/2017/decorative" val="1"/>
              </a:ext>
            </a:extLst>
          </p:cNvPr>
          <p:cNvCxnSpPr>
            <a:cxnSpLocks/>
          </p:cNvCxnSpPr>
          <p:nvPr/>
        </p:nvCxnSpPr>
        <p:spPr>
          <a:xfrm flipV="1">
            <a:off x="10496691" y="5524025"/>
            <a:ext cx="0" cy="13419"/>
          </a:xfrm>
          <a:prstGeom prst="line">
            <a:avLst/>
          </a:prstGeom>
          <a:noFill/>
          <a:ln w="25400" cap="flat">
            <a:solidFill>
              <a:srgbClr val="D2D2D2"/>
            </a:solidFill>
            <a:prstDash val="solid"/>
            <a:miter lim="800000"/>
            <a:headEnd/>
            <a:tailEnd/>
          </a:ln>
          <a:extLst>
            <a:ext uri="{909E8E84-426E-40DD-AFC4-6F175D3DCCD1}">
              <a14:hiddenFill xmlns:a14="http://schemas.microsoft.com/office/drawing/2010/main">
                <a:noFill/>
              </a14:hiddenFill>
            </a:ext>
          </a:extLst>
        </p:spPr>
      </p:cxnSp>
      <p:cxnSp>
        <p:nvCxnSpPr>
          <p:cNvPr id="231" name="Partner node 1 line">
            <a:extLst>
              <a:ext uri="{FF2B5EF4-FFF2-40B4-BE49-F238E27FC236}">
                <a16:creationId xmlns:a16="http://schemas.microsoft.com/office/drawing/2014/main" id="{CCC12A68-9034-4D54-BE27-E2AD0419DBFF}"/>
              </a:ext>
              <a:ext uri="{C183D7F6-B498-43B3-948B-1728B52AA6E4}">
                <adec:decorative xmlns:adec="http://schemas.microsoft.com/office/drawing/2017/decorative" val="1"/>
              </a:ext>
            </a:extLst>
          </p:cNvPr>
          <p:cNvCxnSpPr>
            <a:cxnSpLocks/>
            <a:endCxn id="252" idx="2"/>
          </p:cNvCxnSpPr>
          <p:nvPr/>
        </p:nvCxnSpPr>
        <p:spPr>
          <a:xfrm flipV="1">
            <a:off x="8747868" y="4419212"/>
            <a:ext cx="2007546" cy="292504"/>
          </a:xfrm>
          <a:prstGeom prst="line">
            <a:avLst/>
          </a:prstGeom>
          <a:noFill/>
          <a:ln w="25400" cap="flat">
            <a:solidFill>
              <a:srgbClr val="D2D2D2"/>
            </a:solidFill>
            <a:prstDash val="solid"/>
            <a:miter lim="800000"/>
            <a:headEnd/>
            <a:tailEnd/>
          </a:ln>
          <a:extLst>
            <a:ext uri="{909E8E84-426E-40DD-AFC4-6F175D3DCCD1}">
              <a14:hiddenFill xmlns:a14="http://schemas.microsoft.com/office/drawing/2010/main">
                <a:noFill/>
              </a14:hiddenFill>
            </a:ext>
          </a:extLst>
        </p:spPr>
      </p:cxnSp>
      <p:cxnSp>
        <p:nvCxnSpPr>
          <p:cNvPr id="232" name="Mobile node 2 line">
            <a:extLst>
              <a:ext uri="{FF2B5EF4-FFF2-40B4-BE49-F238E27FC236}">
                <a16:creationId xmlns:a16="http://schemas.microsoft.com/office/drawing/2014/main" id="{FFF260CB-5E12-4AF6-910D-C3749B0A5E2A}"/>
              </a:ext>
              <a:ext uri="{C183D7F6-B498-43B3-948B-1728B52AA6E4}">
                <adec:decorative xmlns:adec="http://schemas.microsoft.com/office/drawing/2017/decorative" val="1"/>
              </a:ext>
            </a:extLst>
          </p:cNvPr>
          <p:cNvCxnSpPr>
            <a:cxnSpLocks/>
          </p:cNvCxnSpPr>
          <p:nvPr/>
        </p:nvCxnSpPr>
        <p:spPr>
          <a:xfrm>
            <a:off x="5521837" y="5276280"/>
            <a:ext cx="1348424" cy="544887"/>
          </a:xfrm>
          <a:prstGeom prst="line">
            <a:avLst/>
          </a:prstGeom>
          <a:noFill/>
          <a:ln w="25400" cap="flat">
            <a:solidFill>
              <a:srgbClr val="D2D2D2"/>
            </a:solidFill>
            <a:prstDash val="solid"/>
            <a:miter lim="800000"/>
            <a:headEnd/>
            <a:tailEnd/>
          </a:ln>
          <a:extLst>
            <a:ext uri="{909E8E84-426E-40DD-AFC4-6F175D3DCCD1}">
              <a14:hiddenFill xmlns:a14="http://schemas.microsoft.com/office/drawing/2010/main">
                <a:noFill/>
              </a14:hiddenFill>
            </a:ext>
          </a:extLst>
        </p:spPr>
      </p:cxnSp>
      <p:cxnSp>
        <p:nvCxnSpPr>
          <p:cNvPr id="233" name="Partner node 1 line">
            <a:extLst>
              <a:ext uri="{FF2B5EF4-FFF2-40B4-BE49-F238E27FC236}">
                <a16:creationId xmlns:a16="http://schemas.microsoft.com/office/drawing/2014/main" id="{26248A5E-29F4-45EC-8733-7790FB55B196}"/>
              </a:ext>
              <a:ext uri="{C183D7F6-B498-43B3-948B-1728B52AA6E4}">
                <adec:decorative xmlns:adec="http://schemas.microsoft.com/office/drawing/2017/decorative" val="1"/>
              </a:ext>
            </a:extLst>
          </p:cNvPr>
          <p:cNvCxnSpPr>
            <a:cxnSpLocks/>
          </p:cNvCxnSpPr>
          <p:nvPr/>
        </p:nvCxnSpPr>
        <p:spPr>
          <a:xfrm flipV="1">
            <a:off x="10538826" y="4425888"/>
            <a:ext cx="268552" cy="863010"/>
          </a:xfrm>
          <a:prstGeom prst="line">
            <a:avLst/>
          </a:prstGeom>
          <a:noFill/>
          <a:ln w="25400" cap="flat">
            <a:solidFill>
              <a:srgbClr val="D2D2D2"/>
            </a:solidFill>
            <a:prstDash val="solid"/>
            <a:miter lim="800000"/>
            <a:headEnd/>
            <a:tailEnd/>
          </a:ln>
          <a:extLst>
            <a:ext uri="{909E8E84-426E-40DD-AFC4-6F175D3DCCD1}">
              <a14:hiddenFill xmlns:a14="http://schemas.microsoft.com/office/drawing/2010/main">
                <a:noFill/>
              </a14:hiddenFill>
            </a:ext>
          </a:extLst>
        </p:spPr>
      </p:cxnSp>
      <p:cxnSp>
        <p:nvCxnSpPr>
          <p:cNvPr id="234" name="Straight Connector 233">
            <a:extLst>
              <a:ext uri="{FF2B5EF4-FFF2-40B4-BE49-F238E27FC236}">
                <a16:creationId xmlns:a16="http://schemas.microsoft.com/office/drawing/2014/main" id="{2868D1CE-126D-4F9D-992A-657CB766F018}"/>
              </a:ext>
              <a:ext uri="{C183D7F6-B498-43B3-948B-1728B52AA6E4}">
                <adec:decorative xmlns:adec="http://schemas.microsoft.com/office/drawing/2017/decorative" val="1"/>
              </a:ext>
            </a:extLst>
          </p:cNvPr>
          <p:cNvCxnSpPr>
            <a:cxnSpLocks/>
          </p:cNvCxnSpPr>
          <p:nvPr/>
        </p:nvCxnSpPr>
        <p:spPr>
          <a:xfrm flipH="1">
            <a:off x="11282001" y="5183135"/>
            <a:ext cx="1895216" cy="1234964"/>
          </a:xfrm>
          <a:prstGeom prst="line">
            <a:avLst/>
          </a:prstGeom>
          <a:noFill/>
          <a:ln w="25400" cap="flat">
            <a:solidFill>
              <a:srgbClr val="D2D2D2"/>
            </a:solidFill>
            <a:prstDash val="solid"/>
            <a:miter lim="800000"/>
            <a:headEnd/>
            <a:tailEnd/>
          </a:ln>
          <a:extLst>
            <a:ext uri="{909E8E84-426E-40DD-AFC4-6F175D3DCCD1}">
              <a14:hiddenFill xmlns:a14="http://schemas.microsoft.com/office/drawing/2010/main">
                <a:noFill/>
              </a14:hiddenFill>
            </a:ext>
          </a:extLst>
        </p:spPr>
      </p:cxnSp>
      <p:cxnSp>
        <p:nvCxnSpPr>
          <p:cNvPr id="235" name="Factory Supply line">
            <a:extLst>
              <a:ext uri="{FF2B5EF4-FFF2-40B4-BE49-F238E27FC236}">
                <a16:creationId xmlns:a16="http://schemas.microsoft.com/office/drawing/2014/main" id="{8D8DDB75-7996-479E-865D-8C87A6DC5F71}"/>
              </a:ext>
              <a:ext uri="{C183D7F6-B498-43B3-948B-1728B52AA6E4}">
                <adec:decorative xmlns:adec="http://schemas.microsoft.com/office/drawing/2017/decorative" val="1"/>
              </a:ext>
            </a:extLst>
          </p:cNvPr>
          <p:cNvCxnSpPr>
            <a:cxnSpLocks/>
            <a:stCxn id="260" idx="2"/>
            <a:endCxn id="245" idx="6"/>
          </p:cNvCxnSpPr>
          <p:nvPr/>
        </p:nvCxnSpPr>
        <p:spPr>
          <a:xfrm flipH="1" flipV="1">
            <a:off x="2742128" y="5830597"/>
            <a:ext cx="1612747" cy="130506"/>
          </a:xfrm>
          <a:prstGeom prst="line">
            <a:avLst/>
          </a:prstGeom>
          <a:noFill/>
          <a:ln w="25400" cap="flat">
            <a:solidFill>
              <a:srgbClr val="D2D2D2"/>
            </a:solidFill>
            <a:prstDash val="solid"/>
            <a:miter lim="800000"/>
            <a:headEnd/>
            <a:tailEnd/>
          </a:ln>
          <a:extLst>
            <a:ext uri="{909E8E84-426E-40DD-AFC4-6F175D3DCCD1}">
              <a14:hiddenFill xmlns:a14="http://schemas.microsoft.com/office/drawing/2010/main">
                <a:noFill/>
              </a14:hiddenFill>
            </a:ext>
          </a:extLst>
        </p:spPr>
      </p:cxnSp>
      <p:cxnSp>
        <p:nvCxnSpPr>
          <p:cNvPr id="236" name="Facotory Market line">
            <a:extLst>
              <a:ext uri="{FF2B5EF4-FFF2-40B4-BE49-F238E27FC236}">
                <a16:creationId xmlns:a16="http://schemas.microsoft.com/office/drawing/2014/main" id="{39A17C3B-6D63-4FF6-9445-350C56FD2009}"/>
              </a:ext>
              <a:ext uri="{C183D7F6-B498-43B3-948B-1728B52AA6E4}">
                <adec:decorative xmlns:adec="http://schemas.microsoft.com/office/drawing/2017/decorative" val="1"/>
              </a:ext>
            </a:extLst>
          </p:cNvPr>
          <p:cNvCxnSpPr>
            <a:cxnSpLocks/>
            <a:endCxn id="264" idx="2"/>
          </p:cNvCxnSpPr>
          <p:nvPr/>
        </p:nvCxnSpPr>
        <p:spPr>
          <a:xfrm flipV="1">
            <a:off x="1104618" y="5785532"/>
            <a:ext cx="1401367" cy="407146"/>
          </a:xfrm>
          <a:prstGeom prst="line">
            <a:avLst/>
          </a:prstGeom>
          <a:noFill/>
          <a:ln w="25400" cap="flat">
            <a:solidFill>
              <a:srgbClr val="D2D2D2"/>
            </a:solidFill>
            <a:prstDash val="solid"/>
            <a:miter lim="800000"/>
            <a:headEnd/>
            <a:tailEnd/>
          </a:ln>
          <a:extLst>
            <a:ext uri="{909E8E84-426E-40DD-AFC4-6F175D3DCCD1}">
              <a14:hiddenFill xmlns:a14="http://schemas.microsoft.com/office/drawing/2010/main">
                <a:noFill/>
              </a14:hiddenFill>
            </a:ext>
          </a:extLst>
        </p:spPr>
      </p:cxnSp>
      <p:grpSp>
        <p:nvGrpSpPr>
          <p:cNvPr id="246" name="Group 245">
            <a:extLst>
              <a:ext uri="{FF2B5EF4-FFF2-40B4-BE49-F238E27FC236}">
                <a16:creationId xmlns:a16="http://schemas.microsoft.com/office/drawing/2014/main" id="{1DBF08F1-9241-43B8-9F09-5A17D1D61A33}"/>
              </a:ext>
              <a:ext uri="{C183D7F6-B498-43B3-948B-1728B52AA6E4}">
                <adec:decorative xmlns:adec="http://schemas.microsoft.com/office/drawing/2017/decorative" val="1"/>
              </a:ext>
            </a:extLst>
          </p:cNvPr>
          <p:cNvGrpSpPr/>
          <p:nvPr/>
        </p:nvGrpSpPr>
        <p:grpSpPr>
          <a:xfrm>
            <a:off x="3522196" y="4330026"/>
            <a:ext cx="627319" cy="627319"/>
            <a:chOff x="3742759" y="3997485"/>
            <a:chExt cx="640080" cy="640080"/>
          </a:xfrm>
        </p:grpSpPr>
        <p:sp>
          <p:nvSpPr>
            <p:cNvPr id="277" name="Oval 276">
              <a:extLst>
                <a:ext uri="{FF2B5EF4-FFF2-40B4-BE49-F238E27FC236}">
                  <a16:creationId xmlns:a16="http://schemas.microsoft.com/office/drawing/2014/main" id="{ED7DBB50-D9D3-499A-9EE9-1F7C8C4802B9}"/>
                </a:ext>
              </a:extLst>
            </p:cNvPr>
            <p:cNvSpPr/>
            <p:nvPr/>
          </p:nvSpPr>
          <p:spPr bwMode="auto">
            <a:xfrm>
              <a:off x="3742759" y="3997485"/>
              <a:ext cx="640080" cy="640080"/>
            </a:xfrm>
            <a:prstGeom prst="ellipse">
              <a:avLst/>
            </a:prstGeom>
            <a:solidFill>
              <a:srgbClr val="FFFFFF"/>
            </a:solidFill>
            <a:ln w="19050" cap="flat" cmpd="sng" algn="ctr">
              <a:noFill/>
              <a:prstDash val="solid"/>
            </a:ln>
            <a:effectLst>
              <a:outerShdw blurRad="190500" dist="50800" dir="2700000" sx="101000" sy="101000" algn="tl" rotWithShape="0">
                <a:prstClr val="black">
                  <a:alpha val="30000"/>
                </a:prstClr>
              </a:outerShdw>
            </a:effectLst>
          </p:spPr>
          <p:txBody>
            <a:bodyPr rot="0" spcFirstLastPara="0" vert="horz" wrap="square" lIns="179234" tIns="143387" rIns="179234" bIns="143387" numCol="1" spcCol="0" rtlCol="0" fromWordArt="0" anchor="ctr" anchorCtr="0" forceAA="0" compatLnSpc="1">
              <a:prstTxWarp prst="textNoShape">
                <a:avLst/>
              </a:prstTxWarp>
              <a:noAutofit/>
            </a:bodyPr>
            <a:lstStyle/>
            <a:p>
              <a:pPr defTabSz="913751" fontAlgn="base">
                <a:spcBef>
                  <a:spcPct val="0"/>
                </a:spcBef>
                <a:spcAft>
                  <a:spcPct val="0"/>
                </a:spcAft>
                <a:defRPr/>
              </a:pPr>
              <a:endParaRPr lang="en-US" sz="1961" kern="0">
                <a:gradFill>
                  <a:gsLst>
                    <a:gs pos="0">
                      <a:srgbClr val="FFFFFF"/>
                    </a:gs>
                    <a:gs pos="100000">
                      <a:srgbClr val="FFFFFF"/>
                    </a:gs>
                  </a:gsLst>
                  <a:lin ang="5400000" scaled="0"/>
                </a:gradFill>
                <a:latin typeface="Segoe UI"/>
                <a:cs typeface="Segoe UI" pitchFamily="34" charset="0"/>
              </a:endParaRPr>
            </a:p>
          </p:txBody>
        </p:sp>
        <p:sp>
          <p:nvSpPr>
            <p:cNvPr id="278" name="Freeform 5">
              <a:extLst>
                <a:ext uri="{FF2B5EF4-FFF2-40B4-BE49-F238E27FC236}">
                  <a16:creationId xmlns:a16="http://schemas.microsoft.com/office/drawing/2014/main" id="{029B1D58-A582-44CF-A15C-0A17F68B42E6}"/>
                </a:ext>
              </a:extLst>
            </p:cNvPr>
            <p:cNvSpPr>
              <a:spLocks noEditPoints="1"/>
            </p:cNvSpPr>
            <p:nvPr/>
          </p:nvSpPr>
          <p:spPr bwMode="auto">
            <a:xfrm>
              <a:off x="3933834" y="4173430"/>
              <a:ext cx="257930" cy="288189"/>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42" tIns="43921" rIns="87842" bIns="43921" numCol="1" anchor="t" anchorCtr="0" compatLnSpc="1">
              <a:prstTxWarp prst="textNoShape">
                <a:avLst/>
              </a:prstTxWarp>
            </a:bodyPr>
            <a:lstStyle/>
            <a:p>
              <a:pPr defTabSz="895837">
                <a:defRPr/>
              </a:pPr>
              <a:endParaRPr lang="en-US" sz="1727" kern="0">
                <a:solidFill>
                  <a:srgbClr val="505050"/>
                </a:solidFill>
                <a:latin typeface="Segoe UI Semilight"/>
              </a:endParaRPr>
            </a:p>
          </p:txBody>
        </p:sp>
      </p:grpSp>
      <p:sp>
        <p:nvSpPr>
          <p:cNvPr id="276" name="Oval 275">
            <a:extLst>
              <a:ext uri="{FF2B5EF4-FFF2-40B4-BE49-F238E27FC236}">
                <a16:creationId xmlns:a16="http://schemas.microsoft.com/office/drawing/2014/main" id="{9C89203B-2ACD-403A-B52A-3A6BBFBD8FB6}"/>
              </a:ext>
              <a:ext uri="{C183D7F6-B498-43B3-948B-1728B52AA6E4}">
                <adec:decorative xmlns:adec="http://schemas.microsoft.com/office/drawing/2017/decorative" val="1"/>
              </a:ext>
            </a:extLst>
          </p:cNvPr>
          <p:cNvSpPr/>
          <p:nvPr/>
        </p:nvSpPr>
        <p:spPr bwMode="auto">
          <a:xfrm>
            <a:off x="8048932" y="5183727"/>
            <a:ext cx="80031" cy="80031"/>
          </a:xfrm>
          <a:prstGeom prst="ellipse">
            <a:avLst/>
          </a:prstGeom>
          <a:noFill/>
          <a:ln w="9525" cap="flat" cmpd="sng" algn="ctr">
            <a:noFill/>
            <a:prstDash val="solid"/>
            <a:headEnd type="none" w="med" len="med"/>
            <a:tailEnd type="none" w="med" len="med"/>
          </a:ln>
          <a:effectLst/>
        </p:spPr>
        <p:txBody>
          <a:bodyPr rot="0" spcFirstLastPara="0" vertOverflow="overflow" horzOverflow="overflow" vert="horz" wrap="square" lIns="175686" tIns="140549" rIns="175686" bIns="140549" numCol="1" spcCol="0" rtlCol="0" fromWordArt="0" anchor="t" anchorCtr="0" forceAA="0" compatLnSpc="1">
            <a:prstTxWarp prst="textNoShape">
              <a:avLst/>
            </a:prstTxWarp>
            <a:noAutofit/>
          </a:bodyPr>
          <a:lstStyle/>
          <a:p>
            <a:pPr algn="ctr" defTabSz="895578" fontAlgn="base">
              <a:lnSpc>
                <a:spcPct val="90000"/>
              </a:lnSpc>
              <a:spcBef>
                <a:spcPct val="0"/>
              </a:spcBef>
              <a:spcAft>
                <a:spcPct val="0"/>
              </a:spcAft>
              <a:defRPr/>
            </a:pPr>
            <a:endParaRPr lang="en-US" sz="2307"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0" name="Oval 83">
            <a:extLst>
              <a:ext uri="{FF2B5EF4-FFF2-40B4-BE49-F238E27FC236}">
                <a16:creationId xmlns:a16="http://schemas.microsoft.com/office/drawing/2014/main" id="{28EE90A8-CB86-4F37-BC50-F74E37E28AAB}"/>
              </a:ext>
              <a:ext uri="{C183D7F6-B498-43B3-948B-1728B52AA6E4}">
                <adec:decorative xmlns:adec="http://schemas.microsoft.com/office/drawing/2017/decorative" val="1"/>
              </a:ext>
            </a:extLst>
          </p:cNvPr>
          <p:cNvSpPr>
            <a:spLocks noChangeArrowheads="1"/>
          </p:cNvSpPr>
          <p:nvPr/>
        </p:nvSpPr>
        <p:spPr bwMode="auto">
          <a:xfrm rot="413718">
            <a:off x="1016694" y="3693534"/>
            <a:ext cx="179234" cy="179234"/>
          </a:xfrm>
          <a:prstGeom prst="ellipse">
            <a:avLst/>
          </a:prstGeom>
          <a:solidFill>
            <a:schemeClr val="accent1"/>
          </a:solidFill>
          <a:ln>
            <a:noFill/>
          </a:ln>
          <a:effectLst>
            <a:outerShdw blurRad="101600" sx="101000" sy="101000" algn="ctr" rotWithShape="0">
              <a:prstClr val="black">
                <a:alpha val="27000"/>
              </a:prstClr>
            </a:outerShdw>
          </a:effectLst>
        </p:spPr>
        <p:txBody>
          <a:bodyPr vert="horz" wrap="square" lIns="89630" tIns="44814" rIns="89630" bIns="44814" numCol="1" anchor="t" anchorCtr="0" compatLnSpc="1">
            <a:prstTxWarp prst="textNoShape">
              <a:avLst/>
            </a:prstTxWarp>
          </a:bodyPr>
          <a:lstStyle/>
          <a:p>
            <a:pPr defTabSz="914225"/>
            <a:endParaRPr lang="en-US">
              <a:solidFill>
                <a:srgbClr val="1A1A1A"/>
              </a:solidFill>
              <a:latin typeface="Segoe UI"/>
            </a:endParaRPr>
          </a:p>
        </p:txBody>
      </p:sp>
      <p:sp>
        <p:nvSpPr>
          <p:cNvPr id="253" name="Oval 83">
            <a:extLst>
              <a:ext uri="{FF2B5EF4-FFF2-40B4-BE49-F238E27FC236}">
                <a16:creationId xmlns:a16="http://schemas.microsoft.com/office/drawing/2014/main" id="{74277F1C-9570-4A97-BA99-88C74751D314}"/>
              </a:ext>
              <a:ext uri="{C183D7F6-B498-43B3-948B-1728B52AA6E4}">
                <adec:decorative xmlns:adec="http://schemas.microsoft.com/office/drawing/2017/decorative" val="1"/>
              </a:ext>
            </a:extLst>
          </p:cNvPr>
          <p:cNvSpPr>
            <a:spLocks noChangeArrowheads="1"/>
          </p:cNvSpPr>
          <p:nvPr/>
        </p:nvSpPr>
        <p:spPr bwMode="auto">
          <a:xfrm>
            <a:off x="11213966" y="6321328"/>
            <a:ext cx="179234" cy="179234"/>
          </a:xfrm>
          <a:prstGeom prst="ellipse">
            <a:avLst/>
          </a:prstGeom>
          <a:solidFill>
            <a:schemeClr val="accent1"/>
          </a:solidFill>
          <a:ln>
            <a:noFill/>
          </a:ln>
          <a:effectLst>
            <a:outerShdw blurRad="101600" sx="101000" sy="101000" algn="ctr" rotWithShape="0">
              <a:prstClr val="black">
                <a:alpha val="27000"/>
              </a:prstClr>
            </a:outerShdw>
          </a:effectLst>
        </p:spPr>
        <p:txBody>
          <a:bodyPr vert="horz" wrap="square" lIns="89630" tIns="44814" rIns="89630" bIns="44814" numCol="1" anchor="t" anchorCtr="0" compatLnSpc="1">
            <a:prstTxWarp prst="textNoShape">
              <a:avLst/>
            </a:prstTxWarp>
          </a:bodyPr>
          <a:lstStyle/>
          <a:p>
            <a:pPr defTabSz="914225"/>
            <a:endParaRPr lang="en-US">
              <a:solidFill>
                <a:srgbClr val="1A1A1A"/>
              </a:solidFill>
              <a:latin typeface="Segoe UI"/>
            </a:endParaRPr>
          </a:p>
        </p:txBody>
      </p:sp>
      <p:sp>
        <p:nvSpPr>
          <p:cNvPr id="255" name="Oval 83">
            <a:extLst>
              <a:ext uri="{FF2B5EF4-FFF2-40B4-BE49-F238E27FC236}">
                <a16:creationId xmlns:a16="http://schemas.microsoft.com/office/drawing/2014/main" id="{E0D4E6E4-183C-4816-B171-2039D409C380}"/>
              </a:ext>
              <a:ext uri="{C183D7F6-B498-43B3-948B-1728B52AA6E4}">
                <adec:decorative xmlns:adec="http://schemas.microsoft.com/office/drawing/2017/decorative" val="1"/>
              </a:ext>
            </a:extLst>
          </p:cNvPr>
          <p:cNvSpPr>
            <a:spLocks noChangeArrowheads="1"/>
          </p:cNvSpPr>
          <p:nvPr/>
        </p:nvSpPr>
        <p:spPr bwMode="auto">
          <a:xfrm rot="19844427">
            <a:off x="8138399" y="6348864"/>
            <a:ext cx="179234" cy="179234"/>
          </a:xfrm>
          <a:prstGeom prst="ellipse">
            <a:avLst/>
          </a:prstGeom>
          <a:solidFill>
            <a:schemeClr val="accent1"/>
          </a:solidFill>
          <a:ln>
            <a:noFill/>
          </a:ln>
          <a:effectLst>
            <a:outerShdw blurRad="101600" sx="101000" sy="101000" algn="ctr" rotWithShape="0">
              <a:prstClr val="black">
                <a:alpha val="27000"/>
              </a:prstClr>
            </a:outerShdw>
          </a:effectLst>
        </p:spPr>
        <p:txBody>
          <a:bodyPr vert="horz" wrap="square" lIns="89630" tIns="44814" rIns="89630" bIns="44814" numCol="1" anchor="t" anchorCtr="0" compatLnSpc="1">
            <a:prstTxWarp prst="textNoShape">
              <a:avLst/>
            </a:prstTxWarp>
          </a:bodyPr>
          <a:lstStyle/>
          <a:p>
            <a:pPr defTabSz="914225"/>
            <a:endParaRPr lang="en-US">
              <a:solidFill>
                <a:srgbClr val="1A1A1A"/>
              </a:solidFill>
              <a:latin typeface="Segoe UI"/>
            </a:endParaRPr>
          </a:p>
        </p:txBody>
      </p:sp>
      <p:grpSp>
        <p:nvGrpSpPr>
          <p:cNvPr id="26" name="Group 25">
            <a:extLst>
              <a:ext uri="{FF2B5EF4-FFF2-40B4-BE49-F238E27FC236}">
                <a16:creationId xmlns:a16="http://schemas.microsoft.com/office/drawing/2014/main" id="{64DE5342-4D88-41B0-AA32-3FC0BEDDF86C}"/>
              </a:ext>
              <a:ext uri="{C183D7F6-B498-43B3-948B-1728B52AA6E4}">
                <adec:decorative xmlns:adec="http://schemas.microsoft.com/office/drawing/2017/decorative" val="1"/>
              </a:ext>
            </a:extLst>
          </p:cNvPr>
          <p:cNvGrpSpPr/>
          <p:nvPr/>
        </p:nvGrpSpPr>
        <p:grpSpPr>
          <a:xfrm>
            <a:off x="6166704" y="3559608"/>
            <a:ext cx="627319" cy="627319"/>
            <a:chOff x="5561092" y="3612439"/>
            <a:chExt cx="627408" cy="627408"/>
          </a:xfrm>
        </p:grpSpPr>
        <p:sp>
          <p:nvSpPr>
            <p:cNvPr id="257" name="Oval 256">
              <a:extLst>
                <a:ext uri="{FF2B5EF4-FFF2-40B4-BE49-F238E27FC236}">
                  <a16:creationId xmlns:a16="http://schemas.microsoft.com/office/drawing/2014/main" id="{59F9BF11-7496-46A2-80EB-EC66C359356A}"/>
                </a:ext>
              </a:extLst>
            </p:cNvPr>
            <p:cNvSpPr/>
            <p:nvPr/>
          </p:nvSpPr>
          <p:spPr bwMode="auto">
            <a:xfrm>
              <a:off x="5561092" y="3612439"/>
              <a:ext cx="627408" cy="627408"/>
            </a:xfrm>
            <a:prstGeom prst="ellipse">
              <a:avLst/>
            </a:prstGeom>
            <a:solidFill>
              <a:srgbClr val="FFFFFF"/>
            </a:solidFill>
            <a:ln w="9525" cap="flat" cmpd="sng" algn="ctr">
              <a:noFill/>
              <a:prstDash val="solid"/>
            </a:ln>
            <a:effectLst>
              <a:outerShdw blurRad="190500" dist="50800" dir="2700000" sx="101000" sy="101000" algn="tl" rotWithShape="0">
                <a:prstClr val="black">
                  <a:alpha val="30000"/>
                </a:prstClr>
              </a:outerShdw>
            </a:effectLst>
          </p:spPr>
          <p:txBody>
            <a:bodyPr rot="0" spcFirstLastPara="0" vert="horz" wrap="square" lIns="179234" tIns="143387" rIns="179234" bIns="143387" numCol="1" spcCol="0" rtlCol="0" fromWordArt="0" anchor="ctr" anchorCtr="0" forceAA="0" compatLnSpc="1">
              <a:prstTxWarp prst="textNoShape">
                <a:avLst/>
              </a:prstTxWarp>
              <a:noAutofit/>
            </a:bodyPr>
            <a:lstStyle/>
            <a:p>
              <a:pPr defTabSz="913751" fontAlgn="base">
                <a:spcBef>
                  <a:spcPct val="0"/>
                </a:spcBef>
                <a:spcAft>
                  <a:spcPct val="0"/>
                </a:spcAft>
                <a:defRPr/>
              </a:pPr>
              <a:endParaRPr lang="en-US" sz="1961" kern="0">
                <a:gradFill>
                  <a:gsLst>
                    <a:gs pos="0">
                      <a:srgbClr val="FFFFFF"/>
                    </a:gs>
                    <a:gs pos="100000">
                      <a:srgbClr val="FFFFFF"/>
                    </a:gs>
                  </a:gsLst>
                  <a:lin ang="5400000" scaled="0"/>
                </a:gradFill>
                <a:latin typeface="Segoe UI"/>
                <a:cs typeface="Segoe UI" pitchFamily="34" charset="0"/>
              </a:endParaRPr>
            </a:p>
          </p:txBody>
        </p:sp>
        <p:sp>
          <p:nvSpPr>
            <p:cNvPr id="258" name="people_12">
              <a:extLst>
                <a:ext uri="{FF2B5EF4-FFF2-40B4-BE49-F238E27FC236}">
                  <a16:creationId xmlns:a16="http://schemas.microsoft.com/office/drawing/2014/main" id="{8E00BE25-69BB-4016-8571-515B95A1FAA6}"/>
                </a:ext>
              </a:extLst>
            </p:cNvPr>
            <p:cNvSpPr>
              <a:spLocks noChangeAspect="1" noEditPoints="1"/>
            </p:cNvSpPr>
            <p:nvPr/>
          </p:nvSpPr>
          <p:spPr bwMode="auto">
            <a:xfrm>
              <a:off x="5724419" y="3797844"/>
              <a:ext cx="300755" cy="256598"/>
            </a:xfrm>
            <a:custGeom>
              <a:avLst/>
              <a:gdLst>
                <a:gd name="T0" fmla="*/ 110 w 349"/>
                <a:gd name="T1" fmla="*/ 142 h 296"/>
                <a:gd name="T2" fmla="*/ 174 w 349"/>
                <a:gd name="T3" fmla="*/ 78 h 296"/>
                <a:gd name="T4" fmla="*/ 238 w 349"/>
                <a:gd name="T5" fmla="*/ 142 h 296"/>
                <a:gd name="T6" fmla="*/ 174 w 349"/>
                <a:gd name="T7" fmla="*/ 206 h 296"/>
                <a:gd name="T8" fmla="*/ 110 w 349"/>
                <a:gd name="T9" fmla="*/ 142 h 296"/>
                <a:gd name="T10" fmla="*/ 264 w 349"/>
                <a:gd name="T11" fmla="*/ 296 h 296"/>
                <a:gd name="T12" fmla="*/ 174 w 349"/>
                <a:gd name="T13" fmla="*/ 207 h 296"/>
                <a:gd name="T14" fmla="*/ 85 w 349"/>
                <a:gd name="T15" fmla="*/ 296 h 296"/>
                <a:gd name="T16" fmla="*/ 56 w 349"/>
                <a:gd name="T17" fmla="*/ 80 h 296"/>
                <a:gd name="T18" fmla="*/ 96 w 349"/>
                <a:gd name="T19" fmla="*/ 40 h 296"/>
                <a:gd name="T20" fmla="*/ 56 w 349"/>
                <a:gd name="T21" fmla="*/ 0 h 296"/>
                <a:gd name="T22" fmla="*/ 16 w 349"/>
                <a:gd name="T23" fmla="*/ 40 h 296"/>
                <a:gd name="T24" fmla="*/ 56 w 349"/>
                <a:gd name="T25" fmla="*/ 80 h 296"/>
                <a:gd name="T26" fmla="*/ 111 w 349"/>
                <a:gd name="T27" fmla="*/ 136 h 296"/>
                <a:gd name="T28" fmla="*/ 56 w 349"/>
                <a:gd name="T29" fmla="*/ 81 h 296"/>
                <a:gd name="T30" fmla="*/ 0 w 349"/>
                <a:gd name="T31" fmla="*/ 136 h 296"/>
                <a:gd name="T32" fmla="*/ 293 w 349"/>
                <a:gd name="T33" fmla="*/ 80 h 296"/>
                <a:gd name="T34" fmla="*/ 333 w 349"/>
                <a:gd name="T35" fmla="*/ 40 h 296"/>
                <a:gd name="T36" fmla="*/ 293 w 349"/>
                <a:gd name="T37" fmla="*/ 0 h 296"/>
                <a:gd name="T38" fmla="*/ 253 w 349"/>
                <a:gd name="T39" fmla="*/ 40 h 296"/>
                <a:gd name="T40" fmla="*/ 293 w 349"/>
                <a:gd name="T41" fmla="*/ 80 h 296"/>
                <a:gd name="T42" fmla="*/ 349 w 349"/>
                <a:gd name="T43" fmla="*/ 136 h 296"/>
                <a:gd name="T44" fmla="*/ 293 w 349"/>
                <a:gd name="T45" fmla="*/ 81 h 296"/>
                <a:gd name="T46" fmla="*/ 237 w 349"/>
                <a:gd name="T47" fmla="*/ 136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9" h="296">
                  <a:moveTo>
                    <a:pt x="110" y="142"/>
                  </a:moveTo>
                  <a:cubicBezTo>
                    <a:pt x="110" y="107"/>
                    <a:pt x="139" y="78"/>
                    <a:pt x="174" y="78"/>
                  </a:cubicBezTo>
                  <a:cubicBezTo>
                    <a:pt x="210" y="78"/>
                    <a:pt x="238" y="107"/>
                    <a:pt x="238" y="142"/>
                  </a:cubicBezTo>
                  <a:cubicBezTo>
                    <a:pt x="238" y="177"/>
                    <a:pt x="210" y="206"/>
                    <a:pt x="174" y="206"/>
                  </a:cubicBezTo>
                  <a:cubicBezTo>
                    <a:pt x="139" y="206"/>
                    <a:pt x="110" y="177"/>
                    <a:pt x="110" y="142"/>
                  </a:cubicBezTo>
                  <a:close/>
                  <a:moveTo>
                    <a:pt x="264" y="296"/>
                  </a:moveTo>
                  <a:cubicBezTo>
                    <a:pt x="264" y="247"/>
                    <a:pt x="224" y="207"/>
                    <a:pt x="174" y="207"/>
                  </a:cubicBezTo>
                  <a:cubicBezTo>
                    <a:pt x="125" y="207"/>
                    <a:pt x="85" y="247"/>
                    <a:pt x="85" y="296"/>
                  </a:cubicBezTo>
                  <a:moveTo>
                    <a:pt x="56" y="80"/>
                  </a:moveTo>
                  <a:cubicBezTo>
                    <a:pt x="78" y="80"/>
                    <a:pt x="96" y="62"/>
                    <a:pt x="96" y="40"/>
                  </a:cubicBezTo>
                  <a:cubicBezTo>
                    <a:pt x="96" y="18"/>
                    <a:pt x="78" y="0"/>
                    <a:pt x="56" y="0"/>
                  </a:cubicBezTo>
                  <a:cubicBezTo>
                    <a:pt x="34" y="0"/>
                    <a:pt x="16" y="18"/>
                    <a:pt x="16" y="40"/>
                  </a:cubicBezTo>
                  <a:cubicBezTo>
                    <a:pt x="16" y="62"/>
                    <a:pt x="34" y="80"/>
                    <a:pt x="56" y="80"/>
                  </a:cubicBezTo>
                  <a:close/>
                  <a:moveTo>
                    <a:pt x="111" y="136"/>
                  </a:moveTo>
                  <a:cubicBezTo>
                    <a:pt x="111" y="106"/>
                    <a:pt x="86" y="81"/>
                    <a:pt x="56" y="81"/>
                  </a:cubicBezTo>
                  <a:cubicBezTo>
                    <a:pt x="25" y="81"/>
                    <a:pt x="0" y="106"/>
                    <a:pt x="0" y="136"/>
                  </a:cubicBezTo>
                  <a:moveTo>
                    <a:pt x="293" y="80"/>
                  </a:moveTo>
                  <a:cubicBezTo>
                    <a:pt x="315" y="80"/>
                    <a:pt x="333" y="62"/>
                    <a:pt x="333" y="40"/>
                  </a:cubicBezTo>
                  <a:cubicBezTo>
                    <a:pt x="333" y="18"/>
                    <a:pt x="315" y="0"/>
                    <a:pt x="293" y="0"/>
                  </a:cubicBezTo>
                  <a:cubicBezTo>
                    <a:pt x="271" y="0"/>
                    <a:pt x="253" y="18"/>
                    <a:pt x="253" y="40"/>
                  </a:cubicBezTo>
                  <a:cubicBezTo>
                    <a:pt x="253" y="62"/>
                    <a:pt x="271" y="80"/>
                    <a:pt x="293" y="80"/>
                  </a:cubicBezTo>
                  <a:close/>
                  <a:moveTo>
                    <a:pt x="349" y="136"/>
                  </a:moveTo>
                  <a:cubicBezTo>
                    <a:pt x="349" y="106"/>
                    <a:pt x="324" y="81"/>
                    <a:pt x="293" y="81"/>
                  </a:cubicBezTo>
                  <a:cubicBezTo>
                    <a:pt x="262" y="81"/>
                    <a:pt x="237" y="106"/>
                    <a:pt x="237" y="136"/>
                  </a:cubicBezTo>
                </a:path>
              </a:pathLst>
            </a:custGeom>
            <a:noFill/>
            <a:ln w="12700" cap="flat">
              <a:solidFill>
                <a:srgbClr val="000000"/>
              </a:solidFill>
              <a:prstDash val="solid"/>
              <a:miter lim="800000"/>
              <a:headEnd/>
              <a:tailEnd/>
            </a:ln>
          </p:spPr>
          <p:txBody>
            <a:bodyPr vert="horz" wrap="square" lIns="87842" tIns="43921" rIns="87842" bIns="43921" numCol="1" anchor="t" anchorCtr="0" compatLnSpc="1">
              <a:prstTxWarp prst="textNoShape">
                <a:avLst/>
              </a:prstTxWarp>
            </a:bodyPr>
            <a:lstStyle/>
            <a:p>
              <a:pPr defTabSz="895837">
                <a:defRPr/>
              </a:pPr>
              <a:endParaRPr lang="en-US" sz="1727" kern="0">
                <a:gradFill>
                  <a:gsLst>
                    <a:gs pos="0">
                      <a:srgbClr val="1A1A1A"/>
                    </a:gs>
                    <a:gs pos="100000">
                      <a:srgbClr val="1A1A1A"/>
                    </a:gs>
                  </a:gsLst>
                  <a:lin ang="5400000" scaled="1"/>
                </a:gradFill>
                <a:latin typeface="Segoe UI Semilight"/>
              </a:endParaRPr>
            </a:p>
          </p:txBody>
        </p:sp>
      </p:grpSp>
      <p:sp>
        <p:nvSpPr>
          <p:cNvPr id="260" name="Oval 83">
            <a:extLst>
              <a:ext uri="{FF2B5EF4-FFF2-40B4-BE49-F238E27FC236}">
                <a16:creationId xmlns:a16="http://schemas.microsoft.com/office/drawing/2014/main" id="{1888C378-8612-407E-AED9-21D44B8F6E65}"/>
              </a:ext>
              <a:ext uri="{C183D7F6-B498-43B3-948B-1728B52AA6E4}">
                <adec:decorative xmlns:adec="http://schemas.microsoft.com/office/drawing/2017/decorative" val="1"/>
              </a:ext>
            </a:extLst>
          </p:cNvPr>
          <p:cNvSpPr>
            <a:spLocks noChangeArrowheads="1"/>
          </p:cNvSpPr>
          <p:nvPr/>
        </p:nvSpPr>
        <p:spPr bwMode="auto">
          <a:xfrm>
            <a:off x="4354875" y="5871485"/>
            <a:ext cx="179234" cy="179234"/>
          </a:xfrm>
          <a:prstGeom prst="ellipse">
            <a:avLst/>
          </a:prstGeom>
          <a:solidFill>
            <a:schemeClr val="accent1"/>
          </a:solidFill>
          <a:ln>
            <a:noFill/>
          </a:ln>
          <a:effectLst>
            <a:outerShdw blurRad="101600" sx="101000" sy="101000" algn="ctr" rotWithShape="0">
              <a:prstClr val="black">
                <a:alpha val="27000"/>
              </a:prstClr>
            </a:outerShdw>
          </a:effectLst>
        </p:spPr>
        <p:txBody>
          <a:bodyPr vert="horz" wrap="square" lIns="89630" tIns="44814" rIns="89630" bIns="44814" numCol="1" anchor="t" anchorCtr="0" compatLnSpc="1">
            <a:prstTxWarp prst="textNoShape">
              <a:avLst/>
            </a:prstTxWarp>
          </a:bodyPr>
          <a:lstStyle/>
          <a:p>
            <a:pPr defTabSz="914225"/>
            <a:endParaRPr lang="en-US">
              <a:solidFill>
                <a:srgbClr val="1A1A1A"/>
              </a:solidFill>
              <a:latin typeface="Segoe UI"/>
            </a:endParaRPr>
          </a:p>
        </p:txBody>
      </p:sp>
      <p:sp>
        <p:nvSpPr>
          <p:cNvPr id="262" name="Line 127">
            <a:extLst>
              <a:ext uri="{FF2B5EF4-FFF2-40B4-BE49-F238E27FC236}">
                <a16:creationId xmlns:a16="http://schemas.microsoft.com/office/drawing/2014/main" id="{11EA290C-89C3-41FE-A705-F689BE35D4C4}"/>
              </a:ext>
              <a:ext uri="{C183D7F6-B498-43B3-948B-1728B52AA6E4}">
                <adec:decorative xmlns:adec="http://schemas.microsoft.com/office/drawing/2017/decorative" val="1"/>
              </a:ext>
            </a:extLst>
          </p:cNvPr>
          <p:cNvSpPr>
            <a:spLocks noChangeShapeType="1"/>
          </p:cNvSpPr>
          <p:nvPr/>
        </p:nvSpPr>
        <p:spPr bwMode="auto">
          <a:xfrm>
            <a:off x="2436297" y="4700771"/>
            <a:ext cx="0" cy="0"/>
          </a:xfrm>
          <a:prstGeom prst="line">
            <a:avLst/>
          </a:prstGeom>
          <a:noFill/>
          <a:ln w="28575"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1A1A1A"/>
              </a:solidFill>
              <a:latin typeface="Segoe UI"/>
            </a:endParaRPr>
          </a:p>
        </p:txBody>
      </p:sp>
      <p:grpSp>
        <p:nvGrpSpPr>
          <p:cNvPr id="29" name="Group 28">
            <a:extLst>
              <a:ext uri="{FF2B5EF4-FFF2-40B4-BE49-F238E27FC236}">
                <a16:creationId xmlns:a16="http://schemas.microsoft.com/office/drawing/2014/main" id="{C3D2740A-48A5-482F-8C46-6ED2C5421927}"/>
              </a:ext>
              <a:ext uri="{C183D7F6-B498-43B3-948B-1728B52AA6E4}">
                <adec:decorative xmlns:adec="http://schemas.microsoft.com/office/drawing/2017/decorative" val="1"/>
              </a:ext>
            </a:extLst>
          </p:cNvPr>
          <p:cNvGrpSpPr/>
          <p:nvPr/>
        </p:nvGrpSpPr>
        <p:grpSpPr>
          <a:xfrm>
            <a:off x="1386865" y="4212291"/>
            <a:ext cx="627319" cy="627319"/>
            <a:chOff x="1268578" y="4057802"/>
            <a:chExt cx="627408" cy="627408"/>
          </a:xfrm>
        </p:grpSpPr>
        <p:sp>
          <p:nvSpPr>
            <p:cNvPr id="247" name="Oval 246">
              <a:extLst>
                <a:ext uri="{FF2B5EF4-FFF2-40B4-BE49-F238E27FC236}">
                  <a16:creationId xmlns:a16="http://schemas.microsoft.com/office/drawing/2014/main" id="{768554A2-4160-415F-93AD-3037FD7F3DB1}"/>
                </a:ext>
              </a:extLst>
            </p:cNvPr>
            <p:cNvSpPr/>
            <p:nvPr/>
          </p:nvSpPr>
          <p:spPr bwMode="auto">
            <a:xfrm>
              <a:off x="1268578" y="4057802"/>
              <a:ext cx="627408" cy="627408"/>
            </a:xfrm>
            <a:prstGeom prst="ellipse">
              <a:avLst/>
            </a:prstGeom>
            <a:solidFill>
              <a:srgbClr val="FFFFFF"/>
            </a:solidFill>
            <a:ln w="9525" cap="flat" cmpd="sng" algn="ctr">
              <a:noFill/>
              <a:prstDash val="solid"/>
            </a:ln>
            <a:effectLst>
              <a:outerShdw blurRad="190500" dist="50800" dir="2700000" sx="101000" sy="101000" algn="tl" rotWithShape="0">
                <a:prstClr val="black">
                  <a:alpha val="30000"/>
                </a:prstClr>
              </a:outerShdw>
            </a:effectLst>
          </p:spPr>
          <p:txBody>
            <a:bodyPr rot="0" spcFirstLastPara="0" vert="horz" wrap="square" lIns="179234" tIns="143387" rIns="179234" bIns="143387" numCol="1" spcCol="0" rtlCol="0" fromWordArt="0" anchor="ctr" anchorCtr="0" forceAA="0" compatLnSpc="1">
              <a:prstTxWarp prst="textNoShape">
                <a:avLst/>
              </a:prstTxWarp>
              <a:noAutofit/>
            </a:bodyPr>
            <a:lstStyle/>
            <a:p>
              <a:pPr defTabSz="913751" fontAlgn="base">
                <a:spcBef>
                  <a:spcPct val="0"/>
                </a:spcBef>
                <a:spcAft>
                  <a:spcPct val="0"/>
                </a:spcAft>
                <a:defRPr/>
              </a:pPr>
              <a:endParaRPr lang="en-US" sz="1961" kern="0">
                <a:gradFill>
                  <a:gsLst>
                    <a:gs pos="0">
                      <a:srgbClr val="FFFFFF"/>
                    </a:gs>
                    <a:gs pos="100000">
                      <a:srgbClr val="FFFFFF"/>
                    </a:gs>
                  </a:gsLst>
                  <a:lin ang="5400000" scaled="0"/>
                </a:gradFill>
                <a:latin typeface="Segoe UI"/>
                <a:cs typeface="Segoe UI" pitchFamily="34" charset="0"/>
              </a:endParaRPr>
            </a:p>
          </p:txBody>
        </p:sp>
        <p:grpSp>
          <p:nvGrpSpPr>
            <p:cNvPr id="263" name="Group 4">
              <a:extLst>
                <a:ext uri="{FF2B5EF4-FFF2-40B4-BE49-F238E27FC236}">
                  <a16:creationId xmlns:a16="http://schemas.microsoft.com/office/drawing/2014/main" id="{6DB79383-C192-482F-BCE0-347B3102DDBD}"/>
                </a:ext>
              </a:extLst>
            </p:cNvPr>
            <p:cNvGrpSpPr>
              <a:grpSpLocks noChangeAspect="1"/>
            </p:cNvGrpSpPr>
            <p:nvPr/>
          </p:nvGrpSpPr>
          <p:grpSpPr bwMode="auto">
            <a:xfrm>
              <a:off x="1436601" y="4228204"/>
              <a:ext cx="291363" cy="286605"/>
              <a:chOff x="3794" y="2083"/>
              <a:chExt cx="245" cy="241"/>
            </a:xfrm>
          </p:grpSpPr>
          <p:sp>
            <p:nvSpPr>
              <p:cNvPr id="271" name="Rectangle 270">
                <a:extLst>
                  <a:ext uri="{FF2B5EF4-FFF2-40B4-BE49-F238E27FC236}">
                    <a16:creationId xmlns:a16="http://schemas.microsoft.com/office/drawing/2014/main" id="{935C0198-10B0-4D4C-9E6C-50028E072B59}"/>
                  </a:ext>
                </a:extLst>
              </p:cNvPr>
              <p:cNvSpPr>
                <a:spLocks noChangeArrowheads="1"/>
              </p:cNvSpPr>
              <p:nvPr/>
            </p:nvSpPr>
            <p:spPr bwMode="auto">
              <a:xfrm>
                <a:off x="3794" y="2083"/>
                <a:ext cx="245" cy="138"/>
              </a:xfrm>
              <a:prstGeom prst="rect">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54" tIns="43928" rIns="87854" bIns="43928" numCol="1" anchor="t" anchorCtr="0" compatLnSpc="1">
                <a:prstTxWarp prst="textNoShape">
                  <a:avLst/>
                </a:prstTxWarp>
              </a:bodyPr>
              <a:lstStyle/>
              <a:p>
                <a:pPr defTabSz="896009">
                  <a:defRPr/>
                </a:pPr>
                <a:endParaRPr lang="en-US" sz="1728">
                  <a:solidFill>
                    <a:srgbClr val="505050"/>
                  </a:solidFill>
                  <a:latin typeface="Segoe UI Semilight"/>
                </a:endParaRPr>
              </a:p>
            </p:txBody>
          </p:sp>
          <p:sp>
            <p:nvSpPr>
              <p:cNvPr id="272" name="Freeform 6">
                <a:extLst>
                  <a:ext uri="{FF2B5EF4-FFF2-40B4-BE49-F238E27FC236}">
                    <a16:creationId xmlns:a16="http://schemas.microsoft.com/office/drawing/2014/main" id="{D3C2EF03-EBBD-4723-A69C-05CEF5A961F6}"/>
                  </a:ext>
                </a:extLst>
              </p:cNvPr>
              <p:cNvSpPr>
                <a:spLocks/>
              </p:cNvSpPr>
              <p:nvPr/>
            </p:nvSpPr>
            <p:spPr bwMode="auto">
              <a:xfrm>
                <a:off x="3801" y="2287"/>
                <a:ext cx="231" cy="37"/>
              </a:xfrm>
              <a:custGeom>
                <a:avLst/>
                <a:gdLst>
                  <a:gd name="T0" fmla="*/ 26 w 231"/>
                  <a:gd name="T1" fmla="*/ 0 h 37"/>
                  <a:gd name="T2" fmla="*/ 205 w 231"/>
                  <a:gd name="T3" fmla="*/ 0 h 37"/>
                  <a:gd name="T4" fmla="*/ 231 w 231"/>
                  <a:gd name="T5" fmla="*/ 37 h 37"/>
                  <a:gd name="T6" fmla="*/ 0 w 231"/>
                  <a:gd name="T7" fmla="*/ 37 h 37"/>
                  <a:gd name="T8" fmla="*/ 26 w 231"/>
                  <a:gd name="T9" fmla="*/ 0 h 37"/>
                </a:gdLst>
                <a:ahLst/>
                <a:cxnLst>
                  <a:cxn ang="0">
                    <a:pos x="T0" y="T1"/>
                  </a:cxn>
                  <a:cxn ang="0">
                    <a:pos x="T2" y="T3"/>
                  </a:cxn>
                  <a:cxn ang="0">
                    <a:pos x="T4" y="T5"/>
                  </a:cxn>
                  <a:cxn ang="0">
                    <a:pos x="T6" y="T7"/>
                  </a:cxn>
                  <a:cxn ang="0">
                    <a:pos x="T8" y="T9"/>
                  </a:cxn>
                </a:cxnLst>
                <a:rect l="0" t="0" r="r" b="b"/>
                <a:pathLst>
                  <a:path w="231" h="37">
                    <a:moveTo>
                      <a:pt x="26" y="0"/>
                    </a:moveTo>
                    <a:lnTo>
                      <a:pt x="205" y="0"/>
                    </a:lnTo>
                    <a:lnTo>
                      <a:pt x="231" y="37"/>
                    </a:lnTo>
                    <a:lnTo>
                      <a:pt x="0" y="37"/>
                    </a:lnTo>
                    <a:lnTo>
                      <a:pt x="26" y="0"/>
                    </a:lnTo>
                    <a:close/>
                  </a:path>
                </a:pathLst>
              </a:cu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54" tIns="43928" rIns="87854" bIns="43928" numCol="1" anchor="t" anchorCtr="0" compatLnSpc="1">
                <a:prstTxWarp prst="textNoShape">
                  <a:avLst/>
                </a:prstTxWarp>
              </a:bodyPr>
              <a:lstStyle/>
              <a:p>
                <a:pPr defTabSz="896009">
                  <a:defRPr/>
                </a:pPr>
                <a:endParaRPr lang="en-US" sz="1728">
                  <a:solidFill>
                    <a:srgbClr val="505050"/>
                  </a:solidFill>
                  <a:latin typeface="Segoe UI Semilight"/>
                </a:endParaRPr>
              </a:p>
            </p:txBody>
          </p:sp>
          <p:sp>
            <p:nvSpPr>
              <p:cNvPr id="273" name="Line 7">
                <a:extLst>
                  <a:ext uri="{FF2B5EF4-FFF2-40B4-BE49-F238E27FC236}">
                    <a16:creationId xmlns:a16="http://schemas.microsoft.com/office/drawing/2014/main" id="{5E5634D2-AA85-4A9C-9C7C-8ED47A389A67}"/>
                  </a:ext>
                </a:extLst>
              </p:cNvPr>
              <p:cNvSpPr>
                <a:spLocks noChangeShapeType="1"/>
              </p:cNvSpPr>
              <p:nvPr/>
            </p:nvSpPr>
            <p:spPr bwMode="auto">
              <a:xfrm>
                <a:off x="3917" y="2221"/>
                <a:ext cx="0" cy="36"/>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54" tIns="43928" rIns="87854" bIns="43928" numCol="1" anchor="t" anchorCtr="0" compatLnSpc="1">
                <a:prstTxWarp prst="textNoShape">
                  <a:avLst/>
                </a:prstTxWarp>
              </a:bodyPr>
              <a:lstStyle/>
              <a:p>
                <a:pPr defTabSz="896009">
                  <a:defRPr/>
                </a:pPr>
                <a:endParaRPr lang="en-US" sz="1728">
                  <a:solidFill>
                    <a:srgbClr val="505050"/>
                  </a:solidFill>
                  <a:latin typeface="Segoe UI Semilight"/>
                </a:endParaRPr>
              </a:p>
            </p:txBody>
          </p:sp>
          <p:sp>
            <p:nvSpPr>
              <p:cNvPr id="274" name="Line 8">
                <a:extLst>
                  <a:ext uri="{FF2B5EF4-FFF2-40B4-BE49-F238E27FC236}">
                    <a16:creationId xmlns:a16="http://schemas.microsoft.com/office/drawing/2014/main" id="{2B2D295D-9983-4304-BA9F-A30D25962D36}"/>
                  </a:ext>
                </a:extLst>
              </p:cNvPr>
              <p:cNvSpPr>
                <a:spLocks noChangeShapeType="1"/>
              </p:cNvSpPr>
              <p:nvPr/>
            </p:nvSpPr>
            <p:spPr bwMode="auto">
              <a:xfrm>
                <a:off x="3873" y="2255"/>
                <a:ext cx="86" cy="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54" tIns="43928" rIns="87854" bIns="43928" numCol="1" anchor="t" anchorCtr="0" compatLnSpc="1">
                <a:prstTxWarp prst="textNoShape">
                  <a:avLst/>
                </a:prstTxWarp>
              </a:bodyPr>
              <a:lstStyle/>
              <a:p>
                <a:pPr defTabSz="896009">
                  <a:defRPr/>
                </a:pPr>
                <a:endParaRPr lang="en-US" sz="1728">
                  <a:solidFill>
                    <a:srgbClr val="505050"/>
                  </a:solidFill>
                  <a:latin typeface="Segoe UI Semilight"/>
                </a:endParaRPr>
              </a:p>
            </p:txBody>
          </p:sp>
        </p:grpSp>
      </p:grpSp>
      <p:grpSp>
        <p:nvGrpSpPr>
          <p:cNvPr id="30" name="Group 29">
            <a:extLst>
              <a:ext uri="{FF2B5EF4-FFF2-40B4-BE49-F238E27FC236}">
                <a16:creationId xmlns:a16="http://schemas.microsoft.com/office/drawing/2014/main" id="{097549D9-C25B-42F8-992C-5D2677940B0E}"/>
              </a:ext>
              <a:ext uri="{C183D7F6-B498-43B3-948B-1728B52AA6E4}">
                <adec:decorative xmlns:adec="http://schemas.microsoft.com/office/drawing/2017/decorative" val="1"/>
              </a:ext>
            </a:extLst>
          </p:cNvPr>
          <p:cNvGrpSpPr/>
          <p:nvPr/>
        </p:nvGrpSpPr>
        <p:grpSpPr>
          <a:xfrm>
            <a:off x="2114809" y="5516936"/>
            <a:ext cx="627319" cy="627319"/>
            <a:chOff x="1979815" y="5687966"/>
            <a:chExt cx="627408" cy="627408"/>
          </a:xfrm>
        </p:grpSpPr>
        <p:sp>
          <p:nvSpPr>
            <p:cNvPr id="245" name="Oval 244">
              <a:extLst>
                <a:ext uri="{FF2B5EF4-FFF2-40B4-BE49-F238E27FC236}">
                  <a16:creationId xmlns:a16="http://schemas.microsoft.com/office/drawing/2014/main" id="{6F73C877-5C3E-450B-8DB1-191EA29399DC}"/>
                </a:ext>
              </a:extLst>
            </p:cNvPr>
            <p:cNvSpPr/>
            <p:nvPr/>
          </p:nvSpPr>
          <p:spPr bwMode="auto">
            <a:xfrm>
              <a:off x="1979815" y="5687966"/>
              <a:ext cx="627408" cy="627408"/>
            </a:xfrm>
            <a:prstGeom prst="ellipse">
              <a:avLst/>
            </a:prstGeom>
            <a:solidFill>
              <a:srgbClr val="FFFFFF"/>
            </a:solidFill>
            <a:ln w="9525" cap="flat" cmpd="sng" algn="ctr">
              <a:noFill/>
              <a:prstDash val="solid"/>
            </a:ln>
            <a:effectLst>
              <a:outerShdw blurRad="190500" dist="50800" dir="2700000" sx="101000" sy="101000" algn="tl" rotWithShape="0">
                <a:prstClr val="black">
                  <a:alpha val="30000"/>
                </a:prstClr>
              </a:outerShdw>
            </a:effectLst>
          </p:spPr>
          <p:txBody>
            <a:bodyPr rot="0" spcFirstLastPara="0" vert="horz" wrap="square" lIns="179234" tIns="143387" rIns="179234" bIns="143387" numCol="1" spcCol="0" rtlCol="0" fromWordArt="0" anchor="ctr" anchorCtr="0" forceAA="0" compatLnSpc="1">
              <a:prstTxWarp prst="textNoShape">
                <a:avLst/>
              </a:prstTxWarp>
              <a:noAutofit/>
            </a:bodyPr>
            <a:lstStyle/>
            <a:p>
              <a:pPr defTabSz="913751" fontAlgn="base">
                <a:spcBef>
                  <a:spcPct val="0"/>
                </a:spcBef>
                <a:spcAft>
                  <a:spcPct val="0"/>
                </a:spcAft>
                <a:defRPr/>
              </a:pPr>
              <a:endParaRPr lang="en-US" sz="1961" kern="0">
                <a:gradFill>
                  <a:gsLst>
                    <a:gs pos="0">
                      <a:srgbClr val="FFFFFF"/>
                    </a:gs>
                    <a:gs pos="100000">
                      <a:srgbClr val="FFFFFF"/>
                    </a:gs>
                  </a:gsLst>
                  <a:lin ang="5400000" scaled="0"/>
                </a:gradFill>
                <a:latin typeface="Segoe UI"/>
                <a:cs typeface="Segoe UI" pitchFamily="34" charset="0"/>
              </a:endParaRPr>
            </a:p>
          </p:txBody>
        </p:sp>
        <p:sp>
          <p:nvSpPr>
            <p:cNvPr id="264" name="Freeform 13" title="Icon of a cloud">
              <a:extLst>
                <a:ext uri="{FF2B5EF4-FFF2-40B4-BE49-F238E27FC236}">
                  <a16:creationId xmlns:a16="http://schemas.microsoft.com/office/drawing/2014/main" id="{98E1E902-904D-472D-B075-1DBA3B7C1B2A}"/>
                </a:ext>
              </a:extLst>
            </p:cNvPr>
            <p:cNvSpPr>
              <a:spLocks noChangeAspect="1"/>
            </p:cNvSpPr>
            <p:nvPr/>
          </p:nvSpPr>
          <p:spPr bwMode="auto">
            <a:xfrm>
              <a:off x="2112937" y="5902610"/>
              <a:ext cx="361164" cy="198120"/>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ln w="12700">
              <a:headEnd/>
              <a:tailEnd/>
            </a:ln>
          </p:spPr>
          <p:style>
            <a:lnRef idx="2">
              <a:schemeClr val="dk1"/>
            </a:lnRef>
            <a:fillRef idx="1">
              <a:schemeClr val="lt1"/>
            </a:fillRef>
            <a:effectRef idx="0">
              <a:schemeClr val="dk1"/>
            </a:effectRef>
            <a:fontRef idx="minor">
              <a:schemeClr val="dk1"/>
            </a:fontRef>
          </p:style>
          <p:txBody>
            <a:bodyPr vert="horz" wrap="square" lIns="91427" tIns="45713" rIns="91427" bIns="45713" numCol="1" anchor="t" anchorCtr="0" compatLnSpc="1">
              <a:prstTxWarp prst="textNoShape">
                <a:avLst/>
              </a:prstTxWarp>
            </a:bodyPr>
            <a:lstStyle/>
            <a:p>
              <a:pPr defTabSz="914192">
                <a:defRPr/>
              </a:pPr>
              <a:endParaRPr lang="en-US" sz="1765">
                <a:gradFill>
                  <a:gsLst>
                    <a:gs pos="0">
                      <a:srgbClr val="505050"/>
                    </a:gs>
                    <a:gs pos="100000">
                      <a:srgbClr val="505050"/>
                    </a:gs>
                  </a:gsLst>
                </a:gradFill>
                <a:latin typeface="Segoe UI"/>
              </a:endParaRPr>
            </a:p>
          </p:txBody>
        </p:sp>
      </p:grpSp>
      <p:sp>
        <p:nvSpPr>
          <p:cNvPr id="242" name="Equipment text">
            <a:extLst>
              <a:ext uri="{FF2B5EF4-FFF2-40B4-BE49-F238E27FC236}">
                <a16:creationId xmlns:a16="http://schemas.microsoft.com/office/drawing/2014/main" id="{598A0EDA-61C0-46E6-AADC-29413B227931}"/>
              </a:ext>
            </a:extLst>
          </p:cNvPr>
          <p:cNvSpPr/>
          <p:nvPr/>
        </p:nvSpPr>
        <p:spPr>
          <a:xfrm>
            <a:off x="1247069" y="4928885"/>
            <a:ext cx="906912" cy="282345"/>
          </a:xfrm>
          <a:prstGeom prst="rect">
            <a:avLst/>
          </a:prstGeom>
          <a:noFill/>
          <a:ln>
            <a:noFill/>
          </a:ln>
          <a:effectLst/>
        </p:spPr>
        <p:txBody>
          <a:bodyPr wrap="none" lIns="179234" rIns="179234">
            <a:spAutoFit/>
          </a:bodyPr>
          <a:lstStyle/>
          <a:p>
            <a:pPr algn="ctr" defTabSz="725257" fontAlgn="base">
              <a:spcBef>
                <a:spcPct val="0"/>
              </a:spcBef>
              <a:spcAft>
                <a:spcPct val="0"/>
              </a:spcAft>
              <a:defRPr/>
            </a:pPr>
            <a:r>
              <a:rPr lang="en-US" sz="1200">
                <a:gradFill>
                  <a:gsLst>
                    <a:gs pos="0">
                      <a:srgbClr val="1A1A1A"/>
                    </a:gs>
                    <a:gs pos="100000">
                      <a:srgbClr val="1A1A1A"/>
                    </a:gs>
                  </a:gsLst>
                  <a:lin ang="5400000" scaled="1"/>
                </a:gradFill>
                <a:latin typeface="Segoe UI Semibold" panose="020B0702040204020203" pitchFamily="34" charset="0"/>
                <a:cs typeface="Segoe UI Semibold" panose="020B0702040204020203" pitchFamily="34" charset="0"/>
              </a:rPr>
              <a:t>Devices</a:t>
            </a:r>
          </a:p>
        </p:txBody>
      </p:sp>
      <p:sp>
        <p:nvSpPr>
          <p:cNvPr id="241" name="Factory text">
            <a:extLst>
              <a:ext uri="{FF2B5EF4-FFF2-40B4-BE49-F238E27FC236}">
                <a16:creationId xmlns:a16="http://schemas.microsoft.com/office/drawing/2014/main" id="{32B93184-DBF7-4E37-8110-D58EFA7F6392}"/>
              </a:ext>
            </a:extLst>
          </p:cNvPr>
          <p:cNvSpPr/>
          <p:nvPr/>
        </p:nvSpPr>
        <p:spPr>
          <a:xfrm>
            <a:off x="1800311" y="6224139"/>
            <a:ext cx="1256317" cy="282345"/>
          </a:xfrm>
          <a:prstGeom prst="rect">
            <a:avLst/>
          </a:prstGeom>
          <a:noFill/>
          <a:ln>
            <a:noFill/>
          </a:ln>
          <a:effectLst/>
        </p:spPr>
        <p:txBody>
          <a:bodyPr wrap="none" lIns="179234" rIns="179234">
            <a:spAutoFit/>
          </a:bodyPr>
          <a:lstStyle/>
          <a:p>
            <a:pPr algn="ctr" defTabSz="725257" fontAlgn="base">
              <a:spcBef>
                <a:spcPct val="0"/>
              </a:spcBef>
              <a:spcAft>
                <a:spcPct val="0"/>
              </a:spcAft>
              <a:defRPr/>
            </a:pPr>
            <a:r>
              <a:rPr lang="en-US" sz="1200">
                <a:gradFill>
                  <a:gsLst>
                    <a:gs pos="0">
                      <a:srgbClr val="1A1A1A"/>
                    </a:gs>
                    <a:gs pos="100000">
                      <a:srgbClr val="1A1A1A"/>
                    </a:gs>
                  </a:gsLst>
                  <a:lin ang="5400000" scaled="1"/>
                </a:gradFill>
                <a:latin typeface="Segoe UI Semibold" panose="020B0702040204020203" pitchFamily="34" charset="0"/>
                <a:cs typeface="Segoe UI Semibold" panose="020B0702040204020203" pitchFamily="34" charset="0"/>
              </a:rPr>
              <a:t>Applications</a:t>
            </a:r>
          </a:p>
        </p:txBody>
      </p:sp>
      <p:sp>
        <p:nvSpPr>
          <p:cNvPr id="269" name="Citizen text">
            <a:extLst>
              <a:ext uri="{FF2B5EF4-FFF2-40B4-BE49-F238E27FC236}">
                <a16:creationId xmlns:a16="http://schemas.microsoft.com/office/drawing/2014/main" id="{C7B3D029-86A6-4B81-8D0D-C917110F0EF1}"/>
              </a:ext>
            </a:extLst>
          </p:cNvPr>
          <p:cNvSpPr/>
          <p:nvPr/>
        </p:nvSpPr>
        <p:spPr>
          <a:xfrm>
            <a:off x="3483022" y="5023711"/>
            <a:ext cx="705671" cy="280678"/>
          </a:xfrm>
          <a:prstGeom prst="rect">
            <a:avLst/>
          </a:prstGeom>
          <a:noFill/>
          <a:ln>
            <a:noFill/>
          </a:ln>
          <a:effectLst/>
        </p:spPr>
        <p:txBody>
          <a:bodyPr wrap="square" lIns="179234" rIns="179234">
            <a:spAutoFit/>
          </a:bodyPr>
          <a:lstStyle/>
          <a:p>
            <a:pPr algn="ctr" defTabSz="725257" fontAlgn="base">
              <a:spcBef>
                <a:spcPct val="0"/>
              </a:spcBef>
              <a:spcAft>
                <a:spcPct val="0"/>
              </a:spcAft>
              <a:defRPr/>
            </a:pPr>
            <a:r>
              <a:rPr lang="en-US" sz="1200">
                <a:gradFill>
                  <a:gsLst>
                    <a:gs pos="0">
                      <a:srgbClr val="1A1A1A"/>
                    </a:gs>
                    <a:gs pos="100000">
                      <a:srgbClr val="1A1A1A"/>
                    </a:gs>
                  </a:gsLst>
                  <a:lin ang="5400000" scaled="1"/>
                </a:gradFill>
                <a:latin typeface="Segoe UI Semibold" panose="020B0702040204020203" pitchFamily="34" charset="0"/>
                <a:cs typeface="Segoe UI Semibold" panose="020B0702040204020203" pitchFamily="34" charset="0"/>
              </a:rPr>
              <a:t>User</a:t>
            </a:r>
          </a:p>
        </p:txBody>
      </p:sp>
      <p:sp>
        <p:nvSpPr>
          <p:cNvPr id="237" name="Supply text">
            <a:extLst>
              <a:ext uri="{FF2B5EF4-FFF2-40B4-BE49-F238E27FC236}">
                <a16:creationId xmlns:a16="http://schemas.microsoft.com/office/drawing/2014/main" id="{0DEC94B8-9F87-4BAE-8C7A-1DAB74F2F4B2}"/>
              </a:ext>
            </a:extLst>
          </p:cNvPr>
          <p:cNvSpPr/>
          <p:nvPr/>
        </p:nvSpPr>
        <p:spPr>
          <a:xfrm>
            <a:off x="4965606" y="5596427"/>
            <a:ext cx="958745" cy="280678"/>
          </a:xfrm>
          <a:prstGeom prst="rect">
            <a:avLst/>
          </a:prstGeom>
          <a:noFill/>
          <a:ln>
            <a:noFill/>
          </a:ln>
          <a:effectLst/>
        </p:spPr>
        <p:txBody>
          <a:bodyPr wrap="square" lIns="0" rIns="0">
            <a:spAutoFit/>
          </a:bodyPr>
          <a:lstStyle/>
          <a:p>
            <a:pPr algn="ctr" defTabSz="725257" fontAlgn="base">
              <a:spcBef>
                <a:spcPct val="0"/>
              </a:spcBef>
              <a:spcAft>
                <a:spcPct val="0"/>
              </a:spcAft>
              <a:defRPr/>
            </a:pPr>
            <a:r>
              <a:rPr lang="en-US" sz="1200">
                <a:gradFill>
                  <a:gsLst>
                    <a:gs pos="0">
                      <a:srgbClr val="1A1A1A"/>
                    </a:gs>
                    <a:gs pos="100000">
                      <a:srgbClr val="1A1A1A"/>
                    </a:gs>
                  </a:gsLst>
                  <a:lin ang="5400000" scaled="1"/>
                </a:gradFill>
                <a:latin typeface="Segoe UI Semibold" panose="020B0702040204020203" pitchFamily="34" charset="0"/>
                <a:cs typeface="Segoe UI Semibold" panose="020B0702040204020203" pitchFamily="34" charset="0"/>
              </a:rPr>
              <a:t>Locations</a:t>
            </a:r>
          </a:p>
        </p:txBody>
      </p:sp>
      <p:sp>
        <p:nvSpPr>
          <p:cNvPr id="238" name="Citizen text">
            <a:extLst>
              <a:ext uri="{FF2B5EF4-FFF2-40B4-BE49-F238E27FC236}">
                <a16:creationId xmlns:a16="http://schemas.microsoft.com/office/drawing/2014/main" id="{C59B9C49-3CC7-47ED-B972-A10C6B8C0F3F}"/>
              </a:ext>
            </a:extLst>
          </p:cNvPr>
          <p:cNvSpPr/>
          <p:nvPr/>
        </p:nvSpPr>
        <p:spPr>
          <a:xfrm>
            <a:off x="5838784" y="4256830"/>
            <a:ext cx="1283161" cy="276999"/>
          </a:xfrm>
          <a:prstGeom prst="rect">
            <a:avLst/>
          </a:prstGeom>
          <a:noFill/>
          <a:ln>
            <a:noFill/>
          </a:ln>
          <a:effectLst/>
        </p:spPr>
        <p:txBody>
          <a:bodyPr wrap="square" lIns="179234" rIns="179234">
            <a:spAutoFit/>
          </a:bodyPr>
          <a:lstStyle/>
          <a:p>
            <a:pPr algn="ctr" defTabSz="725257" fontAlgn="base">
              <a:spcBef>
                <a:spcPct val="0"/>
              </a:spcBef>
              <a:spcAft>
                <a:spcPct val="0"/>
              </a:spcAft>
              <a:defRPr/>
            </a:pPr>
            <a:r>
              <a:rPr lang="en-US" sz="1200">
                <a:gradFill>
                  <a:gsLst>
                    <a:gs pos="0">
                      <a:srgbClr val="1A1A1A"/>
                    </a:gs>
                    <a:gs pos="100000">
                      <a:srgbClr val="1A1A1A"/>
                    </a:gs>
                  </a:gsLst>
                  <a:lin ang="5400000" scaled="1"/>
                </a:gradFill>
                <a:latin typeface="Segoe UI Semibold" panose="020B0702040204020203" pitchFamily="34" charset="0"/>
                <a:cs typeface="Segoe UI Semibold" panose="020B0702040204020203" pitchFamily="34" charset="0"/>
              </a:rPr>
              <a:t>Peers</a:t>
            </a:r>
          </a:p>
        </p:txBody>
      </p:sp>
      <p:sp>
        <p:nvSpPr>
          <p:cNvPr id="239" name="Mobile text">
            <a:extLst>
              <a:ext uri="{FF2B5EF4-FFF2-40B4-BE49-F238E27FC236}">
                <a16:creationId xmlns:a16="http://schemas.microsoft.com/office/drawing/2014/main" id="{DEA32650-42BA-45DE-BB7A-A7ADD4F7166E}"/>
              </a:ext>
            </a:extLst>
          </p:cNvPr>
          <p:cNvSpPr/>
          <p:nvPr/>
        </p:nvSpPr>
        <p:spPr>
          <a:xfrm>
            <a:off x="8048870" y="5092812"/>
            <a:ext cx="1040969" cy="276999"/>
          </a:xfrm>
          <a:prstGeom prst="rect">
            <a:avLst/>
          </a:prstGeom>
          <a:noFill/>
          <a:ln>
            <a:noFill/>
          </a:ln>
          <a:effectLst/>
        </p:spPr>
        <p:txBody>
          <a:bodyPr wrap="square" lIns="0" rIns="0">
            <a:spAutoFit/>
          </a:bodyPr>
          <a:lstStyle/>
          <a:p>
            <a:pPr algn="ctr" defTabSz="725257" fontAlgn="base">
              <a:spcBef>
                <a:spcPct val="0"/>
              </a:spcBef>
              <a:spcAft>
                <a:spcPct val="0"/>
              </a:spcAft>
              <a:defRPr/>
            </a:pPr>
            <a:r>
              <a:rPr lang="en-US" sz="1200">
                <a:gradFill>
                  <a:gsLst>
                    <a:gs pos="0">
                      <a:srgbClr val="1A1A1A"/>
                    </a:gs>
                    <a:gs pos="100000">
                      <a:srgbClr val="1A1A1A"/>
                    </a:gs>
                  </a:gsLst>
                  <a:lin ang="5400000" scaled="1"/>
                </a:gradFill>
                <a:latin typeface="Segoe UI Semibold" panose="020B0702040204020203" pitchFamily="34" charset="0"/>
                <a:cs typeface="Segoe UI Semibold" panose="020B0702040204020203" pitchFamily="34" charset="0"/>
              </a:rPr>
              <a:t>Resources</a:t>
            </a:r>
          </a:p>
        </p:txBody>
      </p:sp>
      <p:sp>
        <p:nvSpPr>
          <p:cNvPr id="243" name="City text">
            <a:extLst>
              <a:ext uri="{FF2B5EF4-FFF2-40B4-BE49-F238E27FC236}">
                <a16:creationId xmlns:a16="http://schemas.microsoft.com/office/drawing/2014/main" id="{CC6A4B8E-5145-4D23-AD07-FC4C23A7CE35}"/>
              </a:ext>
            </a:extLst>
          </p:cNvPr>
          <p:cNvSpPr/>
          <p:nvPr/>
        </p:nvSpPr>
        <p:spPr>
          <a:xfrm>
            <a:off x="6859209" y="6279998"/>
            <a:ext cx="304572" cy="276999"/>
          </a:xfrm>
          <a:prstGeom prst="rect">
            <a:avLst/>
          </a:prstGeom>
          <a:noFill/>
          <a:ln>
            <a:noFill/>
          </a:ln>
          <a:effectLst/>
        </p:spPr>
        <p:txBody>
          <a:bodyPr wrap="none" lIns="0" rIns="0">
            <a:spAutoFit/>
          </a:bodyPr>
          <a:lstStyle/>
          <a:p>
            <a:pPr algn="ctr" defTabSz="725257" fontAlgn="base">
              <a:spcBef>
                <a:spcPct val="0"/>
              </a:spcBef>
              <a:spcAft>
                <a:spcPct val="0"/>
              </a:spcAft>
              <a:defRPr/>
            </a:pPr>
            <a:r>
              <a:rPr lang="en-US" sz="1200">
                <a:gradFill>
                  <a:gsLst>
                    <a:gs pos="0">
                      <a:srgbClr val="1A1A1A"/>
                    </a:gs>
                    <a:gs pos="100000">
                      <a:srgbClr val="1A1A1A"/>
                    </a:gs>
                  </a:gsLst>
                  <a:lin ang="5400000" scaled="1"/>
                </a:gradFill>
                <a:latin typeface="Segoe UI Semibold" panose="020B0702040204020203" pitchFamily="34" charset="0"/>
                <a:cs typeface="Segoe UI Semibold" panose="020B0702040204020203" pitchFamily="34" charset="0"/>
              </a:rPr>
              <a:t>Files</a:t>
            </a:r>
          </a:p>
        </p:txBody>
      </p:sp>
      <p:sp>
        <p:nvSpPr>
          <p:cNvPr id="240" name="On-premise text">
            <a:extLst>
              <a:ext uri="{FF2B5EF4-FFF2-40B4-BE49-F238E27FC236}">
                <a16:creationId xmlns:a16="http://schemas.microsoft.com/office/drawing/2014/main" id="{1FB62E8D-D289-4187-A3BC-5B3FA57B8BFE}"/>
              </a:ext>
            </a:extLst>
          </p:cNvPr>
          <p:cNvSpPr/>
          <p:nvPr/>
        </p:nvSpPr>
        <p:spPr>
          <a:xfrm>
            <a:off x="10194729" y="5883441"/>
            <a:ext cx="610401" cy="242981"/>
          </a:xfrm>
          <a:prstGeom prst="rect">
            <a:avLst/>
          </a:prstGeom>
          <a:noFill/>
          <a:ln>
            <a:noFill/>
          </a:ln>
          <a:effectLst/>
        </p:spPr>
        <p:txBody>
          <a:bodyPr wrap="none" lIns="91427">
            <a:spAutoFit/>
          </a:bodyPr>
          <a:lstStyle/>
          <a:p>
            <a:pPr defTabSz="725257" fontAlgn="base">
              <a:lnSpc>
                <a:spcPct val="80000"/>
              </a:lnSpc>
              <a:spcBef>
                <a:spcPct val="0"/>
              </a:spcBef>
              <a:spcAft>
                <a:spcPct val="0"/>
              </a:spcAft>
              <a:defRPr/>
            </a:pPr>
            <a:r>
              <a:rPr lang="en-US" sz="1200">
                <a:gradFill>
                  <a:gsLst>
                    <a:gs pos="0">
                      <a:srgbClr val="1A1A1A"/>
                    </a:gs>
                    <a:gs pos="100000">
                      <a:srgbClr val="1A1A1A"/>
                    </a:gs>
                  </a:gsLst>
                  <a:lin ang="5400000" scaled="1"/>
                </a:gradFill>
                <a:latin typeface="Segoe UI Semibold" panose="020B0702040204020203" pitchFamily="34" charset="0"/>
                <a:cs typeface="Segoe UI Semibold" panose="020B0702040204020203" pitchFamily="34" charset="0"/>
              </a:rPr>
              <a:t>Hours</a:t>
            </a:r>
          </a:p>
        </p:txBody>
      </p:sp>
      <p:grpSp>
        <p:nvGrpSpPr>
          <p:cNvPr id="27" name="Group 26">
            <a:extLst>
              <a:ext uri="{FF2B5EF4-FFF2-40B4-BE49-F238E27FC236}">
                <a16:creationId xmlns:a16="http://schemas.microsoft.com/office/drawing/2014/main" id="{3DF9B8D9-2A64-46F4-8B32-1B7E9B57208A}"/>
              </a:ext>
              <a:ext uri="{C183D7F6-B498-43B3-948B-1728B52AA6E4}">
                <adec:decorative xmlns:adec="http://schemas.microsoft.com/office/drawing/2017/decorative" val="1"/>
              </a:ext>
            </a:extLst>
          </p:cNvPr>
          <p:cNvGrpSpPr/>
          <p:nvPr/>
        </p:nvGrpSpPr>
        <p:grpSpPr>
          <a:xfrm>
            <a:off x="5131318" y="4896705"/>
            <a:ext cx="627319" cy="627319"/>
            <a:chOff x="4535935" y="4834722"/>
            <a:chExt cx="627408" cy="627408"/>
          </a:xfrm>
        </p:grpSpPr>
        <p:sp>
          <p:nvSpPr>
            <p:cNvPr id="244" name="Oval 243">
              <a:extLst>
                <a:ext uri="{FF2B5EF4-FFF2-40B4-BE49-F238E27FC236}">
                  <a16:creationId xmlns:a16="http://schemas.microsoft.com/office/drawing/2014/main" id="{0BCD9FD7-BE26-477F-BB63-1EEAFB8C72B5}"/>
                </a:ext>
              </a:extLst>
            </p:cNvPr>
            <p:cNvSpPr/>
            <p:nvPr/>
          </p:nvSpPr>
          <p:spPr bwMode="auto">
            <a:xfrm>
              <a:off x="4535935" y="4834722"/>
              <a:ext cx="627408" cy="627408"/>
            </a:xfrm>
            <a:prstGeom prst="ellipse">
              <a:avLst/>
            </a:prstGeom>
            <a:solidFill>
              <a:srgbClr val="FFFFFF"/>
            </a:solidFill>
            <a:ln w="9525" cap="flat" cmpd="sng" algn="ctr">
              <a:noFill/>
              <a:prstDash val="solid"/>
            </a:ln>
            <a:effectLst>
              <a:outerShdw blurRad="190500" dist="50800" dir="2700000" sx="101000" sy="101000" algn="tl" rotWithShape="0">
                <a:prstClr val="black">
                  <a:alpha val="30000"/>
                </a:prstClr>
              </a:outerShdw>
            </a:effectLst>
          </p:spPr>
          <p:txBody>
            <a:bodyPr rot="0" spcFirstLastPara="0" vert="horz" wrap="square" lIns="179234" tIns="143387" rIns="179234" bIns="143387" numCol="1" spcCol="0" rtlCol="0" fromWordArt="0" anchor="ctr" anchorCtr="0" forceAA="0" compatLnSpc="1">
              <a:prstTxWarp prst="textNoShape">
                <a:avLst/>
              </a:prstTxWarp>
              <a:noAutofit/>
            </a:bodyPr>
            <a:lstStyle/>
            <a:p>
              <a:pPr defTabSz="913751" fontAlgn="base">
                <a:spcBef>
                  <a:spcPct val="0"/>
                </a:spcBef>
                <a:spcAft>
                  <a:spcPct val="0"/>
                </a:spcAft>
                <a:defRPr/>
              </a:pPr>
              <a:endParaRPr lang="en-US" sz="1961" kern="0">
                <a:gradFill>
                  <a:gsLst>
                    <a:gs pos="0">
                      <a:srgbClr val="FFFFFF"/>
                    </a:gs>
                    <a:gs pos="100000">
                      <a:srgbClr val="FFFFFF"/>
                    </a:gs>
                  </a:gsLst>
                  <a:lin ang="5400000" scaled="0"/>
                </a:gradFill>
                <a:latin typeface="Segoe UI"/>
                <a:cs typeface="Segoe UI" pitchFamily="34" charset="0"/>
              </a:endParaRPr>
            </a:p>
          </p:txBody>
        </p:sp>
        <p:sp>
          <p:nvSpPr>
            <p:cNvPr id="4" name="POI_ECAF" title="Icon of a map location marker">
              <a:extLst>
                <a:ext uri="{FF2B5EF4-FFF2-40B4-BE49-F238E27FC236}">
                  <a16:creationId xmlns:a16="http://schemas.microsoft.com/office/drawing/2014/main" id="{ECBE7353-8A46-443D-9320-4C563B80AC41}"/>
                </a:ext>
              </a:extLst>
            </p:cNvPr>
            <p:cNvSpPr>
              <a:spLocks noChangeAspect="1" noEditPoints="1"/>
            </p:cNvSpPr>
            <p:nvPr/>
          </p:nvSpPr>
          <p:spPr bwMode="auto">
            <a:xfrm>
              <a:off x="4737627" y="4969188"/>
              <a:ext cx="224025" cy="358477"/>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algn="ctr" defTabSz="896030" fontAlgn="base">
                <a:defRPr/>
              </a:pPr>
              <a:endParaRPr lang="en-US" sz="882">
                <a:gradFill>
                  <a:gsLst>
                    <a:gs pos="0">
                      <a:srgbClr val="505050"/>
                    </a:gs>
                    <a:gs pos="100000">
                      <a:srgbClr val="505050"/>
                    </a:gs>
                  </a:gsLst>
                  <a:lin ang="5400000" scaled="1"/>
                </a:gradFill>
                <a:latin typeface="Segoe UI"/>
              </a:endParaRPr>
            </a:p>
          </p:txBody>
        </p:sp>
      </p:grpSp>
      <p:grpSp>
        <p:nvGrpSpPr>
          <p:cNvPr id="28" name="Group 27">
            <a:extLst>
              <a:ext uri="{FF2B5EF4-FFF2-40B4-BE49-F238E27FC236}">
                <a16:creationId xmlns:a16="http://schemas.microsoft.com/office/drawing/2014/main" id="{C4C988E6-6639-4E55-9E6C-3F5F9D951DBC}"/>
              </a:ext>
              <a:ext uri="{C183D7F6-B498-43B3-948B-1728B52AA6E4}">
                <adec:decorative xmlns:adec="http://schemas.microsoft.com/office/drawing/2017/decorative" val="1"/>
              </a:ext>
            </a:extLst>
          </p:cNvPr>
          <p:cNvGrpSpPr/>
          <p:nvPr/>
        </p:nvGrpSpPr>
        <p:grpSpPr>
          <a:xfrm>
            <a:off x="6697835" y="5582749"/>
            <a:ext cx="627319" cy="627319"/>
            <a:chOff x="5919080" y="5812646"/>
            <a:chExt cx="627408" cy="627408"/>
          </a:xfrm>
        </p:grpSpPr>
        <p:sp>
          <p:nvSpPr>
            <p:cNvPr id="86" name="Oval 85">
              <a:extLst>
                <a:ext uri="{FF2B5EF4-FFF2-40B4-BE49-F238E27FC236}">
                  <a16:creationId xmlns:a16="http://schemas.microsoft.com/office/drawing/2014/main" id="{76528756-E547-44C3-9658-1A32CB79126B}"/>
                </a:ext>
              </a:extLst>
            </p:cNvPr>
            <p:cNvSpPr/>
            <p:nvPr/>
          </p:nvSpPr>
          <p:spPr bwMode="auto">
            <a:xfrm>
              <a:off x="5919080" y="5812646"/>
              <a:ext cx="627408" cy="627408"/>
            </a:xfrm>
            <a:prstGeom prst="ellipse">
              <a:avLst/>
            </a:prstGeom>
            <a:solidFill>
              <a:srgbClr val="FFFFFF"/>
            </a:solidFill>
            <a:ln w="9525" cap="flat" cmpd="sng" algn="ctr">
              <a:noFill/>
              <a:prstDash val="solid"/>
            </a:ln>
            <a:effectLst>
              <a:outerShdw blurRad="190500" dist="50800" dir="2700000" sx="101000" sy="101000" algn="tl" rotWithShape="0">
                <a:prstClr val="black">
                  <a:alpha val="30000"/>
                </a:prstClr>
              </a:outerShdw>
            </a:effectLst>
          </p:spPr>
          <p:txBody>
            <a:bodyPr rot="0" spcFirstLastPara="0" vert="horz" wrap="square" lIns="179234" tIns="143387" rIns="179234" bIns="143387" numCol="1" spcCol="0" rtlCol="0" fromWordArt="0" anchor="ctr" anchorCtr="0" forceAA="0" compatLnSpc="1">
              <a:prstTxWarp prst="textNoShape">
                <a:avLst/>
              </a:prstTxWarp>
              <a:noAutofit/>
            </a:bodyPr>
            <a:lstStyle/>
            <a:p>
              <a:pPr defTabSz="913751" fontAlgn="base">
                <a:spcBef>
                  <a:spcPct val="0"/>
                </a:spcBef>
                <a:spcAft>
                  <a:spcPct val="0"/>
                </a:spcAft>
                <a:defRPr/>
              </a:pPr>
              <a:endParaRPr lang="en-US" sz="1961" kern="0">
                <a:gradFill>
                  <a:gsLst>
                    <a:gs pos="0">
                      <a:srgbClr val="FFFFFF"/>
                    </a:gs>
                    <a:gs pos="100000">
                      <a:srgbClr val="FFFFFF"/>
                    </a:gs>
                  </a:gsLst>
                  <a:lin ang="5400000" scaled="0"/>
                </a:gradFill>
                <a:latin typeface="Segoe UI"/>
                <a:cs typeface="Segoe UI" pitchFamily="34" charset="0"/>
              </a:endParaRPr>
            </a:p>
          </p:txBody>
        </p:sp>
        <p:sp>
          <p:nvSpPr>
            <p:cNvPr id="87" name="Page2_E7C3" title="Icon of a document">
              <a:extLst>
                <a:ext uri="{FF2B5EF4-FFF2-40B4-BE49-F238E27FC236}">
                  <a16:creationId xmlns:a16="http://schemas.microsoft.com/office/drawing/2014/main" id="{EEC8A195-3B26-4966-B36E-5CD2438A1707}"/>
                </a:ext>
              </a:extLst>
            </p:cNvPr>
            <p:cNvSpPr>
              <a:spLocks noChangeAspect="1" noEditPoints="1"/>
            </p:cNvSpPr>
            <p:nvPr/>
          </p:nvSpPr>
          <p:spPr bwMode="auto">
            <a:xfrm>
              <a:off x="6105549" y="5967363"/>
              <a:ext cx="254471" cy="317974"/>
            </a:xfrm>
            <a:custGeom>
              <a:avLst/>
              <a:gdLst>
                <a:gd name="T0" fmla="*/ 3310 w 3310"/>
                <a:gd name="T1" fmla="*/ 1102 h 4136"/>
                <a:gd name="T2" fmla="*/ 2206 w 3310"/>
                <a:gd name="T3" fmla="*/ 1102 h 4136"/>
                <a:gd name="T4" fmla="*/ 2206 w 3310"/>
                <a:gd name="T5" fmla="*/ 0 h 4136"/>
                <a:gd name="T6" fmla="*/ 3310 w 3310"/>
                <a:gd name="T7" fmla="*/ 1102 h 4136"/>
                <a:gd name="T8" fmla="*/ 2206 w 3310"/>
                <a:gd name="T9" fmla="*/ 0 h 4136"/>
                <a:gd name="T10" fmla="*/ 0 w 3310"/>
                <a:gd name="T11" fmla="*/ 0 h 4136"/>
                <a:gd name="T12" fmla="*/ 0 w 3310"/>
                <a:gd name="T13" fmla="*/ 4136 h 4136"/>
                <a:gd name="T14" fmla="*/ 3310 w 3310"/>
                <a:gd name="T15" fmla="*/ 4136 h 4136"/>
                <a:gd name="T16" fmla="*/ 3310 w 3310"/>
                <a:gd name="T17" fmla="*/ 1102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0" h="4136">
                  <a:moveTo>
                    <a:pt x="3310" y="1102"/>
                  </a:moveTo>
                  <a:lnTo>
                    <a:pt x="2206" y="1102"/>
                  </a:lnTo>
                  <a:lnTo>
                    <a:pt x="2206" y="0"/>
                  </a:lnTo>
                  <a:moveTo>
                    <a:pt x="3310" y="1102"/>
                  </a:moveTo>
                  <a:lnTo>
                    <a:pt x="2206" y="0"/>
                  </a:lnTo>
                  <a:lnTo>
                    <a:pt x="0" y="0"/>
                  </a:lnTo>
                  <a:lnTo>
                    <a:pt x="0" y="4136"/>
                  </a:lnTo>
                  <a:lnTo>
                    <a:pt x="3310" y="4136"/>
                  </a:lnTo>
                  <a:lnTo>
                    <a:pt x="3310" y="1102"/>
                  </a:lnTo>
                </a:path>
              </a:pathLst>
            </a:cu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algn="ctr" defTabSz="896030" fontAlgn="base">
                <a:defRPr/>
              </a:pPr>
              <a:endParaRPr lang="en-US" sz="1666">
                <a:solidFill>
                  <a:srgbClr val="505050"/>
                </a:solidFill>
                <a:latin typeface="Segoe UI"/>
              </a:endParaRPr>
            </a:p>
          </p:txBody>
        </p:sp>
      </p:grpSp>
      <p:grpSp>
        <p:nvGrpSpPr>
          <p:cNvPr id="24" name="Group 23">
            <a:extLst>
              <a:ext uri="{FF2B5EF4-FFF2-40B4-BE49-F238E27FC236}">
                <a16:creationId xmlns:a16="http://schemas.microsoft.com/office/drawing/2014/main" id="{D711B6BC-03A7-422D-8E8A-1C6A0F9E150D}"/>
              </a:ext>
              <a:ext uri="{C183D7F6-B498-43B3-948B-1728B52AA6E4}">
                <adec:decorative xmlns:adec="http://schemas.microsoft.com/office/drawing/2017/decorative" val="1"/>
              </a:ext>
            </a:extLst>
          </p:cNvPr>
          <p:cNvGrpSpPr/>
          <p:nvPr/>
        </p:nvGrpSpPr>
        <p:grpSpPr>
          <a:xfrm>
            <a:off x="10183031" y="5183726"/>
            <a:ext cx="627319" cy="627319"/>
            <a:chOff x="9471256" y="4614112"/>
            <a:chExt cx="627408" cy="627408"/>
          </a:xfrm>
        </p:grpSpPr>
        <p:sp>
          <p:nvSpPr>
            <p:cNvPr id="248" name="Oval 247">
              <a:extLst>
                <a:ext uri="{FF2B5EF4-FFF2-40B4-BE49-F238E27FC236}">
                  <a16:creationId xmlns:a16="http://schemas.microsoft.com/office/drawing/2014/main" id="{D2BCF5C2-962B-4D34-8755-6F3D26D4C6A2}"/>
                </a:ext>
              </a:extLst>
            </p:cNvPr>
            <p:cNvSpPr/>
            <p:nvPr/>
          </p:nvSpPr>
          <p:spPr bwMode="auto">
            <a:xfrm>
              <a:off x="9471256" y="4614112"/>
              <a:ext cx="627408" cy="627408"/>
            </a:xfrm>
            <a:prstGeom prst="ellipse">
              <a:avLst/>
            </a:prstGeom>
            <a:solidFill>
              <a:srgbClr val="FFFFFF"/>
            </a:solidFill>
            <a:ln w="9525" cap="flat" cmpd="sng" algn="ctr">
              <a:noFill/>
              <a:prstDash val="solid"/>
            </a:ln>
            <a:effectLst>
              <a:outerShdw blurRad="190500" dist="50800" dir="2700000" sx="101000" sy="101000" algn="tl" rotWithShape="0">
                <a:prstClr val="black">
                  <a:alpha val="30000"/>
                </a:prstClr>
              </a:outerShdw>
            </a:effectLst>
          </p:spPr>
          <p:txBody>
            <a:bodyPr rot="0" spcFirstLastPara="0" vert="horz" wrap="square" lIns="179234" tIns="143387" rIns="179234" bIns="143387" numCol="1" spcCol="0" rtlCol="0" fromWordArt="0" anchor="ctr" anchorCtr="0" forceAA="0" compatLnSpc="1">
              <a:prstTxWarp prst="textNoShape">
                <a:avLst/>
              </a:prstTxWarp>
              <a:noAutofit/>
            </a:bodyPr>
            <a:lstStyle/>
            <a:p>
              <a:pPr defTabSz="913751" fontAlgn="base">
                <a:spcBef>
                  <a:spcPct val="0"/>
                </a:spcBef>
                <a:spcAft>
                  <a:spcPct val="0"/>
                </a:spcAft>
                <a:defRPr/>
              </a:pPr>
              <a:endParaRPr lang="en-US" sz="1961" kern="0">
                <a:gradFill>
                  <a:gsLst>
                    <a:gs pos="0">
                      <a:srgbClr val="FFFFFF"/>
                    </a:gs>
                    <a:gs pos="100000">
                      <a:srgbClr val="FFFFFF"/>
                    </a:gs>
                  </a:gsLst>
                  <a:lin ang="5400000" scaled="0"/>
                </a:gradFill>
                <a:latin typeface="Segoe UI"/>
                <a:cs typeface="Segoe UI" pitchFamily="34" charset="0"/>
              </a:endParaRPr>
            </a:p>
          </p:txBody>
        </p:sp>
        <p:sp>
          <p:nvSpPr>
            <p:cNvPr id="23" name="Clock_E917" title="Icon of a clock">
              <a:extLst>
                <a:ext uri="{FF2B5EF4-FFF2-40B4-BE49-F238E27FC236}">
                  <a16:creationId xmlns:a16="http://schemas.microsoft.com/office/drawing/2014/main" id="{72D837B1-6FA7-4814-B7E8-1BA0F6670FEF}"/>
                </a:ext>
              </a:extLst>
            </p:cNvPr>
            <p:cNvSpPr>
              <a:spLocks noChangeAspect="1" noEditPoints="1"/>
            </p:cNvSpPr>
            <p:nvPr/>
          </p:nvSpPr>
          <p:spPr bwMode="auto">
            <a:xfrm>
              <a:off x="9605810" y="4748578"/>
              <a:ext cx="358301" cy="358477"/>
            </a:xfrm>
            <a:custGeom>
              <a:avLst/>
              <a:gdLst>
                <a:gd name="T0" fmla="*/ 1610 w 3220"/>
                <a:gd name="T1" fmla="*/ 0 h 3220"/>
                <a:gd name="T2" fmla="*/ 0 w 3220"/>
                <a:gd name="T3" fmla="*/ 1610 h 3220"/>
                <a:gd name="T4" fmla="*/ 1610 w 3220"/>
                <a:gd name="T5" fmla="*/ 3220 h 3220"/>
                <a:gd name="T6" fmla="*/ 3220 w 3220"/>
                <a:gd name="T7" fmla="*/ 1610 h 3220"/>
                <a:gd name="T8" fmla="*/ 1610 w 3220"/>
                <a:gd name="T9" fmla="*/ 0 h 3220"/>
                <a:gd name="T10" fmla="*/ 1486 w 3220"/>
                <a:gd name="T11" fmla="*/ 619 h 3220"/>
                <a:gd name="T12" fmla="*/ 1486 w 3220"/>
                <a:gd name="T13" fmla="*/ 1734 h 3220"/>
                <a:gd name="T14" fmla="*/ 2353 w 3220"/>
                <a:gd name="T15" fmla="*/ 1734 h 32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0" h="3220">
                  <a:moveTo>
                    <a:pt x="1610" y="0"/>
                  </a:moveTo>
                  <a:cubicBezTo>
                    <a:pt x="721" y="0"/>
                    <a:pt x="0" y="721"/>
                    <a:pt x="0" y="1610"/>
                  </a:cubicBezTo>
                  <a:cubicBezTo>
                    <a:pt x="0" y="2499"/>
                    <a:pt x="721" y="3220"/>
                    <a:pt x="1610" y="3220"/>
                  </a:cubicBezTo>
                  <a:cubicBezTo>
                    <a:pt x="2499" y="3220"/>
                    <a:pt x="3220" y="2499"/>
                    <a:pt x="3220" y="1610"/>
                  </a:cubicBezTo>
                  <a:cubicBezTo>
                    <a:pt x="3220" y="721"/>
                    <a:pt x="2499" y="0"/>
                    <a:pt x="1610" y="0"/>
                  </a:cubicBezTo>
                  <a:close/>
                  <a:moveTo>
                    <a:pt x="1486" y="619"/>
                  </a:moveTo>
                  <a:cubicBezTo>
                    <a:pt x="1486" y="1734"/>
                    <a:pt x="1486" y="1734"/>
                    <a:pt x="1486" y="1734"/>
                  </a:cubicBezTo>
                  <a:cubicBezTo>
                    <a:pt x="2353" y="1734"/>
                    <a:pt x="2353" y="1734"/>
                    <a:pt x="2353" y="1734"/>
                  </a:cubicBezTo>
                </a:path>
              </a:pathLst>
            </a:custGeom>
            <a:noFill/>
            <a:ln w="1270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algn="ctr" defTabSz="896030" fontAlgn="base">
                <a:defRPr/>
              </a:pPr>
              <a:endParaRPr lang="en-US" sz="1666">
                <a:solidFill>
                  <a:srgbClr val="505050"/>
                </a:solidFill>
                <a:latin typeface="Segoe UI"/>
              </a:endParaRPr>
            </a:p>
          </p:txBody>
        </p:sp>
      </p:grpSp>
      <p:sp>
        <p:nvSpPr>
          <p:cNvPr id="22" name="Oval 83">
            <a:extLst>
              <a:ext uri="{FF2B5EF4-FFF2-40B4-BE49-F238E27FC236}">
                <a16:creationId xmlns:a16="http://schemas.microsoft.com/office/drawing/2014/main" id="{5270EB16-75B6-4DDE-964C-4659143382C4}"/>
              </a:ext>
              <a:ext uri="{C183D7F6-B498-43B3-948B-1728B52AA6E4}">
                <adec:decorative xmlns:adec="http://schemas.microsoft.com/office/drawing/2017/decorative" val="1"/>
              </a:ext>
            </a:extLst>
          </p:cNvPr>
          <p:cNvSpPr>
            <a:spLocks noChangeArrowheads="1"/>
          </p:cNvSpPr>
          <p:nvPr/>
        </p:nvSpPr>
        <p:spPr bwMode="auto">
          <a:xfrm>
            <a:off x="1001205" y="6118529"/>
            <a:ext cx="179234" cy="179234"/>
          </a:xfrm>
          <a:prstGeom prst="ellipse">
            <a:avLst/>
          </a:prstGeom>
          <a:solidFill>
            <a:schemeClr val="accent1"/>
          </a:solidFill>
          <a:ln>
            <a:noFill/>
          </a:ln>
          <a:effectLst>
            <a:outerShdw blurRad="101600" sx="101000" sy="101000" algn="ctr" rotWithShape="0">
              <a:prstClr val="black">
                <a:alpha val="27000"/>
              </a:prstClr>
            </a:outerShdw>
          </a:effectLst>
        </p:spPr>
        <p:txBody>
          <a:bodyPr vert="horz" wrap="square" lIns="89630" tIns="44814" rIns="89630" bIns="44814" numCol="1" anchor="t" anchorCtr="0" compatLnSpc="1">
            <a:prstTxWarp prst="textNoShape">
              <a:avLst/>
            </a:prstTxWarp>
          </a:bodyPr>
          <a:lstStyle/>
          <a:p>
            <a:pPr defTabSz="914225"/>
            <a:endParaRPr lang="en-US">
              <a:solidFill>
                <a:srgbClr val="1A1A1A"/>
              </a:solidFill>
              <a:latin typeface="Segoe UI"/>
            </a:endParaRPr>
          </a:p>
        </p:txBody>
      </p:sp>
      <p:cxnSp>
        <p:nvCxnSpPr>
          <p:cNvPr id="121" name="Straight Connector 120">
            <a:extLst>
              <a:ext uri="{FF2B5EF4-FFF2-40B4-BE49-F238E27FC236}">
                <a16:creationId xmlns:a16="http://schemas.microsoft.com/office/drawing/2014/main" id="{A30B0A5A-BC1E-4A16-BE4E-4E12208CDD32}"/>
              </a:ext>
              <a:ext uri="{C183D7F6-B498-43B3-948B-1728B52AA6E4}">
                <adec:decorative xmlns:adec="http://schemas.microsoft.com/office/drawing/2017/decorative" val="1"/>
              </a:ext>
            </a:extLst>
          </p:cNvPr>
          <p:cNvCxnSpPr>
            <a:cxnSpLocks/>
          </p:cNvCxnSpPr>
          <p:nvPr/>
        </p:nvCxnSpPr>
        <p:spPr>
          <a:xfrm flipH="1" flipV="1">
            <a:off x="10919864" y="4399605"/>
            <a:ext cx="1706217" cy="147156"/>
          </a:xfrm>
          <a:prstGeom prst="line">
            <a:avLst/>
          </a:prstGeom>
          <a:noFill/>
          <a:ln w="25400" cap="flat">
            <a:solidFill>
              <a:srgbClr val="D2D2D2"/>
            </a:solidFill>
            <a:prstDash val="solid"/>
            <a:miter lim="800000"/>
            <a:headEnd/>
            <a:tailEnd/>
          </a:ln>
          <a:extLst>
            <a:ext uri="{909E8E84-426E-40DD-AFC4-6F175D3DCCD1}">
              <a14:hiddenFill xmlns:a14="http://schemas.microsoft.com/office/drawing/2010/main">
                <a:noFill/>
              </a14:hiddenFill>
            </a:ext>
          </a:extLst>
        </p:spPr>
      </p:cxnSp>
      <p:sp>
        <p:nvSpPr>
          <p:cNvPr id="252" name="Oval 83">
            <a:extLst>
              <a:ext uri="{FF2B5EF4-FFF2-40B4-BE49-F238E27FC236}">
                <a16:creationId xmlns:a16="http://schemas.microsoft.com/office/drawing/2014/main" id="{EE6C73E9-8229-479E-AFBC-7603B8082E14}"/>
              </a:ext>
              <a:ext uri="{C183D7F6-B498-43B3-948B-1728B52AA6E4}">
                <adec:decorative xmlns:adec="http://schemas.microsoft.com/office/drawing/2017/decorative" val="1"/>
              </a:ext>
            </a:extLst>
          </p:cNvPr>
          <p:cNvSpPr>
            <a:spLocks noChangeArrowheads="1"/>
          </p:cNvSpPr>
          <p:nvPr/>
        </p:nvSpPr>
        <p:spPr bwMode="auto">
          <a:xfrm rot="20713224">
            <a:off x="10752448" y="4306732"/>
            <a:ext cx="179234" cy="179234"/>
          </a:xfrm>
          <a:prstGeom prst="ellipse">
            <a:avLst/>
          </a:prstGeom>
          <a:solidFill>
            <a:schemeClr val="accent1"/>
          </a:solidFill>
          <a:ln>
            <a:noFill/>
          </a:ln>
          <a:effectLst>
            <a:outerShdw blurRad="101600" sx="101000" sy="101000" algn="ctr" rotWithShape="0">
              <a:prstClr val="black">
                <a:alpha val="27000"/>
              </a:prstClr>
            </a:outerShdw>
          </a:effectLst>
        </p:spPr>
        <p:txBody>
          <a:bodyPr vert="horz" wrap="square" lIns="89630" tIns="44814" rIns="89630" bIns="44814" numCol="1" anchor="t" anchorCtr="0" compatLnSpc="1">
            <a:prstTxWarp prst="textNoShape">
              <a:avLst/>
            </a:prstTxWarp>
          </a:bodyPr>
          <a:lstStyle/>
          <a:p>
            <a:pPr defTabSz="914225"/>
            <a:endParaRPr lang="en-US">
              <a:solidFill>
                <a:srgbClr val="1A1A1A"/>
              </a:solidFill>
              <a:latin typeface="Segoe UI"/>
            </a:endParaRPr>
          </a:p>
        </p:txBody>
      </p:sp>
      <p:cxnSp>
        <p:nvCxnSpPr>
          <p:cNvPr id="131" name="Supply node 1 line">
            <a:extLst>
              <a:ext uri="{FF2B5EF4-FFF2-40B4-BE49-F238E27FC236}">
                <a16:creationId xmlns:a16="http://schemas.microsoft.com/office/drawing/2014/main" id="{49B001C5-33DA-4362-A0A1-B1E738A3234F}"/>
              </a:ext>
              <a:ext uri="{C183D7F6-B498-43B3-948B-1728B52AA6E4}">
                <adec:decorative xmlns:adec="http://schemas.microsoft.com/office/drawing/2017/decorative" val="1"/>
              </a:ext>
            </a:extLst>
          </p:cNvPr>
          <p:cNvCxnSpPr>
            <a:cxnSpLocks/>
            <a:stCxn id="8" idx="9"/>
          </p:cNvCxnSpPr>
          <p:nvPr/>
        </p:nvCxnSpPr>
        <p:spPr>
          <a:xfrm flipH="1" flipV="1">
            <a:off x="8270204" y="3938072"/>
            <a:ext cx="299149" cy="663722"/>
          </a:xfrm>
          <a:prstGeom prst="line">
            <a:avLst/>
          </a:prstGeom>
          <a:noFill/>
          <a:ln w="25400" cap="flat">
            <a:solidFill>
              <a:srgbClr val="D2D2D2"/>
            </a:solidFill>
            <a:prstDash val="solid"/>
            <a:miter lim="800000"/>
            <a:headEnd/>
            <a:tailEnd/>
          </a:ln>
          <a:extLst>
            <a:ext uri="{909E8E84-426E-40DD-AFC4-6F175D3DCCD1}">
              <a14:hiddenFill xmlns:a14="http://schemas.microsoft.com/office/drawing/2010/main">
                <a:noFill/>
              </a14:hiddenFill>
            </a:ext>
          </a:extLst>
        </p:spPr>
      </p:cxnSp>
      <p:grpSp>
        <p:nvGrpSpPr>
          <p:cNvPr id="25" name="Group 24">
            <a:extLst>
              <a:ext uri="{FF2B5EF4-FFF2-40B4-BE49-F238E27FC236}">
                <a16:creationId xmlns:a16="http://schemas.microsoft.com/office/drawing/2014/main" id="{F1420D1A-B51F-4861-9C3A-2B8772E5DA81}"/>
              </a:ext>
              <a:ext uri="{C183D7F6-B498-43B3-948B-1728B52AA6E4}">
                <adec:decorative xmlns:adec="http://schemas.microsoft.com/office/drawing/2017/decorative" val="1"/>
              </a:ext>
            </a:extLst>
          </p:cNvPr>
          <p:cNvGrpSpPr/>
          <p:nvPr/>
        </p:nvGrpSpPr>
        <p:grpSpPr>
          <a:xfrm>
            <a:off x="8255693" y="4399604"/>
            <a:ext cx="627319" cy="627319"/>
            <a:chOff x="7169879" y="4883036"/>
            <a:chExt cx="627408" cy="627408"/>
          </a:xfrm>
        </p:grpSpPr>
        <p:sp>
          <p:nvSpPr>
            <p:cNvPr id="275" name="Oval 274">
              <a:extLst>
                <a:ext uri="{FF2B5EF4-FFF2-40B4-BE49-F238E27FC236}">
                  <a16:creationId xmlns:a16="http://schemas.microsoft.com/office/drawing/2014/main" id="{009FAAE2-B2B6-42C7-9175-DAB31F4DE30F}"/>
                </a:ext>
              </a:extLst>
            </p:cNvPr>
            <p:cNvSpPr/>
            <p:nvPr/>
          </p:nvSpPr>
          <p:spPr bwMode="auto">
            <a:xfrm>
              <a:off x="7169879" y="4883036"/>
              <a:ext cx="627408" cy="627408"/>
            </a:xfrm>
            <a:prstGeom prst="ellipse">
              <a:avLst/>
            </a:prstGeom>
            <a:solidFill>
              <a:srgbClr val="FFFFFF"/>
            </a:solidFill>
            <a:ln w="9525" cap="flat" cmpd="sng" algn="ctr">
              <a:noFill/>
              <a:prstDash val="solid"/>
            </a:ln>
            <a:effectLst>
              <a:outerShdw blurRad="190500" dist="50800" dir="2700000" sx="101000" sy="101000" algn="tl" rotWithShape="0">
                <a:prstClr val="black">
                  <a:alpha val="30000"/>
                </a:prstClr>
              </a:outerShdw>
            </a:effectLst>
          </p:spPr>
          <p:txBody>
            <a:bodyPr rot="0" spcFirstLastPara="0" vert="horz" wrap="square" lIns="179234" tIns="143387" rIns="179234" bIns="143387" numCol="1" spcCol="0" rtlCol="0" fromWordArt="0" anchor="ctr" anchorCtr="0" forceAA="0" compatLnSpc="1">
              <a:prstTxWarp prst="textNoShape">
                <a:avLst/>
              </a:prstTxWarp>
              <a:noAutofit/>
            </a:bodyPr>
            <a:lstStyle/>
            <a:p>
              <a:pPr defTabSz="913751" fontAlgn="base">
                <a:spcBef>
                  <a:spcPct val="0"/>
                </a:spcBef>
                <a:spcAft>
                  <a:spcPct val="0"/>
                </a:spcAft>
                <a:defRPr/>
              </a:pPr>
              <a:endParaRPr lang="en-US" sz="1961" kern="0">
                <a:gradFill>
                  <a:gsLst>
                    <a:gs pos="0">
                      <a:srgbClr val="FFFFFF"/>
                    </a:gs>
                    <a:gs pos="100000">
                      <a:srgbClr val="FFFFFF"/>
                    </a:gs>
                  </a:gsLst>
                  <a:lin ang="5400000" scaled="0"/>
                </a:gradFill>
                <a:latin typeface="Segoe UI"/>
                <a:cs typeface="Segoe UI" pitchFamily="34" charset="0"/>
              </a:endParaRPr>
            </a:p>
          </p:txBody>
        </p:sp>
        <p:grpSp>
          <p:nvGrpSpPr>
            <p:cNvPr id="5" name="Graphic 265" descr="Database">
              <a:extLst>
                <a:ext uri="{FF2B5EF4-FFF2-40B4-BE49-F238E27FC236}">
                  <a16:creationId xmlns:a16="http://schemas.microsoft.com/office/drawing/2014/main" id="{F2408C13-93A5-4BDD-A19A-134D46AFCCBC}"/>
                </a:ext>
              </a:extLst>
            </p:cNvPr>
            <p:cNvGrpSpPr/>
            <p:nvPr/>
          </p:nvGrpSpPr>
          <p:grpSpPr>
            <a:xfrm>
              <a:off x="7343013" y="5007697"/>
              <a:ext cx="281141" cy="378086"/>
              <a:chOff x="7315135" y="4985631"/>
              <a:chExt cx="314266" cy="422634"/>
            </a:xfrm>
            <a:solidFill>
              <a:srgbClr val="000000"/>
            </a:solidFill>
          </p:grpSpPr>
          <p:sp>
            <p:nvSpPr>
              <p:cNvPr id="8" name="Freeform: Shape 7">
                <a:extLst>
                  <a:ext uri="{FF2B5EF4-FFF2-40B4-BE49-F238E27FC236}">
                    <a16:creationId xmlns:a16="http://schemas.microsoft.com/office/drawing/2014/main" id="{5970BF97-4FEA-490A-B0C0-DFD11D099255}"/>
                  </a:ext>
                </a:extLst>
              </p:cNvPr>
              <p:cNvSpPr/>
              <p:nvPr/>
            </p:nvSpPr>
            <p:spPr>
              <a:xfrm>
                <a:off x="7315135" y="4985631"/>
                <a:ext cx="314266" cy="422634"/>
              </a:xfrm>
              <a:custGeom>
                <a:avLst/>
                <a:gdLst>
                  <a:gd name="connsiteX0" fmla="*/ 314267 w 314266"/>
                  <a:gd name="connsiteY0" fmla="*/ 373869 h 422634"/>
                  <a:gd name="connsiteX1" fmla="*/ 314267 w 314266"/>
                  <a:gd name="connsiteY1" fmla="*/ 48766 h 422634"/>
                  <a:gd name="connsiteX2" fmla="*/ 157133 w 314266"/>
                  <a:gd name="connsiteY2" fmla="*/ 0 h 422634"/>
                  <a:gd name="connsiteX3" fmla="*/ 0 w 314266"/>
                  <a:gd name="connsiteY3" fmla="*/ 48766 h 422634"/>
                  <a:gd name="connsiteX4" fmla="*/ 0 w 314266"/>
                  <a:gd name="connsiteY4" fmla="*/ 373869 h 422634"/>
                  <a:gd name="connsiteX5" fmla="*/ 157133 w 314266"/>
                  <a:gd name="connsiteY5" fmla="*/ 422635 h 422634"/>
                  <a:gd name="connsiteX6" fmla="*/ 314267 w 314266"/>
                  <a:gd name="connsiteY6" fmla="*/ 373869 h 422634"/>
                  <a:gd name="connsiteX7" fmla="*/ 157133 w 314266"/>
                  <a:gd name="connsiteY7" fmla="*/ 10837 h 422634"/>
                  <a:gd name="connsiteX8" fmla="*/ 303430 w 314266"/>
                  <a:gd name="connsiteY8" fmla="*/ 48766 h 422634"/>
                  <a:gd name="connsiteX9" fmla="*/ 157133 w 314266"/>
                  <a:gd name="connsiteY9" fmla="*/ 86694 h 422634"/>
                  <a:gd name="connsiteX10" fmla="*/ 10837 w 314266"/>
                  <a:gd name="connsiteY10" fmla="*/ 48766 h 422634"/>
                  <a:gd name="connsiteX11" fmla="*/ 157133 w 314266"/>
                  <a:gd name="connsiteY11" fmla="*/ 10837 h 422634"/>
                  <a:gd name="connsiteX12" fmla="*/ 10837 w 314266"/>
                  <a:gd name="connsiteY12" fmla="*/ 67513 h 422634"/>
                  <a:gd name="connsiteX13" fmla="*/ 157133 w 314266"/>
                  <a:gd name="connsiteY13" fmla="*/ 97531 h 422634"/>
                  <a:gd name="connsiteX14" fmla="*/ 303430 w 314266"/>
                  <a:gd name="connsiteY14" fmla="*/ 67513 h 422634"/>
                  <a:gd name="connsiteX15" fmla="*/ 303430 w 314266"/>
                  <a:gd name="connsiteY15" fmla="*/ 157133 h 422634"/>
                  <a:gd name="connsiteX16" fmla="*/ 157133 w 314266"/>
                  <a:gd name="connsiteY16" fmla="*/ 195062 h 422634"/>
                  <a:gd name="connsiteX17" fmla="*/ 10837 w 314266"/>
                  <a:gd name="connsiteY17" fmla="*/ 157133 h 422634"/>
                  <a:gd name="connsiteX18" fmla="*/ 10837 w 314266"/>
                  <a:gd name="connsiteY18" fmla="*/ 175881 h 422634"/>
                  <a:gd name="connsiteX19" fmla="*/ 157133 w 314266"/>
                  <a:gd name="connsiteY19" fmla="*/ 205899 h 422634"/>
                  <a:gd name="connsiteX20" fmla="*/ 303430 w 314266"/>
                  <a:gd name="connsiteY20" fmla="*/ 175881 h 422634"/>
                  <a:gd name="connsiteX21" fmla="*/ 303430 w 314266"/>
                  <a:gd name="connsiteY21" fmla="*/ 265501 h 422634"/>
                  <a:gd name="connsiteX22" fmla="*/ 157133 w 314266"/>
                  <a:gd name="connsiteY22" fmla="*/ 303430 h 422634"/>
                  <a:gd name="connsiteX23" fmla="*/ 10837 w 314266"/>
                  <a:gd name="connsiteY23" fmla="*/ 265501 h 422634"/>
                  <a:gd name="connsiteX24" fmla="*/ 10837 w 314266"/>
                  <a:gd name="connsiteY24" fmla="*/ 373869 h 422634"/>
                  <a:gd name="connsiteX25" fmla="*/ 10837 w 314266"/>
                  <a:gd name="connsiteY25" fmla="*/ 284249 h 422634"/>
                  <a:gd name="connsiteX26" fmla="*/ 157133 w 314266"/>
                  <a:gd name="connsiteY26" fmla="*/ 314267 h 422634"/>
                  <a:gd name="connsiteX27" fmla="*/ 303430 w 314266"/>
                  <a:gd name="connsiteY27" fmla="*/ 284249 h 422634"/>
                  <a:gd name="connsiteX28" fmla="*/ 303430 w 314266"/>
                  <a:gd name="connsiteY28" fmla="*/ 373869 h 422634"/>
                  <a:gd name="connsiteX29" fmla="*/ 157133 w 314266"/>
                  <a:gd name="connsiteY29" fmla="*/ 411798 h 422634"/>
                  <a:gd name="connsiteX30" fmla="*/ 10837 w 314266"/>
                  <a:gd name="connsiteY30" fmla="*/ 373869 h 42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4266" h="422634">
                    <a:moveTo>
                      <a:pt x="314267" y="373869"/>
                    </a:moveTo>
                    <a:lnTo>
                      <a:pt x="314267" y="48766"/>
                    </a:lnTo>
                    <a:cubicBezTo>
                      <a:pt x="314267" y="17090"/>
                      <a:pt x="233311" y="0"/>
                      <a:pt x="157133" y="0"/>
                    </a:cubicBezTo>
                    <a:cubicBezTo>
                      <a:pt x="80956" y="0"/>
                      <a:pt x="0" y="17090"/>
                      <a:pt x="0" y="48766"/>
                    </a:cubicBezTo>
                    <a:lnTo>
                      <a:pt x="0" y="373869"/>
                    </a:lnTo>
                    <a:cubicBezTo>
                      <a:pt x="0" y="405545"/>
                      <a:pt x="80956" y="422635"/>
                      <a:pt x="157133" y="422635"/>
                    </a:cubicBezTo>
                    <a:cubicBezTo>
                      <a:pt x="233311" y="422635"/>
                      <a:pt x="314267" y="405545"/>
                      <a:pt x="314267" y="373869"/>
                    </a:cubicBezTo>
                    <a:close/>
                    <a:moveTo>
                      <a:pt x="157133" y="10837"/>
                    </a:moveTo>
                    <a:cubicBezTo>
                      <a:pt x="240864" y="10837"/>
                      <a:pt x="303430" y="30885"/>
                      <a:pt x="303430" y="48766"/>
                    </a:cubicBezTo>
                    <a:cubicBezTo>
                      <a:pt x="303430" y="66646"/>
                      <a:pt x="240864" y="86694"/>
                      <a:pt x="157133" y="86694"/>
                    </a:cubicBezTo>
                    <a:cubicBezTo>
                      <a:pt x="73403" y="86694"/>
                      <a:pt x="10837" y="66646"/>
                      <a:pt x="10837" y="48766"/>
                    </a:cubicBezTo>
                    <a:cubicBezTo>
                      <a:pt x="10837" y="30885"/>
                      <a:pt x="73403" y="10837"/>
                      <a:pt x="157133" y="10837"/>
                    </a:cubicBezTo>
                    <a:close/>
                    <a:moveTo>
                      <a:pt x="10837" y="67513"/>
                    </a:moveTo>
                    <a:cubicBezTo>
                      <a:pt x="35377" y="87128"/>
                      <a:pt x="97710" y="97531"/>
                      <a:pt x="157133" y="97531"/>
                    </a:cubicBezTo>
                    <a:cubicBezTo>
                      <a:pt x="216557" y="97531"/>
                      <a:pt x="278890" y="87128"/>
                      <a:pt x="303430" y="67513"/>
                    </a:cubicBezTo>
                    <a:lnTo>
                      <a:pt x="303430" y="157133"/>
                    </a:lnTo>
                    <a:cubicBezTo>
                      <a:pt x="303430" y="175014"/>
                      <a:pt x="240864" y="195062"/>
                      <a:pt x="157133" y="195062"/>
                    </a:cubicBezTo>
                    <a:cubicBezTo>
                      <a:pt x="73403" y="195062"/>
                      <a:pt x="10837" y="175014"/>
                      <a:pt x="10837" y="157133"/>
                    </a:cubicBezTo>
                    <a:close/>
                    <a:moveTo>
                      <a:pt x="10837" y="175881"/>
                    </a:moveTo>
                    <a:cubicBezTo>
                      <a:pt x="35377" y="195496"/>
                      <a:pt x="97710" y="205899"/>
                      <a:pt x="157133" y="205899"/>
                    </a:cubicBezTo>
                    <a:cubicBezTo>
                      <a:pt x="216557" y="205899"/>
                      <a:pt x="278890" y="195496"/>
                      <a:pt x="303430" y="175881"/>
                    </a:cubicBezTo>
                    <a:lnTo>
                      <a:pt x="303430" y="265501"/>
                    </a:lnTo>
                    <a:cubicBezTo>
                      <a:pt x="303430" y="283382"/>
                      <a:pt x="240864" y="303430"/>
                      <a:pt x="157133" y="303430"/>
                    </a:cubicBezTo>
                    <a:cubicBezTo>
                      <a:pt x="73403" y="303430"/>
                      <a:pt x="10837" y="283382"/>
                      <a:pt x="10837" y="265501"/>
                    </a:cubicBezTo>
                    <a:close/>
                    <a:moveTo>
                      <a:pt x="10837" y="373869"/>
                    </a:moveTo>
                    <a:lnTo>
                      <a:pt x="10837" y="284249"/>
                    </a:lnTo>
                    <a:cubicBezTo>
                      <a:pt x="35377" y="303864"/>
                      <a:pt x="97710" y="314267"/>
                      <a:pt x="157133" y="314267"/>
                    </a:cubicBezTo>
                    <a:cubicBezTo>
                      <a:pt x="216557" y="314267"/>
                      <a:pt x="278890" y="303864"/>
                      <a:pt x="303430" y="284249"/>
                    </a:cubicBezTo>
                    <a:lnTo>
                      <a:pt x="303430" y="373869"/>
                    </a:lnTo>
                    <a:cubicBezTo>
                      <a:pt x="303430" y="391750"/>
                      <a:pt x="240864" y="411798"/>
                      <a:pt x="157133" y="411798"/>
                    </a:cubicBezTo>
                    <a:cubicBezTo>
                      <a:pt x="73403" y="411798"/>
                      <a:pt x="10837" y="391750"/>
                      <a:pt x="10837" y="373869"/>
                    </a:cubicBezTo>
                    <a:close/>
                  </a:path>
                </a:pathLst>
              </a:custGeom>
              <a:solidFill>
                <a:srgbClr val="000000"/>
              </a:solidFill>
              <a:ln w="5358" cap="flat">
                <a:noFill/>
                <a:prstDash val="solid"/>
                <a:miter/>
              </a:ln>
            </p:spPr>
            <p:txBody>
              <a:bodyPr rtlCol="0" anchor="ctr"/>
              <a:lstStyle/>
              <a:p>
                <a:pPr defTabSz="914225"/>
                <a:endParaRPr lang="en-US">
                  <a:solidFill>
                    <a:srgbClr val="000000"/>
                  </a:solidFill>
                  <a:latin typeface="Segoe UI"/>
                </a:endParaRPr>
              </a:p>
            </p:txBody>
          </p:sp>
          <p:sp>
            <p:nvSpPr>
              <p:cNvPr id="9" name="Freeform: Shape 8">
                <a:extLst>
                  <a:ext uri="{FF2B5EF4-FFF2-40B4-BE49-F238E27FC236}">
                    <a16:creationId xmlns:a16="http://schemas.microsoft.com/office/drawing/2014/main" id="{0403F86B-8006-4436-8299-EEC6F8E914FF}"/>
                  </a:ext>
                </a:extLst>
              </p:cNvPr>
              <p:cNvSpPr/>
              <p:nvPr/>
            </p:nvSpPr>
            <p:spPr>
              <a:xfrm>
                <a:off x="7569800" y="5115673"/>
                <a:ext cx="21673" cy="21673"/>
              </a:xfrm>
              <a:custGeom>
                <a:avLst/>
                <a:gdLst>
                  <a:gd name="connsiteX0" fmla="*/ 21674 w 21673"/>
                  <a:gd name="connsiteY0" fmla="*/ 10837 h 21673"/>
                  <a:gd name="connsiteX1" fmla="*/ 10837 w 21673"/>
                  <a:gd name="connsiteY1" fmla="*/ 21674 h 21673"/>
                  <a:gd name="connsiteX2" fmla="*/ 0 w 21673"/>
                  <a:gd name="connsiteY2" fmla="*/ 10837 h 21673"/>
                  <a:gd name="connsiteX3" fmla="*/ 10837 w 21673"/>
                  <a:gd name="connsiteY3" fmla="*/ 0 h 21673"/>
                  <a:gd name="connsiteX4" fmla="*/ 21674 w 21673"/>
                  <a:gd name="connsiteY4" fmla="*/ 10837 h 21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3" h="21673">
                    <a:moveTo>
                      <a:pt x="21674" y="10837"/>
                    </a:moveTo>
                    <a:cubicBezTo>
                      <a:pt x="21674" y="16822"/>
                      <a:pt x="16822" y="21674"/>
                      <a:pt x="10837" y="21674"/>
                    </a:cubicBezTo>
                    <a:cubicBezTo>
                      <a:pt x="4852" y="21674"/>
                      <a:pt x="0" y="16822"/>
                      <a:pt x="0" y="10837"/>
                    </a:cubicBezTo>
                    <a:cubicBezTo>
                      <a:pt x="0" y="4852"/>
                      <a:pt x="4852" y="0"/>
                      <a:pt x="10837" y="0"/>
                    </a:cubicBezTo>
                    <a:cubicBezTo>
                      <a:pt x="16822" y="0"/>
                      <a:pt x="21674" y="4852"/>
                      <a:pt x="21674" y="10837"/>
                    </a:cubicBezTo>
                    <a:close/>
                  </a:path>
                </a:pathLst>
              </a:custGeom>
              <a:solidFill>
                <a:srgbClr val="000000"/>
              </a:solidFill>
              <a:ln w="5358" cap="flat">
                <a:noFill/>
                <a:prstDash val="solid"/>
                <a:miter/>
              </a:ln>
            </p:spPr>
            <p:txBody>
              <a:bodyPr rtlCol="0" anchor="ctr"/>
              <a:lstStyle/>
              <a:p>
                <a:pPr defTabSz="914225"/>
                <a:endParaRPr lang="en-US">
                  <a:solidFill>
                    <a:srgbClr val="000000"/>
                  </a:solidFill>
                  <a:latin typeface="Segoe UI"/>
                </a:endParaRPr>
              </a:p>
            </p:txBody>
          </p:sp>
          <p:sp>
            <p:nvSpPr>
              <p:cNvPr id="10" name="Freeform: Shape 9">
                <a:extLst>
                  <a:ext uri="{FF2B5EF4-FFF2-40B4-BE49-F238E27FC236}">
                    <a16:creationId xmlns:a16="http://schemas.microsoft.com/office/drawing/2014/main" id="{8893D520-E89B-47DB-BC61-9CF4FCD7320E}"/>
                  </a:ext>
                </a:extLst>
              </p:cNvPr>
              <p:cNvSpPr/>
              <p:nvPr/>
            </p:nvSpPr>
            <p:spPr>
              <a:xfrm>
                <a:off x="7569800" y="5224041"/>
                <a:ext cx="21673" cy="21673"/>
              </a:xfrm>
              <a:custGeom>
                <a:avLst/>
                <a:gdLst>
                  <a:gd name="connsiteX0" fmla="*/ 21674 w 21673"/>
                  <a:gd name="connsiteY0" fmla="*/ 10837 h 21673"/>
                  <a:gd name="connsiteX1" fmla="*/ 10837 w 21673"/>
                  <a:gd name="connsiteY1" fmla="*/ 21674 h 21673"/>
                  <a:gd name="connsiteX2" fmla="*/ 0 w 21673"/>
                  <a:gd name="connsiteY2" fmla="*/ 10837 h 21673"/>
                  <a:gd name="connsiteX3" fmla="*/ 10837 w 21673"/>
                  <a:gd name="connsiteY3" fmla="*/ 0 h 21673"/>
                  <a:gd name="connsiteX4" fmla="*/ 21674 w 21673"/>
                  <a:gd name="connsiteY4" fmla="*/ 10837 h 21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3" h="21673">
                    <a:moveTo>
                      <a:pt x="21674" y="10837"/>
                    </a:moveTo>
                    <a:cubicBezTo>
                      <a:pt x="21674" y="16822"/>
                      <a:pt x="16822" y="21674"/>
                      <a:pt x="10837" y="21674"/>
                    </a:cubicBezTo>
                    <a:cubicBezTo>
                      <a:pt x="4852" y="21674"/>
                      <a:pt x="0" y="16822"/>
                      <a:pt x="0" y="10837"/>
                    </a:cubicBezTo>
                    <a:cubicBezTo>
                      <a:pt x="0" y="4852"/>
                      <a:pt x="4852" y="0"/>
                      <a:pt x="10837" y="0"/>
                    </a:cubicBezTo>
                    <a:cubicBezTo>
                      <a:pt x="16822" y="0"/>
                      <a:pt x="21674" y="4852"/>
                      <a:pt x="21674" y="10837"/>
                    </a:cubicBezTo>
                    <a:close/>
                  </a:path>
                </a:pathLst>
              </a:custGeom>
              <a:solidFill>
                <a:srgbClr val="000000"/>
              </a:solidFill>
              <a:ln w="5358" cap="flat">
                <a:noFill/>
                <a:prstDash val="solid"/>
                <a:miter/>
              </a:ln>
            </p:spPr>
            <p:txBody>
              <a:bodyPr rtlCol="0" anchor="ctr"/>
              <a:lstStyle/>
              <a:p>
                <a:pPr defTabSz="914225"/>
                <a:endParaRPr lang="en-US">
                  <a:solidFill>
                    <a:srgbClr val="000000"/>
                  </a:solidFill>
                  <a:latin typeface="Segoe UI"/>
                </a:endParaRPr>
              </a:p>
            </p:txBody>
          </p:sp>
          <p:sp>
            <p:nvSpPr>
              <p:cNvPr id="11" name="Freeform: Shape 10">
                <a:extLst>
                  <a:ext uri="{FF2B5EF4-FFF2-40B4-BE49-F238E27FC236}">
                    <a16:creationId xmlns:a16="http://schemas.microsoft.com/office/drawing/2014/main" id="{81696C70-59E2-4C6C-BF42-477DC400CC0F}"/>
                  </a:ext>
                </a:extLst>
              </p:cNvPr>
              <p:cNvSpPr/>
              <p:nvPr/>
            </p:nvSpPr>
            <p:spPr>
              <a:xfrm>
                <a:off x="7569800" y="5332409"/>
                <a:ext cx="21673" cy="21673"/>
              </a:xfrm>
              <a:custGeom>
                <a:avLst/>
                <a:gdLst>
                  <a:gd name="connsiteX0" fmla="*/ 21674 w 21673"/>
                  <a:gd name="connsiteY0" fmla="*/ 10837 h 21673"/>
                  <a:gd name="connsiteX1" fmla="*/ 10837 w 21673"/>
                  <a:gd name="connsiteY1" fmla="*/ 21674 h 21673"/>
                  <a:gd name="connsiteX2" fmla="*/ 0 w 21673"/>
                  <a:gd name="connsiteY2" fmla="*/ 10837 h 21673"/>
                  <a:gd name="connsiteX3" fmla="*/ 10837 w 21673"/>
                  <a:gd name="connsiteY3" fmla="*/ 0 h 21673"/>
                  <a:gd name="connsiteX4" fmla="*/ 21674 w 21673"/>
                  <a:gd name="connsiteY4" fmla="*/ 10837 h 21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3" h="21673">
                    <a:moveTo>
                      <a:pt x="21674" y="10837"/>
                    </a:moveTo>
                    <a:cubicBezTo>
                      <a:pt x="21674" y="16822"/>
                      <a:pt x="16822" y="21674"/>
                      <a:pt x="10837" y="21674"/>
                    </a:cubicBezTo>
                    <a:cubicBezTo>
                      <a:pt x="4852" y="21674"/>
                      <a:pt x="0" y="16822"/>
                      <a:pt x="0" y="10837"/>
                    </a:cubicBezTo>
                    <a:cubicBezTo>
                      <a:pt x="0" y="4852"/>
                      <a:pt x="4852" y="0"/>
                      <a:pt x="10837" y="0"/>
                    </a:cubicBezTo>
                    <a:cubicBezTo>
                      <a:pt x="16822" y="0"/>
                      <a:pt x="21674" y="4852"/>
                      <a:pt x="21674" y="10837"/>
                    </a:cubicBezTo>
                    <a:close/>
                  </a:path>
                </a:pathLst>
              </a:custGeom>
              <a:solidFill>
                <a:srgbClr val="000000"/>
              </a:solidFill>
              <a:ln w="5358" cap="flat">
                <a:noFill/>
                <a:prstDash val="solid"/>
                <a:miter/>
              </a:ln>
            </p:spPr>
            <p:txBody>
              <a:bodyPr rtlCol="0" anchor="ctr"/>
              <a:lstStyle/>
              <a:p>
                <a:pPr defTabSz="914225"/>
                <a:endParaRPr lang="en-US">
                  <a:solidFill>
                    <a:srgbClr val="000000"/>
                  </a:solidFill>
                  <a:latin typeface="Segoe UI"/>
                </a:endParaRPr>
              </a:p>
            </p:txBody>
          </p:sp>
        </p:grpSp>
      </p:grpSp>
      <p:sp>
        <p:nvSpPr>
          <p:cNvPr id="133" name="Oval 83">
            <a:extLst>
              <a:ext uri="{FF2B5EF4-FFF2-40B4-BE49-F238E27FC236}">
                <a16:creationId xmlns:a16="http://schemas.microsoft.com/office/drawing/2014/main" id="{D4C3BA8E-840B-45D7-BA7B-EA0B216853ED}"/>
              </a:ext>
              <a:ext uri="{C183D7F6-B498-43B3-948B-1728B52AA6E4}">
                <adec:decorative xmlns:adec="http://schemas.microsoft.com/office/drawing/2017/decorative" val="1"/>
              </a:ext>
            </a:extLst>
          </p:cNvPr>
          <p:cNvSpPr>
            <a:spLocks noChangeArrowheads="1"/>
          </p:cNvSpPr>
          <p:nvPr/>
        </p:nvSpPr>
        <p:spPr bwMode="auto">
          <a:xfrm rot="20713224">
            <a:off x="8173331" y="3830317"/>
            <a:ext cx="179234" cy="179234"/>
          </a:xfrm>
          <a:prstGeom prst="ellipse">
            <a:avLst/>
          </a:prstGeom>
          <a:solidFill>
            <a:schemeClr val="accent1"/>
          </a:solidFill>
          <a:ln>
            <a:noFill/>
          </a:ln>
          <a:effectLst>
            <a:outerShdw blurRad="101600" sx="101000" sy="101000" algn="ctr" rotWithShape="0">
              <a:prstClr val="black">
                <a:alpha val="27000"/>
              </a:prstClr>
            </a:outerShdw>
          </a:effectLst>
        </p:spPr>
        <p:txBody>
          <a:bodyPr vert="horz" wrap="square" lIns="89630" tIns="44814" rIns="89630" bIns="44814" numCol="1" anchor="t" anchorCtr="0" compatLnSpc="1">
            <a:prstTxWarp prst="textNoShape">
              <a:avLst/>
            </a:prstTxWarp>
          </a:bodyPr>
          <a:lstStyle/>
          <a:p>
            <a:pPr defTabSz="914225"/>
            <a:endParaRPr lang="en-US">
              <a:solidFill>
                <a:srgbClr val="1A1A1A"/>
              </a:solidFill>
              <a:latin typeface="Segoe UI"/>
            </a:endParaRPr>
          </a:p>
        </p:txBody>
      </p:sp>
      <p:pic>
        <p:nvPicPr>
          <p:cNvPr id="2" name="Picture 2" descr="Gartner Data &amp; Analytics Summit | Codex Recruitment Ltd.">
            <a:extLst>
              <a:ext uri="{FF2B5EF4-FFF2-40B4-BE49-F238E27FC236}">
                <a16:creationId xmlns:a16="http://schemas.microsoft.com/office/drawing/2014/main" id="{0D598B00-D16D-42D0-A6BE-98CC30C474A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7172" y="3015082"/>
            <a:ext cx="702895" cy="202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82812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1" name="Energy City line">
            <a:extLst>
              <a:ext uri="{FF2B5EF4-FFF2-40B4-BE49-F238E27FC236}">
                <a16:creationId xmlns:a16="http://schemas.microsoft.com/office/drawing/2014/main" id="{7FD2BB70-0ECA-42B6-8F1F-A3BAE19733C3}"/>
              </a:ext>
              <a:ext uri="{C183D7F6-B498-43B3-948B-1728B52AA6E4}">
                <adec:decorative xmlns:adec="http://schemas.microsoft.com/office/drawing/2017/decorative" val="1"/>
              </a:ext>
            </a:extLst>
          </p:cNvPr>
          <p:cNvCxnSpPr>
            <a:cxnSpLocks/>
          </p:cNvCxnSpPr>
          <p:nvPr/>
        </p:nvCxnSpPr>
        <p:spPr>
          <a:xfrm flipV="1">
            <a:off x="411167" y="4709419"/>
            <a:ext cx="1255698" cy="249556"/>
          </a:xfrm>
          <a:prstGeom prst="line">
            <a:avLst/>
          </a:prstGeom>
          <a:noFill/>
          <a:ln w="25400" cap="flat">
            <a:solidFill>
              <a:srgbClr val="D2D2D2"/>
            </a:solidFill>
            <a:prstDash val="solid"/>
            <a:miter lim="800000"/>
            <a:headEnd/>
            <a:tailEnd/>
          </a:ln>
          <a:extLst>
            <a:ext uri="{909E8E84-426E-40DD-AFC4-6F175D3DCCD1}">
              <a14:hiddenFill xmlns:a14="http://schemas.microsoft.com/office/drawing/2010/main">
                <a:noFill/>
              </a14:hiddenFill>
            </a:ext>
          </a:extLst>
        </p:spPr>
      </p:cxnSp>
      <p:sp>
        <p:nvSpPr>
          <p:cNvPr id="2" name="Title 1">
            <a:extLst>
              <a:ext uri="{FF2B5EF4-FFF2-40B4-BE49-F238E27FC236}">
                <a16:creationId xmlns:a16="http://schemas.microsoft.com/office/drawing/2014/main" id="{3B3EE46F-9674-4DFC-BB0A-550E59051F11}"/>
              </a:ext>
            </a:extLst>
          </p:cNvPr>
          <p:cNvSpPr>
            <a:spLocks noGrp="1"/>
          </p:cNvSpPr>
          <p:nvPr>
            <p:ph type="title"/>
          </p:nvPr>
        </p:nvSpPr>
        <p:spPr>
          <a:xfrm>
            <a:off x="2446051" y="3040069"/>
            <a:ext cx="7820322" cy="498527"/>
          </a:xfrm>
        </p:spPr>
        <p:txBody>
          <a:bodyPr/>
          <a:lstStyle/>
          <a:p>
            <a:r>
              <a:rPr lang="en-US" dirty="0"/>
              <a:t>Demo</a:t>
            </a:r>
          </a:p>
        </p:txBody>
      </p:sp>
      <p:cxnSp>
        <p:nvCxnSpPr>
          <p:cNvPr id="11" name="Energy City line">
            <a:extLst>
              <a:ext uri="{FF2B5EF4-FFF2-40B4-BE49-F238E27FC236}">
                <a16:creationId xmlns:a16="http://schemas.microsoft.com/office/drawing/2014/main" id="{5C5069CA-150E-4E30-9527-A93A9A8143E3}"/>
              </a:ext>
              <a:ext uri="{C183D7F6-B498-43B3-948B-1728B52AA6E4}">
                <adec:decorative xmlns:adec="http://schemas.microsoft.com/office/drawing/2017/decorative" val="1"/>
              </a:ext>
            </a:extLst>
          </p:cNvPr>
          <p:cNvCxnSpPr>
            <a:cxnSpLocks/>
          </p:cNvCxnSpPr>
          <p:nvPr/>
        </p:nvCxnSpPr>
        <p:spPr>
          <a:xfrm flipH="1" flipV="1">
            <a:off x="-243573" y="2941646"/>
            <a:ext cx="1801555" cy="372968"/>
          </a:xfrm>
          <a:prstGeom prst="line">
            <a:avLst/>
          </a:prstGeom>
          <a:noFill/>
          <a:ln w="25400" cap="flat">
            <a:solidFill>
              <a:srgbClr val="D2D2D2"/>
            </a:solidFill>
            <a:prstDash val="solid"/>
            <a:miter lim="800000"/>
            <a:headEnd/>
            <a:tailEnd/>
          </a:ln>
          <a:extLst>
            <a:ext uri="{909E8E84-426E-40DD-AFC4-6F175D3DCCD1}">
              <a14:hiddenFill xmlns:a14="http://schemas.microsoft.com/office/drawing/2010/main">
                <a:noFill/>
              </a14:hiddenFill>
            </a:ext>
          </a:extLst>
        </p:spPr>
      </p:cxnSp>
      <p:cxnSp>
        <p:nvCxnSpPr>
          <p:cNvPr id="12" name="Energy City line">
            <a:extLst>
              <a:ext uri="{FF2B5EF4-FFF2-40B4-BE49-F238E27FC236}">
                <a16:creationId xmlns:a16="http://schemas.microsoft.com/office/drawing/2014/main" id="{E5389C4A-5A04-4CBB-91C1-A72C37B0B9BE}"/>
              </a:ext>
              <a:ext uri="{C183D7F6-B498-43B3-948B-1728B52AA6E4}">
                <adec:decorative xmlns:adec="http://schemas.microsoft.com/office/drawing/2017/decorative" val="1"/>
              </a:ext>
            </a:extLst>
          </p:cNvPr>
          <p:cNvCxnSpPr>
            <a:cxnSpLocks/>
            <a:stCxn id="28" idx="3"/>
          </p:cNvCxnSpPr>
          <p:nvPr/>
        </p:nvCxnSpPr>
        <p:spPr>
          <a:xfrm flipH="1">
            <a:off x="1133706" y="6268731"/>
            <a:ext cx="765524" cy="684134"/>
          </a:xfrm>
          <a:prstGeom prst="line">
            <a:avLst/>
          </a:prstGeom>
          <a:noFill/>
          <a:ln w="25400" cap="flat">
            <a:solidFill>
              <a:srgbClr val="D2D2D2"/>
            </a:solidFill>
            <a:prstDash val="solid"/>
            <a:miter lim="800000"/>
            <a:headEnd/>
            <a:tailEnd/>
          </a:ln>
          <a:extLst>
            <a:ext uri="{909E8E84-426E-40DD-AFC4-6F175D3DCCD1}">
              <a14:hiddenFill xmlns:a14="http://schemas.microsoft.com/office/drawing/2010/main">
                <a:noFill/>
              </a14:hiddenFill>
            </a:ext>
          </a:extLst>
        </p:spPr>
      </p:cxnSp>
      <p:cxnSp>
        <p:nvCxnSpPr>
          <p:cNvPr id="13" name="Energy City line">
            <a:extLst>
              <a:ext uri="{FF2B5EF4-FFF2-40B4-BE49-F238E27FC236}">
                <a16:creationId xmlns:a16="http://schemas.microsoft.com/office/drawing/2014/main" id="{0B251FDB-7F5B-4573-91C1-1D326D110B6F}"/>
              </a:ext>
              <a:ext uri="{C183D7F6-B498-43B3-948B-1728B52AA6E4}">
                <adec:decorative xmlns:adec="http://schemas.microsoft.com/office/drawing/2017/decorative" val="1"/>
              </a:ext>
            </a:extLst>
          </p:cNvPr>
          <p:cNvCxnSpPr>
            <a:cxnSpLocks/>
            <a:endCxn id="28" idx="4"/>
          </p:cNvCxnSpPr>
          <p:nvPr/>
        </p:nvCxnSpPr>
        <p:spPr>
          <a:xfrm>
            <a:off x="1744114" y="4709418"/>
            <a:ext cx="218623" cy="1581436"/>
          </a:xfrm>
          <a:prstGeom prst="line">
            <a:avLst/>
          </a:prstGeom>
          <a:noFill/>
          <a:ln w="25400" cap="flat">
            <a:solidFill>
              <a:srgbClr val="D2D2D2"/>
            </a:solidFill>
            <a:prstDash val="solid"/>
            <a:miter lim="800000"/>
            <a:headEnd/>
            <a:tailEnd/>
          </a:ln>
          <a:extLst>
            <a:ext uri="{909E8E84-426E-40DD-AFC4-6F175D3DCCD1}">
              <a14:hiddenFill xmlns:a14="http://schemas.microsoft.com/office/drawing/2010/main">
                <a:noFill/>
              </a14:hiddenFill>
            </a:ext>
          </a:extLst>
        </p:spPr>
      </p:cxnSp>
      <p:cxnSp>
        <p:nvCxnSpPr>
          <p:cNvPr id="14" name="Energy City line">
            <a:extLst>
              <a:ext uri="{FF2B5EF4-FFF2-40B4-BE49-F238E27FC236}">
                <a16:creationId xmlns:a16="http://schemas.microsoft.com/office/drawing/2014/main" id="{4E14731D-695D-4AEC-803F-22327A33FFBC}"/>
              </a:ext>
              <a:ext uri="{C183D7F6-B498-43B3-948B-1728B52AA6E4}">
                <adec:decorative xmlns:adec="http://schemas.microsoft.com/office/drawing/2017/decorative" val="1"/>
              </a:ext>
            </a:extLst>
          </p:cNvPr>
          <p:cNvCxnSpPr>
            <a:cxnSpLocks/>
          </p:cNvCxnSpPr>
          <p:nvPr/>
        </p:nvCxnSpPr>
        <p:spPr>
          <a:xfrm>
            <a:off x="830974" y="2256841"/>
            <a:ext cx="620526" cy="968499"/>
          </a:xfrm>
          <a:prstGeom prst="line">
            <a:avLst/>
          </a:prstGeom>
          <a:noFill/>
          <a:ln w="25400" cap="flat">
            <a:solidFill>
              <a:srgbClr val="D2D2D2"/>
            </a:solidFill>
            <a:prstDash val="solid"/>
            <a:miter lim="800000"/>
            <a:headEnd/>
            <a:tailEnd/>
          </a:ln>
          <a:extLst>
            <a:ext uri="{909E8E84-426E-40DD-AFC4-6F175D3DCCD1}">
              <a14:hiddenFill xmlns:a14="http://schemas.microsoft.com/office/drawing/2010/main">
                <a:noFill/>
              </a14:hiddenFill>
            </a:ext>
          </a:extLst>
        </p:spPr>
      </p:cxnSp>
      <p:cxnSp>
        <p:nvCxnSpPr>
          <p:cNvPr id="15" name="Energy City line">
            <a:extLst>
              <a:ext uri="{FF2B5EF4-FFF2-40B4-BE49-F238E27FC236}">
                <a16:creationId xmlns:a16="http://schemas.microsoft.com/office/drawing/2014/main" id="{2E878CFC-8F64-4128-8F90-BDB0E4C03B57}"/>
              </a:ext>
              <a:ext uri="{C183D7F6-B498-43B3-948B-1728B52AA6E4}">
                <adec:decorative xmlns:adec="http://schemas.microsoft.com/office/drawing/2017/decorative" val="1"/>
              </a:ext>
            </a:extLst>
          </p:cNvPr>
          <p:cNvCxnSpPr>
            <a:cxnSpLocks/>
          </p:cNvCxnSpPr>
          <p:nvPr/>
        </p:nvCxnSpPr>
        <p:spPr>
          <a:xfrm>
            <a:off x="405859" y="4990821"/>
            <a:ext cx="752957" cy="731432"/>
          </a:xfrm>
          <a:prstGeom prst="line">
            <a:avLst/>
          </a:prstGeom>
          <a:noFill/>
          <a:ln w="25400" cap="flat">
            <a:solidFill>
              <a:srgbClr val="D2D2D2"/>
            </a:solidFill>
            <a:prstDash val="solid"/>
            <a:miter lim="800000"/>
            <a:headEnd/>
            <a:tailEnd/>
          </a:ln>
          <a:extLst>
            <a:ext uri="{909E8E84-426E-40DD-AFC4-6F175D3DCCD1}">
              <a14:hiddenFill xmlns:a14="http://schemas.microsoft.com/office/drawing/2010/main">
                <a:noFill/>
              </a14:hiddenFill>
            </a:ext>
          </a:extLst>
        </p:spPr>
      </p:cxnSp>
      <p:cxnSp>
        <p:nvCxnSpPr>
          <p:cNvPr id="17" name="Energy City line">
            <a:extLst>
              <a:ext uri="{FF2B5EF4-FFF2-40B4-BE49-F238E27FC236}">
                <a16:creationId xmlns:a16="http://schemas.microsoft.com/office/drawing/2014/main" id="{87C9A46E-8EFE-4489-B303-10E14D1FBEC2}"/>
              </a:ext>
              <a:ext uri="{C183D7F6-B498-43B3-948B-1728B52AA6E4}">
                <adec:decorative xmlns:adec="http://schemas.microsoft.com/office/drawing/2017/decorative" val="1"/>
              </a:ext>
            </a:extLst>
          </p:cNvPr>
          <p:cNvCxnSpPr>
            <a:cxnSpLocks/>
            <a:endCxn id="30" idx="0"/>
          </p:cNvCxnSpPr>
          <p:nvPr/>
        </p:nvCxnSpPr>
        <p:spPr>
          <a:xfrm flipH="1">
            <a:off x="408468" y="3314614"/>
            <a:ext cx="1149514" cy="1580125"/>
          </a:xfrm>
          <a:prstGeom prst="line">
            <a:avLst/>
          </a:prstGeom>
          <a:noFill/>
          <a:ln w="25400" cap="flat">
            <a:solidFill>
              <a:srgbClr val="D2D2D2"/>
            </a:solidFill>
            <a:prstDash val="solid"/>
            <a:miter lim="800000"/>
            <a:headEnd/>
            <a:tailEnd/>
          </a:ln>
          <a:extLst>
            <a:ext uri="{909E8E84-426E-40DD-AFC4-6F175D3DCCD1}">
              <a14:hiddenFill xmlns:a14="http://schemas.microsoft.com/office/drawing/2010/main">
                <a:noFill/>
              </a14:hiddenFill>
            </a:ext>
          </a:extLst>
        </p:spPr>
      </p:cxnSp>
      <p:cxnSp>
        <p:nvCxnSpPr>
          <p:cNvPr id="18" name="Energy City line">
            <a:extLst>
              <a:ext uri="{FF2B5EF4-FFF2-40B4-BE49-F238E27FC236}">
                <a16:creationId xmlns:a16="http://schemas.microsoft.com/office/drawing/2014/main" id="{6DB0A59C-21FF-4D72-8007-3B79CB167737}"/>
              </a:ext>
              <a:ext uri="{C183D7F6-B498-43B3-948B-1728B52AA6E4}">
                <adec:decorative xmlns:adec="http://schemas.microsoft.com/office/drawing/2017/decorative" val="1"/>
              </a:ext>
            </a:extLst>
          </p:cNvPr>
          <p:cNvCxnSpPr>
            <a:cxnSpLocks/>
            <a:endCxn id="146" idx="0"/>
          </p:cNvCxnSpPr>
          <p:nvPr/>
        </p:nvCxnSpPr>
        <p:spPr>
          <a:xfrm flipH="1">
            <a:off x="877982" y="1209747"/>
            <a:ext cx="334133" cy="975982"/>
          </a:xfrm>
          <a:prstGeom prst="line">
            <a:avLst/>
          </a:prstGeom>
          <a:noFill/>
          <a:ln w="25400" cap="flat">
            <a:solidFill>
              <a:srgbClr val="D2D2D2"/>
            </a:solidFill>
            <a:prstDash val="solid"/>
            <a:miter lim="800000"/>
            <a:headEnd/>
            <a:tailEnd/>
          </a:ln>
          <a:extLst>
            <a:ext uri="{909E8E84-426E-40DD-AFC4-6F175D3DCCD1}">
              <a14:hiddenFill xmlns:a14="http://schemas.microsoft.com/office/drawing/2010/main">
                <a:noFill/>
              </a14:hiddenFill>
            </a:ext>
          </a:extLst>
        </p:spPr>
      </p:cxnSp>
      <p:sp>
        <p:nvSpPr>
          <p:cNvPr id="20" name="Oval 19">
            <a:extLst>
              <a:ext uri="{FF2B5EF4-FFF2-40B4-BE49-F238E27FC236}">
                <a16:creationId xmlns:a16="http://schemas.microsoft.com/office/drawing/2014/main" id="{1D59B493-5273-4F30-AE70-F69DE2692B8C}"/>
              </a:ext>
              <a:ext uri="{C183D7F6-B498-43B3-948B-1728B52AA6E4}">
                <adec:decorative xmlns:adec="http://schemas.microsoft.com/office/drawing/2017/decorative" val="1"/>
              </a:ext>
            </a:extLst>
          </p:cNvPr>
          <p:cNvSpPr/>
          <p:nvPr/>
        </p:nvSpPr>
        <p:spPr bwMode="auto">
          <a:xfrm>
            <a:off x="874015" y="5386653"/>
            <a:ext cx="484812" cy="484812"/>
          </a:xfrm>
          <a:prstGeom prst="ellipse">
            <a:avLst/>
          </a:prstGeom>
          <a:solidFill>
            <a:schemeClr val="bg1"/>
          </a:solidFill>
          <a:ln w="9525" cap="flat" cmpd="sng" algn="ctr">
            <a:noFill/>
            <a:prstDash val="solid"/>
          </a:ln>
          <a:effectLst>
            <a:outerShdw blurRad="190500" dist="50800" dir="2700000" sx="101000" sy="101000" algn="tl" rotWithShape="0">
              <a:prstClr val="black">
                <a:alpha val="30000"/>
              </a:prstClr>
            </a:outerShdw>
          </a:effectLst>
        </p:spPr>
        <p:txBody>
          <a:bodyPr rot="0" spcFirstLastPara="0" vert="horz" wrap="square" lIns="175736" tIns="140589" rIns="175736" bIns="140589" numCol="1" spcCol="0" rtlCol="0" fromWordArt="0" anchor="ctr" anchorCtr="0" forceAA="0" compatLnSpc="1">
            <a:prstTxWarp prst="textNoShape">
              <a:avLst/>
            </a:prstTxWarp>
            <a:noAutofit/>
          </a:bodyPr>
          <a:lstStyle/>
          <a:p>
            <a:pPr defTabSz="895922" fontAlgn="base">
              <a:spcBef>
                <a:spcPct val="0"/>
              </a:spcBef>
              <a:spcAft>
                <a:spcPct val="0"/>
              </a:spcAft>
              <a:defRPr/>
            </a:pPr>
            <a:endParaRPr lang="en-US" sz="1921" kern="0">
              <a:gradFill>
                <a:gsLst>
                  <a:gs pos="0">
                    <a:srgbClr val="FFFFFF"/>
                  </a:gs>
                  <a:gs pos="100000">
                    <a:srgbClr val="FFFFFF"/>
                  </a:gs>
                </a:gsLst>
                <a:lin ang="5400000" scaled="0"/>
              </a:gradFill>
              <a:latin typeface="Segoe UI"/>
              <a:cs typeface="Segoe UI" pitchFamily="34" charset="0"/>
            </a:endParaRPr>
          </a:p>
        </p:txBody>
      </p:sp>
      <p:sp>
        <p:nvSpPr>
          <p:cNvPr id="23" name="Oval 22">
            <a:extLst>
              <a:ext uri="{FF2B5EF4-FFF2-40B4-BE49-F238E27FC236}">
                <a16:creationId xmlns:a16="http://schemas.microsoft.com/office/drawing/2014/main" id="{0F98DBED-2447-4874-975C-FC07F8810C21}"/>
              </a:ext>
              <a:ext uri="{C183D7F6-B498-43B3-948B-1728B52AA6E4}">
                <adec:decorative xmlns:adec="http://schemas.microsoft.com/office/drawing/2017/decorative" val="1"/>
              </a:ext>
            </a:extLst>
          </p:cNvPr>
          <p:cNvSpPr/>
          <p:nvPr/>
        </p:nvSpPr>
        <p:spPr bwMode="auto">
          <a:xfrm>
            <a:off x="1498893" y="4467012"/>
            <a:ext cx="484812" cy="484812"/>
          </a:xfrm>
          <a:prstGeom prst="ellipse">
            <a:avLst/>
          </a:prstGeom>
          <a:solidFill>
            <a:schemeClr val="bg1"/>
          </a:solidFill>
          <a:ln w="9525" cap="flat" cmpd="sng" algn="ctr">
            <a:noFill/>
            <a:prstDash val="solid"/>
          </a:ln>
          <a:effectLst>
            <a:outerShdw blurRad="190500" dist="50800" dir="2700000" sx="101000" sy="101000" algn="tl" rotWithShape="0">
              <a:prstClr val="black">
                <a:alpha val="30000"/>
              </a:prstClr>
            </a:outerShdw>
          </a:effectLst>
        </p:spPr>
        <p:txBody>
          <a:bodyPr rot="0" spcFirstLastPara="0" vert="horz" wrap="square" lIns="175736" tIns="140589" rIns="175736" bIns="140589" numCol="1" spcCol="0" rtlCol="0" fromWordArt="0" anchor="ctr" anchorCtr="0" forceAA="0" compatLnSpc="1">
            <a:prstTxWarp prst="textNoShape">
              <a:avLst/>
            </a:prstTxWarp>
            <a:noAutofit/>
          </a:bodyPr>
          <a:lstStyle/>
          <a:p>
            <a:pPr defTabSz="895922" fontAlgn="base">
              <a:spcBef>
                <a:spcPct val="0"/>
              </a:spcBef>
              <a:spcAft>
                <a:spcPct val="0"/>
              </a:spcAft>
              <a:defRPr/>
            </a:pPr>
            <a:endParaRPr lang="en-US" sz="1921" kern="0">
              <a:gradFill>
                <a:gsLst>
                  <a:gs pos="0">
                    <a:srgbClr val="FFFFFF"/>
                  </a:gs>
                  <a:gs pos="100000">
                    <a:srgbClr val="FFFFFF"/>
                  </a:gs>
                </a:gsLst>
                <a:lin ang="5400000" scaled="0"/>
              </a:gradFill>
              <a:latin typeface="Segoe UI"/>
              <a:cs typeface="Segoe UI" pitchFamily="34" charset="0"/>
            </a:endParaRPr>
          </a:p>
        </p:txBody>
      </p:sp>
      <p:cxnSp>
        <p:nvCxnSpPr>
          <p:cNvPr id="25" name="Energy City line">
            <a:extLst>
              <a:ext uri="{FF2B5EF4-FFF2-40B4-BE49-F238E27FC236}">
                <a16:creationId xmlns:a16="http://schemas.microsoft.com/office/drawing/2014/main" id="{C7DAFBCB-5AF1-487B-BC10-4784B0562433}"/>
              </a:ext>
              <a:ext uri="{C183D7F6-B498-43B3-948B-1728B52AA6E4}">
                <adec:decorative xmlns:adec="http://schemas.microsoft.com/office/drawing/2017/decorative" val="1"/>
              </a:ext>
            </a:extLst>
          </p:cNvPr>
          <p:cNvCxnSpPr>
            <a:cxnSpLocks/>
          </p:cNvCxnSpPr>
          <p:nvPr/>
        </p:nvCxnSpPr>
        <p:spPr>
          <a:xfrm>
            <a:off x="705564" y="706237"/>
            <a:ext cx="1136653" cy="914382"/>
          </a:xfrm>
          <a:prstGeom prst="line">
            <a:avLst/>
          </a:prstGeom>
          <a:noFill/>
          <a:ln w="25400" cap="flat">
            <a:solidFill>
              <a:srgbClr val="D2D2D2"/>
            </a:solidFill>
            <a:prstDash val="solid"/>
            <a:miter lim="800000"/>
            <a:headEnd/>
            <a:tailEnd/>
          </a:ln>
          <a:extLst>
            <a:ext uri="{909E8E84-426E-40DD-AFC4-6F175D3DCCD1}">
              <a14:hiddenFill xmlns:a14="http://schemas.microsoft.com/office/drawing/2010/main">
                <a:noFill/>
              </a14:hiddenFill>
            </a:ext>
          </a:extLst>
        </p:spPr>
      </p:cxnSp>
      <p:cxnSp>
        <p:nvCxnSpPr>
          <p:cNvPr id="26" name="Energy City line">
            <a:extLst>
              <a:ext uri="{FF2B5EF4-FFF2-40B4-BE49-F238E27FC236}">
                <a16:creationId xmlns:a16="http://schemas.microsoft.com/office/drawing/2014/main" id="{63B88241-79F0-4771-9ED7-C1E188F7B8E0}"/>
              </a:ext>
              <a:ext uri="{C183D7F6-B498-43B3-948B-1728B52AA6E4}">
                <adec:decorative xmlns:adec="http://schemas.microsoft.com/office/drawing/2017/decorative" val="1"/>
              </a:ext>
            </a:extLst>
          </p:cNvPr>
          <p:cNvCxnSpPr>
            <a:cxnSpLocks/>
          </p:cNvCxnSpPr>
          <p:nvPr/>
        </p:nvCxnSpPr>
        <p:spPr>
          <a:xfrm flipV="1">
            <a:off x="688907" y="-53933"/>
            <a:ext cx="185109" cy="696011"/>
          </a:xfrm>
          <a:prstGeom prst="line">
            <a:avLst/>
          </a:prstGeom>
          <a:noFill/>
          <a:ln w="25400" cap="flat">
            <a:solidFill>
              <a:srgbClr val="D2D2D2"/>
            </a:solidFill>
            <a:prstDash val="solid"/>
            <a:miter lim="800000"/>
            <a:headEnd/>
            <a:tailEnd/>
          </a:ln>
          <a:extLst>
            <a:ext uri="{909E8E84-426E-40DD-AFC4-6F175D3DCCD1}">
              <a14:hiddenFill xmlns:a14="http://schemas.microsoft.com/office/drawing/2010/main">
                <a:noFill/>
              </a14:hiddenFill>
            </a:ext>
          </a:extLst>
        </p:spPr>
      </p:cxnSp>
      <p:sp>
        <p:nvSpPr>
          <p:cNvPr id="27" name="Oval 129">
            <a:extLst>
              <a:ext uri="{FF2B5EF4-FFF2-40B4-BE49-F238E27FC236}">
                <a16:creationId xmlns:a16="http://schemas.microsoft.com/office/drawing/2014/main" id="{9CE35DEC-CE51-48FA-8240-006C8285E58B}"/>
              </a:ext>
              <a:ext uri="{C183D7F6-B498-43B3-948B-1728B52AA6E4}">
                <adec:decorative xmlns:adec="http://schemas.microsoft.com/office/drawing/2017/decorative" val="1"/>
              </a:ext>
            </a:extLst>
          </p:cNvPr>
          <p:cNvSpPr>
            <a:spLocks noChangeArrowheads="1"/>
          </p:cNvSpPr>
          <p:nvPr/>
        </p:nvSpPr>
        <p:spPr bwMode="auto">
          <a:xfrm rot="965671">
            <a:off x="1774683" y="1536910"/>
            <a:ext cx="175736" cy="175736"/>
          </a:xfrm>
          <a:prstGeom prst="ellipse">
            <a:avLst/>
          </a:prstGeom>
          <a:solidFill>
            <a:schemeClr val="accent1"/>
          </a:solidFill>
          <a:ln>
            <a:noFill/>
          </a:ln>
          <a:effectLst>
            <a:outerShdw blurRad="101600" sx="101000" sy="101000" algn="ctr" rotWithShape="0">
              <a:prstClr val="black">
                <a:alpha val="27000"/>
              </a:prstClr>
            </a:outerShdw>
          </a:effectLst>
        </p:spPr>
        <p:txBody>
          <a:bodyPr vert="horz" wrap="square" lIns="87867" tIns="43934" rIns="87867" bIns="43934" numCol="1" anchor="t" anchorCtr="0" compatLnSpc="1">
            <a:prstTxWarp prst="textNoShape">
              <a:avLst/>
            </a:prstTxWarp>
          </a:bodyPr>
          <a:lstStyle/>
          <a:p>
            <a:pPr defTabSz="896214">
              <a:defRPr/>
            </a:pPr>
            <a:endParaRPr lang="en-US" sz="1765" kern="0">
              <a:solidFill>
                <a:srgbClr val="1A1A1A"/>
              </a:solidFill>
              <a:latin typeface="Segoe UI"/>
            </a:endParaRPr>
          </a:p>
        </p:txBody>
      </p:sp>
      <p:sp>
        <p:nvSpPr>
          <p:cNvPr id="28" name="Oval 129">
            <a:extLst>
              <a:ext uri="{FF2B5EF4-FFF2-40B4-BE49-F238E27FC236}">
                <a16:creationId xmlns:a16="http://schemas.microsoft.com/office/drawing/2014/main" id="{7FDFD10F-7B8C-4352-9F65-B20EAEC5B734}"/>
              </a:ext>
              <a:ext uri="{C183D7F6-B498-43B3-948B-1728B52AA6E4}">
                <adec:decorative xmlns:adec="http://schemas.microsoft.com/office/drawing/2017/decorative" val="1"/>
              </a:ext>
            </a:extLst>
          </p:cNvPr>
          <p:cNvSpPr>
            <a:spLocks noChangeArrowheads="1"/>
          </p:cNvSpPr>
          <p:nvPr/>
        </p:nvSpPr>
        <p:spPr bwMode="auto">
          <a:xfrm rot="21402438">
            <a:off x="1869823" y="6115266"/>
            <a:ext cx="175736" cy="175736"/>
          </a:xfrm>
          <a:prstGeom prst="ellipse">
            <a:avLst/>
          </a:prstGeom>
          <a:solidFill>
            <a:schemeClr val="accent1"/>
          </a:solidFill>
          <a:ln>
            <a:noFill/>
          </a:ln>
          <a:effectLst>
            <a:outerShdw blurRad="101600" sx="101000" sy="101000" algn="ctr" rotWithShape="0">
              <a:prstClr val="black">
                <a:alpha val="27000"/>
              </a:prstClr>
            </a:outerShdw>
          </a:effectLst>
        </p:spPr>
        <p:txBody>
          <a:bodyPr vert="horz" wrap="square" lIns="87867" tIns="43934" rIns="87867" bIns="43934" numCol="1" anchor="t" anchorCtr="0" compatLnSpc="1">
            <a:prstTxWarp prst="textNoShape">
              <a:avLst/>
            </a:prstTxWarp>
          </a:bodyPr>
          <a:lstStyle/>
          <a:p>
            <a:pPr defTabSz="896214">
              <a:defRPr/>
            </a:pPr>
            <a:endParaRPr lang="en-US" sz="1765" kern="0">
              <a:solidFill>
                <a:srgbClr val="1A1A1A"/>
              </a:solidFill>
              <a:latin typeface="Segoe UI"/>
            </a:endParaRPr>
          </a:p>
        </p:txBody>
      </p:sp>
      <p:sp>
        <p:nvSpPr>
          <p:cNvPr id="29" name="Oval 129">
            <a:extLst>
              <a:ext uri="{FF2B5EF4-FFF2-40B4-BE49-F238E27FC236}">
                <a16:creationId xmlns:a16="http://schemas.microsoft.com/office/drawing/2014/main" id="{578704BA-ACF2-4F86-AD6E-A77FE75CDBB0}"/>
              </a:ext>
              <a:ext uri="{C183D7F6-B498-43B3-948B-1728B52AA6E4}">
                <adec:decorative xmlns:adec="http://schemas.microsoft.com/office/drawing/2017/decorative" val="1"/>
              </a:ext>
            </a:extLst>
          </p:cNvPr>
          <p:cNvSpPr>
            <a:spLocks noChangeArrowheads="1"/>
          </p:cNvSpPr>
          <p:nvPr/>
        </p:nvSpPr>
        <p:spPr bwMode="auto">
          <a:xfrm rot="965671">
            <a:off x="585921" y="583406"/>
            <a:ext cx="175736" cy="175736"/>
          </a:xfrm>
          <a:prstGeom prst="ellipse">
            <a:avLst/>
          </a:prstGeom>
          <a:solidFill>
            <a:schemeClr val="accent1"/>
          </a:solidFill>
          <a:ln>
            <a:noFill/>
          </a:ln>
          <a:effectLst>
            <a:outerShdw blurRad="101600" sx="101000" sy="101000" algn="ctr" rotWithShape="0">
              <a:prstClr val="black">
                <a:alpha val="27000"/>
              </a:prstClr>
            </a:outerShdw>
          </a:effectLst>
        </p:spPr>
        <p:txBody>
          <a:bodyPr vert="horz" wrap="square" lIns="87867" tIns="43934" rIns="87867" bIns="43934" numCol="1" anchor="t" anchorCtr="0" compatLnSpc="1">
            <a:prstTxWarp prst="textNoShape">
              <a:avLst/>
            </a:prstTxWarp>
          </a:bodyPr>
          <a:lstStyle/>
          <a:p>
            <a:pPr defTabSz="896214">
              <a:defRPr/>
            </a:pPr>
            <a:endParaRPr lang="en-US" sz="1765" kern="0">
              <a:solidFill>
                <a:srgbClr val="1A1A1A"/>
              </a:solidFill>
              <a:latin typeface="Segoe UI"/>
            </a:endParaRPr>
          </a:p>
        </p:txBody>
      </p:sp>
      <p:sp>
        <p:nvSpPr>
          <p:cNvPr id="30" name="Oval 129">
            <a:extLst>
              <a:ext uri="{FF2B5EF4-FFF2-40B4-BE49-F238E27FC236}">
                <a16:creationId xmlns:a16="http://schemas.microsoft.com/office/drawing/2014/main" id="{7659FF3D-2EB8-411A-AF7A-ABC1C1B2E146}"/>
              </a:ext>
              <a:ext uri="{C183D7F6-B498-43B3-948B-1728B52AA6E4}">
                <adec:decorative xmlns:adec="http://schemas.microsoft.com/office/drawing/2017/decorative" val="1"/>
              </a:ext>
            </a:extLst>
          </p:cNvPr>
          <p:cNvSpPr>
            <a:spLocks noChangeArrowheads="1"/>
          </p:cNvSpPr>
          <p:nvPr/>
        </p:nvSpPr>
        <p:spPr bwMode="auto">
          <a:xfrm rot="1440981">
            <a:off x="284838" y="4887131"/>
            <a:ext cx="175736" cy="175736"/>
          </a:xfrm>
          <a:prstGeom prst="ellipse">
            <a:avLst/>
          </a:prstGeom>
          <a:solidFill>
            <a:schemeClr val="accent1"/>
          </a:solidFill>
          <a:ln>
            <a:noFill/>
          </a:ln>
          <a:effectLst>
            <a:outerShdw blurRad="101600" sx="101000" sy="101000" algn="ctr" rotWithShape="0">
              <a:prstClr val="black">
                <a:alpha val="27000"/>
              </a:prstClr>
            </a:outerShdw>
          </a:effectLst>
        </p:spPr>
        <p:txBody>
          <a:bodyPr vert="horz" wrap="square" lIns="87867" tIns="43934" rIns="87867" bIns="43934" numCol="1" anchor="t" anchorCtr="0" compatLnSpc="1">
            <a:prstTxWarp prst="textNoShape">
              <a:avLst/>
            </a:prstTxWarp>
          </a:bodyPr>
          <a:lstStyle/>
          <a:p>
            <a:pPr defTabSz="896214">
              <a:defRPr/>
            </a:pPr>
            <a:endParaRPr lang="en-US" sz="1765" kern="0">
              <a:solidFill>
                <a:srgbClr val="1A1A1A"/>
              </a:solidFill>
              <a:latin typeface="Segoe UI"/>
            </a:endParaRPr>
          </a:p>
        </p:txBody>
      </p:sp>
      <p:grpSp>
        <p:nvGrpSpPr>
          <p:cNvPr id="42" name="Group 41">
            <a:extLst>
              <a:ext uri="{FF2B5EF4-FFF2-40B4-BE49-F238E27FC236}">
                <a16:creationId xmlns:a16="http://schemas.microsoft.com/office/drawing/2014/main" id="{BFC726F1-081D-484D-BA64-F3AE10CD51FA}"/>
              </a:ext>
              <a:ext uri="{C183D7F6-B498-43B3-948B-1728B52AA6E4}">
                <adec:decorative xmlns:adec="http://schemas.microsoft.com/office/drawing/2017/decorative" val="1"/>
              </a:ext>
            </a:extLst>
          </p:cNvPr>
          <p:cNvGrpSpPr/>
          <p:nvPr/>
        </p:nvGrpSpPr>
        <p:grpSpPr>
          <a:xfrm>
            <a:off x="1013174" y="909324"/>
            <a:ext cx="484812" cy="484812"/>
            <a:chOff x="955596" y="437396"/>
            <a:chExt cx="910036" cy="910036"/>
          </a:xfrm>
        </p:grpSpPr>
        <p:sp>
          <p:nvSpPr>
            <p:cNvPr id="43" name="Oval 42">
              <a:extLst>
                <a:ext uri="{FF2B5EF4-FFF2-40B4-BE49-F238E27FC236}">
                  <a16:creationId xmlns:a16="http://schemas.microsoft.com/office/drawing/2014/main" id="{F6B7AD28-19C1-4987-A557-03198B72285C}"/>
                </a:ext>
              </a:extLst>
            </p:cNvPr>
            <p:cNvSpPr/>
            <p:nvPr/>
          </p:nvSpPr>
          <p:spPr bwMode="auto">
            <a:xfrm>
              <a:off x="955596" y="437396"/>
              <a:ext cx="910036" cy="910036"/>
            </a:xfrm>
            <a:prstGeom prst="ellipse">
              <a:avLst/>
            </a:prstGeom>
            <a:solidFill>
              <a:schemeClr val="bg1"/>
            </a:solidFill>
            <a:ln>
              <a:noFill/>
            </a:ln>
            <a:effectLst>
              <a:outerShdw blurRad="190500" dist="50800" dir="2700000" sx="101000" sy="101000" algn="t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75736" tIns="140589" rIns="175736" bIns="140589" numCol="1" spcCol="0" rtlCol="0" fromWordArt="0" anchor="ctr" anchorCtr="0" forceAA="0" compatLnSpc="1">
              <a:prstTxWarp prst="textNoShape">
                <a:avLst/>
              </a:prstTxWarp>
              <a:noAutofit/>
            </a:bodyPr>
            <a:lstStyle/>
            <a:p>
              <a:pPr defTabSz="895922" fontAlgn="base">
                <a:spcBef>
                  <a:spcPct val="0"/>
                </a:spcBef>
                <a:spcAft>
                  <a:spcPct val="0"/>
                </a:spcAft>
                <a:defRPr/>
              </a:pPr>
              <a:endParaRPr lang="en-US" sz="1921">
                <a:gradFill>
                  <a:gsLst>
                    <a:gs pos="0">
                      <a:srgbClr val="FFFFFF"/>
                    </a:gs>
                    <a:gs pos="100000">
                      <a:srgbClr val="FFFFFF"/>
                    </a:gs>
                  </a:gsLst>
                  <a:lin ang="5400000" scaled="0"/>
                </a:gradFill>
                <a:latin typeface="Segoe UI"/>
                <a:cs typeface="Segoe UI" pitchFamily="34" charset="0"/>
              </a:endParaRPr>
            </a:p>
          </p:txBody>
        </p:sp>
        <p:sp>
          <p:nvSpPr>
            <p:cNvPr id="44" name="binoculars" title="Icon of binoculars">
              <a:extLst>
                <a:ext uri="{FF2B5EF4-FFF2-40B4-BE49-F238E27FC236}">
                  <a16:creationId xmlns:a16="http://schemas.microsoft.com/office/drawing/2014/main" id="{6FE706FB-5D68-44E6-BCF6-7418004C4725}"/>
                </a:ext>
              </a:extLst>
            </p:cNvPr>
            <p:cNvSpPr>
              <a:spLocks noChangeAspect="1" noEditPoints="1"/>
            </p:cNvSpPr>
            <p:nvPr/>
          </p:nvSpPr>
          <p:spPr bwMode="auto">
            <a:xfrm>
              <a:off x="1160945" y="658597"/>
              <a:ext cx="499338" cy="467633"/>
            </a:xfrm>
            <a:custGeom>
              <a:avLst/>
              <a:gdLst>
                <a:gd name="T0" fmla="*/ 0 w 331"/>
                <a:gd name="T1" fmla="*/ 239 h 306"/>
                <a:gd name="T2" fmla="*/ 67 w 331"/>
                <a:gd name="T3" fmla="*/ 172 h 306"/>
                <a:gd name="T4" fmla="*/ 134 w 331"/>
                <a:gd name="T5" fmla="*/ 239 h 306"/>
                <a:gd name="T6" fmla="*/ 67 w 331"/>
                <a:gd name="T7" fmla="*/ 306 h 306"/>
                <a:gd name="T8" fmla="*/ 0 w 331"/>
                <a:gd name="T9" fmla="*/ 239 h 306"/>
                <a:gd name="T10" fmla="*/ 264 w 331"/>
                <a:gd name="T11" fmla="*/ 306 h 306"/>
                <a:gd name="T12" fmla="*/ 331 w 331"/>
                <a:gd name="T13" fmla="*/ 239 h 306"/>
                <a:gd name="T14" fmla="*/ 264 w 331"/>
                <a:gd name="T15" fmla="*/ 172 h 306"/>
                <a:gd name="T16" fmla="*/ 197 w 331"/>
                <a:gd name="T17" fmla="*/ 239 h 306"/>
                <a:gd name="T18" fmla="*/ 264 w 331"/>
                <a:gd name="T19" fmla="*/ 306 h 306"/>
                <a:gd name="T20" fmla="*/ 324 w 331"/>
                <a:gd name="T21" fmla="*/ 209 h 306"/>
                <a:gd name="T22" fmla="*/ 264 w 331"/>
                <a:gd name="T23" fmla="*/ 34 h 306"/>
                <a:gd name="T24" fmla="*/ 231 w 331"/>
                <a:gd name="T25" fmla="*/ 0 h 306"/>
                <a:gd name="T26" fmla="*/ 197 w 331"/>
                <a:gd name="T27" fmla="*/ 34 h 306"/>
                <a:gd name="T28" fmla="*/ 197 w 331"/>
                <a:gd name="T29" fmla="*/ 239 h 306"/>
                <a:gd name="T30" fmla="*/ 134 w 331"/>
                <a:gd name="T31" fmla="*/ 239 h 306"/>
                <a:gd name="T32" fmla="*/ 134 w 331"/>
                <a:gd name="T33" fmla="*/ 34 h 306"/>
                <a:gd name="T34" fmla="*/ 100 w 331"/>
                <a:gd name="T35" fmla="*/ 0 h 306"/>
                <a:gd name="T36" fmla="*/ 67 w 331"/>
                <a:gd name="T37" fmla="*/ 34 h 306"/>
                <a:gd name="T38" fmla="*/ 4 w 331"/>
                <a:gd name="T39" fmla="*/ 217 h 306"/>
                <a:gd name="T40" fmla="*/ 134 w 331"/>
                <a:gd name="T41" fmla="*/ 87 h 306"/>
                <a:gd name="T42" fmla="*/ 197 w 331"/>
                <a:gd name="T43" fmla="*/ 87 h 306"/>
                <a:gd name="T44" fmla="*/ 134 w 331"/>
                <a:gd name="T45" fmla="*/ 154 h 306"/>
                <a:gd name="T46" fmla="*/ 197 w 331"/>
                <a:gd name="T47" fmla="*/ 15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1" h="306">
                  <a:moveTo>
                    <a:pt x="0" y="239"/>
                  </a:moveTo>
                  <a:cubicBezTo>
                    <a:pt x="0" y="202"/>
                    <a:pt x="30" y="172"/>
                    <a:pt x="67" y="172"/>
                  </a:cubicBezTo>
                  <a:cubicBezTo>
                    <a:pt x="104" y="172"/>
                    <a:pt x="134" y="202"/>
                    <a:pt x="134" y="239"/>
                  </a:cubicBezTo>
                  <a:cubicBezTo>
                    <a:pt x="134" y="276"/>
                    <a:pt x="104" y="306"/>
                    <a:pt x="67" y="306"/>
                  </a:cubicBezTo>
                  <a:cubicBezTo>
                    <a:pt x="30" y="306"/>
                    <a:pt x="0" y="276"/>
                    <a:pt x="0" y="239"/>
                  </a:cubicBezTo>
                  <a:close/>
                  <a:moveTo>
                    <a:pt x="264" y="306"/>
                  </a:moveTo>
                  <a:cubicBezTo>
                    <a:pt x="301" y="306"/>
                    <a:pt x="331" y="276"/>
                    <a:pt x="331" y="239"/>
                  </a:cubicBezTo>
                  <a:cubicBezTo>
                    <a:pt x="331" y="202"/>
                    <a:pt x="301" y="172"/>
                    <a:pt x="264" y="172"/>
                  </a:cubicBezTo>
                  <a:cubicBezTo>
                    <a:pt x="227" y="172"/>
                    <a:pt x="197" y="202"/>
                    <a:pt x="197" y="239"/>
                  </a:cubicBezTo>
                  <a:cubicBezTo>
                    <a:pt x="197" y="276"/>
                    <a:pt x="227" y="306"/>
                    <a:pt x="264" y="306"/>
                  </a:cubicBezTo>
                  <a:close/>
                  <a:moveTo>
                    <a:pt x="324" y="209"/>
                  </a:moveTo>
                  <a:cubicBezTo>
                    <a:pt x="264" y="34"/>
                    <a:pt x="264" y="34"/>
                    <a:pt x="264" y="34"/>
                  </a:cubicBezTo>
                  <a:cubicBezTo>
                    <a:pt x="258" y="15"/>
                    <a:pt x="249" y="0"/>
                    <a:pt x="231" y="0"/>
                  </a:cubicBezTo>
                  <a:cubicBezTo>
                    <a:pt x="212" y="0"/>
                    <a:pt x="197" y="15"/>
                    <a:pt x="197" y="34"/>
                  </a:cubicBezTo>
                  <a:cubicBezTo>
                    <a:pt x="197" y="239"/>
                    <a:pt x="197" y="239"/>
                    <a:pt x="197" y="239"/>
                  </a:cubicBezTo>
                  <a:moveTo>
                    <a:pt x="134" y="239"/>
                  </a:moveTo>
                  <a:cubicBezTo>
                    <a:pt x="134" y="34"/>
                    <a:pt x="134" y="34"/>
                    <a:pt x="134" y="34"/>
                  </a:cubicBezTo>
                  <a:cubicBezTo>
                    <a:pt x="134" y="15"/>
                    <a:pt x="119" y="0"/>
                    <a:pt x="100" y="0"/>
                  </a:cubicBezTo>
                  <a:cubicBezTo>
                    <a:pt x="82" y="0"/>
                    <a:pt x="72" y="15"/>
                    <a:pt x="67" y="34"/>
                  </a:cubicBezTo>
                  <a:cubicBezTo>
                    <a:pt x="4" y="217"/>
                    <a:pt x="4" y="217"/>
                    <a:pt x="4" y="217"/>
                  </a:cubicBezTo>
                  <a:moveTo>
                    <a:pt x="134" y="87"/>
                  </a:moveTo>
                  <a:cubicBezTo>
                    <a:pt x="197" y="87"/>
                    <a:pt x="197" y="87"/>
                    <a:pt x="197" y="87"/>
                  </a:cubicBezTo>
                  <a:moveTo>
                    <a:pt x="134" y="154"/>
                  </a:moveTo>
                  <a:cubicBezTo>
                    <a:pt x="197" y="154"/>
                    <a:pt x="197" y="154"/>
                    <a:pt x="197" y="154"/>
                  </a:cubicBezTo>
                </a:path>
              </a:pathLst>
            </a:custGeom>
            <a:noFill/>
            <a:ln w="12700" cap="sq">
              <a:solidFill>
                <a:srgbClr val="7373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882">
                <a:solidFill>
                  <a:srgbClr val="000000"/>
                </a:solidFill>
                <a:latin typeface="Segoe UI"/>
              </a:endParaRPr>
            </a:p>
          </p:txBody>
        </p:sp>
      </p:grpSp>
      <p:grpSp>
        <p:nvGrpSpPr>
          <p:cNvPr id="45" name="Group 44">
            <a:extLst>
              <a:ext uri="{FF2B5EF4-FFF2-40B4-BE49-F238E27FC236}">
                <a16:creationId xmlns:a16="http://schemas.microsoft.com/office/drawing/2014/main" id="{58AECA46-DD5D-4B92-814F-3177B96F6B07}"/>
              </a:ext>
              <a:ext uri="{C183D7F6-B498-43B3-948B-1728B52AA6E4}">
                <adec:decorative xmlns:adec="http://schemas.microsoft.com/office/drawing/2017/decorative" val="1"/>
              </a:ext>
            </a:extLst>
          </p:cNvPr>
          <p:cNvGrpSpPr/>
          <p:nvPr/>
        </p:nvGrpSpPr>
        <p:grpSpPr>
          <a:xfrm>
            <a:off x="1044211" y="2771897"/>
            <a:ext cx="1034877" cy="1034874"/>
            <a:chOff x="1465716" y="2799422"/>
            <a:chExt cx="1260895" cy="1260891"/>
          </a:xfrm>
        </p:grpSpPr>
        <p:sp>
          <p:nvSpPr>
            <p:cNvPr id="46" name="Oval 45">
              <a:extLst>
                <a:ext uri="{FF2B5EF4-FFF2-40B4-BE49-F238E27FC236}">
                  <a16:creationId xmlns:a16="http://schemas.microsoft.com/office/drawing/2014/main" id="{7ED0242D-8CF6-4AD4-8957-731D52C0F2EE}"/>
                </a:ext>
              </a:extLst>
            </p:cNvPr>
            <p:cNvSpPr/>
            <p:nvPr/>
          </p:nvSpPr>
          <p:spPr bwMode="auto">
            <a:xfrm>
              <a:off x="1465716" y="2799422"/>
              <a:ext cx="1260895" cy="1260891"/>
            </a:xfrm>
            <a:prstGeom prst="ellipse">
              <a:avLst/>
            </a:prstGeom>
            <a:solidFill>
              <a:schemeClr val="tx2"/>
            </a:solidFill>
            <a:ln>
              <a:noFill/>
            </a:ln>
            <a:effectLst>
              <a:outerShdw blurRad="114300" dist="25400" dir="2700000" sx="101000" sy="101000" algn="tl"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horz" wrap="square" lIns="175736" tIns="140589" rIns="175736" bIns="140589" numCol="1" spcCol="0" rtlCol="0" fromWordArt="0" anchor="ctr" anchorCtr="0" forceAA="0" compatLnSpc="1">
              <a:prstTxWarp prst="textNoShape">
                <a:avLst/>
              </a:prstTxWarp>
              <a:noAutofit/>
            </a:bodyPr>
            <a:lstStyle/>
            <a:p>
              <a:pPr defTabSz="895922" fontAlgn="base">
                <a:spcBef>
                  <a:spcPct val="0"/>
                </a:spcBef>
                <a:spcAft>
                  <a:spcPct val="0"/>
                </a:spcAft>
                <a:defRPr/>
              </a:pPr>
              <a:endParaRPr lang="en-US" sz="1921">
                <a:gradFill>
                  <a:gsLst>
                    <a:gs pos="0">
                      <a:srgbClr val="FFFFFF"/>
                    </a:gs>
                    <a:gs pos="100000">
                      <a:srgbClr val="FFFFFF"/>
                    </a:gs>
                  </a:gsLst>
                  <a:lin ang="5400000" scaled="0"/>
                </a:gradFill>
                <a:latin typeface="Segoe UI"/>
                <a:cs typeface="Segoe UI" pitchFamily="34" charset="0"/>
              </a:endParaRPr>
            </a:p>
          </p:txBody>
        </p:sp>
        <p:sp>
          <p:nvSpPr>
            <p:cNvPr id="47" name="Freeform 13" title="Icon of a cloud">
              <a:extLst>
                <a:ext uri="{FF2B5EF4-FFF2-40B4-BE49-F238E27FC236}">
                  <a16:creationId xmlns:a16="http://schemas.microsoft.com/office/drawing/2014/main" id="{316E471B-8DDE-44F4-8D4D-3191B5B0DB00}"/>
                </a:ext>
              </a:extLst>
            </p:cNvPr>
            <p:cNvSpPr>
              <a:spLocks noChangeAspect="1"/>
            </p:cNvSpPr>
            <p:nvPr/>
          </p:nvSpPr>
          <p:spPr bwMode="auto">
            <a:xfrm>
              <a:off x="1672525" y="3167725"/>
              <a:ext cx="847277" cy="464781"/>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9050"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192">
                <a:defRPr/>
              </a:pPr>
              <a:endParaRPr lang="en-US" sz="1765">
                <a:gradFill>
                  <a:gsLst>
                    <a:gs pos="0">
                      <a:srgbClr val="505050"/>
                    </a:gs>
                    <a:gs pos="100000">
                      <a:srgbClr val="505050"/>
                    </a:gs>
                  </a:gsLst>
                </a:gradFill>
                <a:latin typeface="Segoe UI"/>
              </a:endParaRPr>
            </a:p>
          </p:txBody>
        </p:sp>
      </p:grpSp>
      <p:sp>
        <p:nvSpPr>
          <p:cNvPr id="135" name="Data &amp; AI">
            <a:extLst>
              <a:ext uri="{FF2B5EF4-FFF2-40B4-BE49-F238E27FC236}">
                <a16:creationId xmlns:a16="http://schemas.microsoft.com/office/drawing/2014/main" id="{D44555C1-56F4-4CC2-8B10-73F184141238}"/>
              </a:ext>
              <a:ext uri="{C183D7F6-B498-43B3-948B-1728B52AA6E4}">
                <adec:decorative xmlns:adec="http://schemas.microsoft.com/office/drawing/2017/decorative" val="1"/>
              </a:ext>
            </a:extLst>
          </p:cNvPr>
          <p:cNvSpPr>
            <a:spLocks noChangeAspect="1" noEditPoints="1"/>
          </p:cNvSpPr>
          <p:nvPr/>
        </p:nvSpPr>
        <p:spPr bwMode="auto">
          <a:xfrm>
            <a:off x="968017" y="5512299"/>
            <a:ext cx="292047" cy="233518"/>
          </a:xfrm>
          <a:custGeom>
            <a:avLst/>
            <a:gdLst>
              <a:gd name="T0" fmla="*/ 465 w 706"/>
              <a:gd name="T1" fmla="*/ 76 h 564"/>
              <a:gd name="T2" fmla="*/ 465 w 706"/>
              <a:gd name="T3" fmla="*/ 0 h 564"/>
              <a:gd name="T4" fmla="*/ 668 w 706"/>
              <a:gd name="T5" fmla="*/ 138 h 564"/>
              <a:gd name="T6" fmla="*/ 668 w 706"/>
              <a:gd name="T7" fmla="*/ 214 h 564"/>
              <a:gd name="T8" fmla="*/ 668 w 706"/>
              <a:gd name="T9" fmla="*/ 138 h 564"/>
              <a:gd name="T10" fmla="*/ 454 w 706"/>
              <a:gd name="T11" fmla="*/ 314 h 564"/>
              <a:gd name="T12" fmla="*/ 530 w 706"/>
              <a:gd name="T13" fmla="*/ 314 h 564"/>
              <a:gd name="T14" fmla="*/ 637 w 706"/>
              <a:gd name="T15" fmla="*/ 422 h 564"/>
              <a:gd name="T16" fmla="*/ 637 w 706"/>
              <a:gd name="T17" fmla="*/ 499 h 564"/>
              <a:gd name="T18" fmla="*/ 637 w 706"/>
              <a:gd name="T19" fmla="*/ 422 h 564"/>
              <a:gd name="T20" fmla="*/ 282 w 706"/>
              <a:gd name="T21" fmla="*/ 526 h 564"/>
              <a:gd name="T22" fmla="*/ 358 w 706"/>
              <a:gd name="T23" fmla="*/ 526 h 564"/>
              <a:gd name="T24" fmla="*/ 38 w 706"/>
              <a:gd name="T25" fmla="*/ 338 h 564"/>
              <a:gd name="T26" fmla="*/ 38 w 706"/>
              <a:gd name="T27" fmla="*/ 415 h 564"/>
              <a:gd name="T28" fmla="*/ 38 w 706"/>
              <a:gd name="T29" fmla="*/ 338 h 564"/>
              <a:gd name="T30" fmla="*/ 258 w 706"/>
              <a:gd name="T31" fmla="*/ 205 h 564"/>
              <a:gd name="T32" fmla="*/ 334 w 706"/>
              <a:gd name="T33" fmla="*/ 205 h 564"/>
              <a:gd name="T34" fmla="*/ 120 w 706"/>
              <a:gd name="T35" fmla="*/ 75 h 564"/>
              <a:gd name="T36" fmla="*/ 120 w 706"/>
              <a:gd name="T37" fmla="*/ 152 h 564"/>
              <a:gd name="T38" fmla="*/ 120 w 706"/>
              <a:gd name="T39" fmla="*/ 75 h 564"/>
              <a:gd name="T40" fmla="*/ 258 w 706"/>
              <a:gd name="T41" fmla="*/ 188 h 564"/>
              <a:gd name="T42" fmla="*/ 460 w 706"/>
              <a:gd name="T43" fmla="*/ 294 h 564"/>
              <a:gd name="T44" fmla="*/ 76 w 706"/>
              <a:gd name="T45" fmla="*/ 376 h 564"/>
              <a:gd name="T46" fmla="*/ 288 w 706"/>
              <a:gd name="T47" fmla="*/ 505 h 564"/>
              <a:gd name="T48" fmla="*/ 603 w 706"/>
              <a:gd name="T49" fmla="*/ 479 h 564"/>
              <a:gd name="T50" fmla="*/ 159 w 706"/>
              <a:gd name="T51" fmla="*/ 104 h 564"/>
              <a:gd name="T52" fmla="*/ 637 w 706"/>
              <a:gd name="T53" fmla="*/ 151 h 564"/>
              <a:gd name="T54" fmla="*/ 523 w 706"/>
              <a:gd name="T55" fmla="*/ 291 h 564"/>
              <a:gd name="T56" fmla="*/ 465 w 706"/>
              <a:gd name="T57" fmla="*/ 347 h 564"/>
              <a:gd name="T58" fmla="*/ 334 w 706"/>
              <a:gd name="T59" fmla="*/ 490 h 564"/>
              <a:gd name="T60" fmla="*/ 320 w 706"/>
              <a:gd name="T61" fmla="*/ 488 h 564"/>
              <a:gd name="T62" fmla="*/ 134 w 706"/>
              <a:gd name="T63" fmla="*/ 149 h 564"/>
              <a:gd name="T64" fmla="*/ 438 w 706"/>
              <a:gd name="T65" fmla="*/ 65 h 564"/>
              <a:gd name="T66" fmla="*/ 624 w 706"/>
              <a:gd name="T67" fmla="*/ 425 h 564"/>
              <a:gd name="T68" fmla="*/ 603 w 706"/>
              <a:gd name="T69" fmla="*/ 43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6" h="564">
                <a:moveTo>
                  <a:pt x="503" y="38"/>
                </a:moveTo>
                <a:cubicBezTo>
                  <a:pt x="503" y="59"/>
                  <a:pt x="486" y="76"/>
                  <a:pt x="465" y="76"/>
                </a:cubicBezTo>
                <a:cubicBezTo>
                  <a:pt x="444" y="76"/>
                  <a:pt x="427" y="59"/>
                  <a:pt x="427" y="38"/>
                </a:cubicBezTo>
                <a:cubicBezTo>
                  <a:pt x="427" y="17"/>
                  <a:pt x="444" y="0"/>
                  <a:pt x="465" y="0"/>
                </a:cubicBezTo>
                <a:cubicBezTo>
                  <a:pt x="486" y="0"/>
                  <a:pt x="503" y="17"/>
                  <a:pt x="503" y="38"/>
                </a:cubicBezTo>
                <a:close/>
                <a:moveTo>
                  <a:pt x="668" y="138"/>
                </a:moveTo>
                <a:cubicBezTo>
                  <a:pt x="647" y="138"/>
                  <a:pt x="630" y="155"/>
                  <a:pt x="630" y="176"/>
                </a:cubicBezTo>
                <a:cubicBezTo>
                  <a:pt x="630" y="197"/>
                  <a:pt x="647" y="214"/>
                  <a:pt x="668" y="214"/>
                </a:cubicBezTo>
                <a:cubicBezTo>
                  <a:pt x="689" y="214"/>
                  <a:pt x="706" y="197"/>
                  <a:pt x="706" y="176"/>
                </a:cubicBezTo>
                <a:cubicBezTo>
                  <a:pt x="706" y="155"/>
                  <a:pt x="689" y="138"/>
                  <a:pt x="668" y="138"/>
                </a:cubicBezTo>
                <a:close/>
                <a:moveTo>
                  <a:pt x="492" y="276"/>
                </a:moveTo>
                <a:cubicBezTo>
                  <a:pt x="471" y="276"/>
                  <a:pt x="454" y="293"/>
                  <a:pt x="454" y="314"/>
                </a:cubicBezTo>
                <a:cubicBezTo>
                  <a:pt x="454" y="335"/>
                  <a:pt x="471" y="352"/>
                  <a:pt x="492" y="352"/>
                </a:cubicBezTo>
                <a:cubicBezTo>
                  <a:pt x="513" y="352"/>
                  <a:pt x="530" y="335"/>
                  <a:pt x="530" y="314"/>
                </a:cubicBezTo>
                <a:cubicBezTo>
                  <a:pt x="530" y="293"/>
                  <a:pt x="513" y="276"/>
                  <a:pt x="492" y="276"/>
                </a:cubicBezTo>
                <a:close/>
                <a:moveTo>
                  <a:pt x="637" y="422"/>
                </a:moveTo>
                <a:cubicBezTo>
                  <a:pt x="616" y="422"/>
                  <a:pt x="599" y="440"/>
                  <a:pt x="599" y="461"/>
                </a:cubicBezTo>
                <a:cubicBezTo>
                  <a:pt x="599" y="482"/>
                  <a:pt x="616" y="499"/>
                  <a:pt x="637" y="499"/>
                </a:cubicBezTo>
                <a:cubicBezTo>
                  <a:pt x="658" y="499"/>
                  <a:pt x="675" y="482"/>
                  <a:pt x="675" y="461"/>
                </a:cubicBezTo>
                <a:cubicBezTo>
                  <a:pt x="675" y="440"/>
                  <a:pt x="658" y="422"/>
                  <a:pt x="637" y="422"/>
                </a:cubicBezTo>
                <a:close/>
                <a:moveTo>
                  <a:pt x="320" y="488"/>
                </a:moveTo>
                <a:cubicBezTo>
                  <a:pt x="299" y="488"/>
                  <a:pt x="282" y="505"/>
                  <a:pt x="282" y="526"/>
                </a:cubicBezTo>
                <a:cubicBezTo>
                  <a:pt x="282" y="547"/>
                  <a:pt x="299" y="564"/>
                  <a:pt x="320" y="564"/>
                </a:cubicBezTo>
                <a:cubicBezTo>
                  <a:pt x="341" y="564"/>
                  <a:pt x="358" y="547"/>
                  <a:pt x="358" y="526"/>
                </a:cubicBezTo>
                <a:cubicBezTo>
                  <a:pt x="358" y="505"/>
                  <a:pt x="341" y="488"/>
                  <a:pt x="320" y="488"/>
                </a:cubicBezTo>
                <a:close/>
                <a:moveTo>
                  <a:pt x="38" y="338"/>
                </a:moveTo>
                <a:cubicBezTo>
                  <a:pt x="17" y="338"/>
                  <a:pt x="0" y="355"/>
                  <a:pt x="0" y="376"/>
                </a:cubicBezTo>
                <a:cubicBezTo>
                  <a:pt x="0" y="398"/>
                  <a:pt x="17" y="415"/>
                  <a:pt x="38" y="415"/>
                </a:cubicBezTo>
                <a:cubicBezTo>
                  <a:pt x="59" y="415"/>
                  <a:pt x="76" y="398"/>
                  <a:pt x="76" y="376"/>
                </a:cubicBezTo>
                <a:cubicBezTo>
                  <a:pt x="76" y="355"/>
                  <a:pt x="59" y="338"/>
                  <a:pt x="38" y="338"/>
                </a:cubicBezTo>
                <a:close/>
                <a:moveTo>
                  <a:pt x="296" y="167"/>
                </a:moveTo>
                <a:cubicBezTo>
                  <a:pt x="275" y="167"/>
                  <a:pt x="258" y="184"/>
                  <a:pt x="258" y="205"/>
                </a:cubicBezTo>
                <a:cubicBezTo>
                  <a:pt x="258" y="226"/>
                  <a:pt x="275" y="243"/>
                  <a:pt x="296" y="243"/>
                </a:cubicBezTo>
                <a:cubicBezTo>
                  <a:pt x="317" y="243"/>
                  <a:pt x="334" y="226"/>
                  <a:pt x="334" y="205"/>
                </a:cubicBezTo>
                <a:cubicBezTo>
                  <a:pt x="334" y="184"/>
                  <a:pt x="317" y="167"/>
                  <a:pt x="296" y="167"/>
                </a:cubicBezTo>
                <a:close/>
                <a:moveTo>
                  <a:pt x="120" y="75"/>
                </a:moveTo>
                <a:cubicBezTo>
                  <a:pt x="99" y="75"/>
                  <a:pt x="82" y="93"/>
                  <a:pt x="82" y="114"/>
                </a:cubicBezTo>
                <a:cubicBezTo>
                  <a:pt x="82" y="135"/>
                  <a:pt x="99" y="152"/>
                  <a:pt x="120" y="152"/>
                </a:cubicBezTo>
                <a:cubicBezTo>
                  <a:pt x="142" y="152"/>
                  <a:pt x="159" y="135"/>
                  <a:pt x="159" y="114"/>
                </a:cubicBezTo>
                <a:cubicBezTo>
                  <a:pt x="159" y="93"/>
                  <a:pt x="142" y="75"/>
                  <a:pt x="120" y="75"/>
                </a:cubicBezTo>
                <a:close/>
                <a:moveTo>
                  <a:pt x="153" y="133"/>
                </a:moveTo>
                <a:cubicBezTo>
                  <a:pt x="258" y="188"/>
                  <a:pt x="258" y="188"/>
                  <a:pt x="258" y="188"/>
                </a:cubicBezTo>
                <a:moveTo>
                  <a:pt x="328" y="225"/>
                </a:moveTo>
                <a:cubicBezTo>
                  <a:pt x="460" y="294"/>
                  <a:pt x="460" y="294"/>
                  <a:pt x="460" y="294"/>
                </a:cubicBezTo>
                <a:moveTo>
                  <a:pt x="454" y="314"/>
                </a:moveTo>
                <a:cubicBezTo>
                  <a:pt x="76" y="376"/>
                  <a:pt x="76" y="376"/>
                  <a:pt x="76" y="376"/>
                </a:cubicBezTo>
                <a:moveTo>
                  <a:pt x="71" y="395"/>
                </a:moveTo>
                <a:cubicBezTo>
                  <a:pt x="288" y="505"/>
                  <a:pt x="288" y="505"/>
                  <a:pt x="288" y="505"/>
                </a:cubicBezTo>
                <a:moveTo>
                  <a:pt x="358" y="526"/>
                </a:moveTo>
                <a:cubicBezTo>
                  <a:pt x="603" y="479"/>
                  <a:pt x="603" y="479"/>
                  <a:pt x="603" y="479"/>
                </a:cubicBezTo>
                <a:moveTo>
                  <a:pt x="427" y="38"/>
                </a:moveTo>
                <a:cubicBezTo>
                  <a:pt x="159" y="104"/>
                  <a:pt x="159" y="104"/>
                  <a:pt x="159" y="104"/>
                </a:cubicBezTo>
                <a:moveTo>
                  <a:pt x="497" y="59"/>
                </a:moveTo>
                <a:cubicBezTo>
                  <a:pt x="637" y="151"/>
                  <a:pt x="637" y="151"/>
                  <a:pt x="637" y="151"/>
                </a:cubicBezTo>
                <a:moveTo>
                  <a:pt x="637" y="198"/>
                </a:moveTo>
                <a:cubicBezTo>
                  <a:pt x="523" y="291"/>
                  <a:pt x="523" y="291"/>
                  <a:pt x="523" y="291"/>
                </a:cubicBezTo>
                <a:moveTo>
                  <a:pt x="346" y="497"/>
                </a:moveTo>
                <a:cubicBezTo>
                  <a:pt x="465" y="347"/>
                  <a:pt x="465" y="347"/>
                  <a:pt x="465" y="347"/>
                </a:cubicBezTo>
                <a:moveTo>
                  <a:pt x="447" y="76"/>
                </a:moveTo>
                <a:cubicBezTo>
                  <a:pt x="334" y="490"/>
                  <a:pt x="334" y="490"/>
                  <a:pt x="334" y="490"/>
                </a:cubicBezTo>
                <a:moveTo>
                  <a:pt x="296" y="243"/>
                </a:moveTo>
                <a:cubicBezTo>
                  <a:pt x="320" y="488"/>
                  <a:pt x="320" y="488"/>
                  <a:pt x="320" y="488"/>
                </a:cubicBezTo>
                <a:moveTo>
                  <a:pt x="305" y="488"/>
                </a:moveTo>
                <a:cubicBezTo>
                  <a:pt x="134" y="149"/>
                  <a:pt x="134" y="149"/>
                  <a:pt x="134" y="149"/>
                </a:cubicBezTo>
                <a:moveTo>
                  <a:pt x="323" y="179"/>
                </a:moveTo>
                <a:cubicBezTo>
                  <a:pt x="438" y="65"/>
                  <a:pt x="438" y="65"/>
                  <a:pt x="438" y="65"/>
                </a:cubicBezTo>
                <a:moveTo>
                  <a:pt x="481" y="76"/>
                </a:moveTo>
                <a:cubicBezTo>
                  <a:pt x="624" y="425"/>
                  <a:pt x="624" y="425"/>
                  <a:pt x="624" y="425"/>
                </a:cubicBezTo>
                <a:moveTo>
                  <a:pt x="514" y="347"/>
                </a:moveTo>
                <a:cubicBezTo>
                  <a:pt x="603" y="434"/>
                  <a:pt x="603" y="434"/>
                  <a:pt x="603" y="434"/>
                </a:cubicBezTo>
              </a:path>
            </a:pathLst>
          </a:custGeom>
          <a:noFill/>
          <a:ln w="12700" cap="sq">
            <a:solidFill>
              <a:srgbClr val="7373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endParaRPr lang="en-US" sz="882">
              <a:solidFill>
                <a:srgbClr val="000000"/>
              </a:solidFill>
              <a:latin typeface="Segoe UI"/>
            </a:endParaRPr>
          </a:p>
        </p:txBody>
      </p:sp>
      <p:sp>
        <p:nvSpPr>
          <p:cNvPr id="145" name="brain_2">
            <a:extLst>
              <a:ext uri="{FF2B5EF4-FFF2-40B4-BE49-F238E27FC236}">
                <a16:creationId xmlns:a16="http://schemas.microsoft.com/office/drawing/2014/main" id="{3F630AA0-B195-4C69-8A7C-509B6BF4E42B}"/>
              </a:ext>
              <a:ext uri="{C183D7F6-B498-43B3-948B-1728B52AA6E4}">
                <adec:decorative xmlns:adec="http://schemas.microsoft.com/office/drawing/2017/decorative" val="1"/>
              </a:ext>
            </a:extLst>
          </p:cNvPr>
          <p:cNvSpPr>
            <a:spLocks noChangeAspect="1" noEditPoints="1"/>
          </p:cNvSpPr>
          <p:nvPr/>
        </p:nvSpPr>
        <p:spPr bwMode="auto">
          <a:xfrm>
            <a:off x="1563435" y="4590156"/>
            <a:ext cx="355726" cy="238524"/>
          </a:xfrm>
          <a:custGeom>
            <a:avLst/>
            <a:gdLst>
              <a:gd name="T0" fmla="*/ 379 w 440"/>
              <a:gd name="T1" fmla="*/ 133 h 295"/>
              <a:gd name="T2" fmla="*/ 379 w 440"/>
              <a:gd name="T3" fmla="*/ 169 h 295"/>
              <a:gd name="T4" fmla="*/ 259 w 440"/>
              <a:gd name="T5" fmla="*/ 181 h 295"/>
              <a:gd name="T6" fmla="*/ 295 w 440"/>
              <a:gd name="T7" fmla="*/ 181 h 295"/>
              <a:gd name="T8" fmla="*/ 259 w 440"/>
              <a:gd name="T9" fmla="*/ 181 h 295"/>
              <a:gd name="T10" fmla="*/ 114 w 440"/>
              <a:gd name="T11" fmla="*/ 179 h 295"/>
              <a:gd name="T12" fmla="*/ 78 w 440"/>
              <a:gd name="T13" fmla="*/ 169 h 295"/>
              <a:gd name="T14" fmla="*/ 235 w 440"/>
              <a:gd name="T15" fmla="*/ 88 h 295"/>
              <a:gd name="T16" fmla="*/ 192 w 440"/>
              <a:gd name="T17" fmla="*/ 79 h 295"/>
              <a:gd name="T18" fmla="*/ 174 w 440"/>
              <a:gd name="T19" fmla="*/ 97 h 295"/>
              <a:gd name="T20" fmla="*/ 174 w 440"/>
              <a:gd name="T21" fmla="*/ 61 h 295"/>
              <a:gd name="T22" fmla="*/ 277 w 440"/>
              <a:gd name="T23" fmla="*/ 85 h 295"/>
              <a:gd name="T24" fmla="*/ 313 w 440"/>
              <a:gd name="T25" fmla="*/ 85 h 295"/>
              <a:gd name="T26" fmla="*/ 277 w 440"/>
              <a:gd name="T27" fmla="*/ 85 h 295"/>
              <a:gd name="T28" fmla="*/ 168 w 440"/>
              <a:gd name="T29" fmla="*/ 205 h 295"/>
              <a:gd name="T30" fmla="*/ 168 w 440"/>
              <a:gd name="T31" fmla="*/ 169 h 295"/>
              <a:gd name="T32" fmla="*/ 42 w 440"/>
              <a:gd name="T33" fmla="*/ 169 h 295"/>
              <a:gd name="T34" fmla="*/ 78 w 440"/>
              <a:gd name="T35" fmla="*/ 169 h 295"/>
              <a:gd name="T36" fmla="*/ 42 w 440"/>
              <a:gd name="T37" fmla="*/ 169 h 295"/>
              <a:gd name="T38" fmla="*/ 284 w 440"/>
              <a:gd name="T39" fmla="*/ 121 h 295"/>
              <a:gd name="T40" fmla="*/ 295 w 440"/>
              <a:gd name="T41" fmla="*/ 103 h 295"/>
              <a:gd name="T42" fmla="*/ 114 w 440"/>
              <a:gd name="T43" fmla="*/ 125 h 295"/>
              <a:gd name="T44" fmla="*/ 143 w 440"/>
              <a:gd name="T45" fmla="*/ 133 h 295"/>
              <a:gd name="T46" fmla="*/ 168 w 440"/>
              <a:gd name="T47" fmla="*/ 144 h 295"/>
              <a:gd name="T48" fmla="*/ 361 w 440"/>
              <a:gd name="T49" fmla="*/ 151 h 295"/>
              <a:gd name="T50" fmla="*/ 331 w 440"/>
              <a:gd name="T51" fmla="*/ 160 h 295"/>
              <a:gd name="T52" fmla="*/ 331 w 440"/>
              <a:gd name="T53" fmla="*/ 243 h 295"/>
              <a:gd name="T54" fmla="*/ 321 w 440"/>
              <a:gd name="T55" fmla="*/ 181 h 295"/>
              <a:gd name="T56" fmla="*/ 358 w 440"/>
              <a:gd name="T57" fmla="*/ 206 h 295"/>
              <a:gd name="T58" fmla="*/ 440 w 440"/>
              <a:gd name="T59" fmla="*/ 163 h 295"/>
              <a:gd name="T60" fmla="*/ 388 w 440"/>
              <a:gd name="T61" fmla="*/ 110 h 295"/>
              <a:gd name="T62" fmla="*/ 227 w 440"/>
              <a:gd name="T63" fmla="*/ 30 h 295"/>
              <a:gd name="T64" fmla="*/ 68 w 440"/>
              <a:gd name="T65" fmla="*/ 103 h 295"/>
              <a:gd name="T66" fmla="*/ 4 w 440"/>
              <a:gd name="T67" fmla="*/ 165 h 295"/>
              <a:gd name="T68" fmla="*/ 164 w 440"/>
              <a:gd name="T69" fmla="*/ 237 h 295"/>
              <a:gd name="T70" fmla="*/ 358 w 440"/>
              <a:gd name="T71"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0" h="295">
                <a:moveTo>
                  <a:pt x="361" y="151"/>
                </a:moveTo>
                <a:cubicBezTo>
                  <a:pt x="361" y="141"/>
                  <a:pt x="369" y="133"/>
                  <a:pt x="379" y="133"/>
                </a:cubicBezTo>
                <a:cubicBezTo>
                  <a:pt x="389" y="133"/>
                  <a:pt x="397" y="141"/>
                  <a:pt x="397" y="151"/>
                </a:cubicBezTo>
                <a:cubicBezTo>
                  <a:pt x="397" y="161"/>
                  <a:pt x="389" y="169"/>
                  <a:pt x="379" y="169"/>
                </a:cubicBezTo>
                <a:cubicBezTo>
                  <a:pt x="369" y="169"/>
                  <a:pt x="361" y="161"/>
                  <a:pt x="361" y="151"/>
                </a:cubicBezTo>
                <a:close/>
                <a:moveTo>
                  <a:pt x="259" y="181"/>
                </a:moveTo>
                <a:cubicBezTo>
                  <a:pt x="259" y="191"/>
                  <a:pt x="267" y="199"/>
                  <a:pt x="277" y="199"/>
                </a:cubicBezTo>
                <a:cubicBezTo>
                  <a:pt x="287" y="199"/>
                  <a:pt x="295" y="191"/>
                  <a:pt x="295" y="181"/>
                </a:cubicBezTo>
                <a:cubicBezTo>
                  <a:pt x="295" y="171"/>
                  <a:pt x="287" y="163"/>
                  <a:pt x="277" y="163"/>
                </a:cubicBezTo>
                <a:cubicBezTo>
                  <a:pt x="267" y="163"/>
                  <a:pt x="259" y="171"/>
                  <a:pt x="259" y="181"/>
                </a:cubicBezTo>
                <a:close/>
                <a:moveTo>
                  <a:pt x="114" y="239"/>
                </a:moveTo>
                <a:cubicBezTo>
                  <a:pt x="114" y="179"/>
                  <a:pt x="114" y="179"/>
                  <a:pt x="114" y="179"/>
                </a:cubicBezTo>
                <a:cubicBezTo>
                  <a:pt x="114" y="179"/>
                  <a:pt x="109" y="169"/>
                  <a:pt x="104" y="169"/>
                </a:cubicBezTo>
                <a:cubicBezTo>
                  <a:pt x="104" y="169"/>
                  <a:pt x="104" y="169"/>
                  <a:pt x="78" y="169"/>
                </a:cubicBezTo>
                <a:moveTo>
                  <a:pt x="235" y="260"/>
                </a:moveTo>
                <a:cubicBezTo>
                  <a:pt x="235" y="260"/>
                  <a:pt x="235" y="260"/>
                  <a:pt x="235" y="88"/>
                </a:cubicBezTo>
                <a:cubicBezTo>
                  <a:pt x="235" y="82"/>
                  <a:pt x="231" y="79"/>
                  <a:pt x="225" y="79"/>
                </a:cubicBezTo>
                <a:cubicBezTo>
                  <a:pt x="225" y="79"/>
                  <a:pt x="225" y="79"/>
                  <a:pt x="192" y="79"/>
                </a:cubicBezTo>
                <a:moveTo>
                  <a:pt x="156" y="79"/>
                </a:moveTo>
                <a:cubicBezTo>
                  <a:pt x="156" y="89"/>
                  <a:pt x="164" y="97"/>
                  <a:pt x="174" y="97"/>
                </a:cubicBezTo>
                <a:cubicBezTo>
                  <a:pt x="184" y="97"/>
                  <a:pt x="192" y="89"/>
                  <a:pt x="192" y="79"/>
                </a:cubicBezTo>
                <a:cubicBezTo>
                  <a:pt x="192" y="69"/>
                  <a:pt x="184" y="61"/>
                  <a:pt x="174" y="61"/>
                </a:cubicBezTo>
                <a:cubicBezTo>
                  <a:pt x="164" y="61"/>
                  <a:pt x="156" y="69"/>
                  <a:pt x="156" y="79"/>
                </a:cubicBezTo>
                <a:close/>
                <a:moveTo>
                  <a:pt x="277" y="85"/>
                </a:moveTo>
                <a:cubicBezTo>
                  <a:pt x="277" y="95"/>
                  <a:pt x="285" y="103"/>
                  <a:pt x="295" y="103"/>
                </a:cubicBezTo>
                <a:cubicBezTo>
                  <a:pt x="305" y="103"/>
                  <a:pt x="313" y="95"/>
                  <a:pt x="313" y="85"/>
                </a:cubicBezTo>
                <a:cubicBezTo>
                  <a:pt x="313" y="75"/>
                  <a:pt x="305" y="67"/>
                  <a:pt x="295" y="67"/>
                </a:cubicBezTo>
                <a:cubicBezTo>
                  <a:pt x="285" y="67"/>
                  <a:pt x="277" y="75"/>
                  <a:pt x="277" y="85"/>
                </a:cubicBezTo>
                <a:close/>
                <a:moveTo>
                  <a:pt x="150" y="187"/>
                </a:moveTo>
                <a:cubicBezTo>
                  <a:pt x="150" y="197"/>
                  <a:pt x="158" y="205"/>
                  <a:pt x="168" y="205"/>
                </a:cubicBezTo>
                <a:cubicBezTo>
                  <a:pt x="178" y="205"/>
                  <a:pt x="186" y="197"/>
                  <a:pt x="186" y="187"/>
                </a:cubicBezTo>
                <a:cubicBezTo>
                  <a:pt x="186" y="177"/>
                  <a:pt x="178" y="169"/>
                  <a:pt x="168" y="169"/>
                </a:cubicBezTo>
                <a:cubicBezTo>
                  <a:pt x="158" y="169"/>
                  <a:pt x="150" y="177"/>
                  <a:pt x="150" y="187"/>
                </a:cubicBezTo>
                <a:close/>
                <a:moveTo>
                  <a:pt x="42" y="169"/>
                </a:moveTo>
                <a:cubicBezTo>
                  <a:pt x="42" y="179"/>
                  <a:pt x="50" y="187"/>
                  <a:pt x="60" y="187"/>
                </a:cubicBezTo>
                <a:cubicBezTo>
                  <a:pt x="70" y="187"/>
                  <a:pt x="78" y="179"/>
                  <a:pt x="78" y="169"/>
                </a:cubicBezTo>
                <a:cubicBezTo>
                  <a:pt x="78" y="159"/>
                  <a:pt x="70" y="151"/>
                  <a:pt x="60" y="151"/>
                </a:cubicBezTo>
                <a:cubicBezTo>
                  <a:pt x="50" y="151"/>
                  <a:pt x="42" y="159"/>
                  <a:pt x="42" y="169"/>
                </a:cubicBezTo>
                <a:close/>
                <a:moveTo>
                  <a:pt x="235" y="121"/>
                </a:moveTo>
                <a:cubicBezTo>
                  <a:pt x="235" y="121"/>
                  <a:pt x="235" y="121"/>
                  <a:pt x="284" y="121"/>
                </a:cubicBezTo>
                <a:cubicBezTo>
                  <a:pt x="290" y="121"/>
                  <a:pt x="295" y="117"/>
                  <a:pt x="295" y="112"/>
                </a:cubicBezTo>
                <a:cubicBezTo>
                  <a:pt x="295" y="112"/>
                  <a:pt x="295" y="112"/>
                  <a:pt x="295" y="103"/>
                </a:cubicBezTo>
                <a:moveTo>
                  <a:pt x="114" y="49"/>
                </a:moveTo>
                <a:cubicBezTo>
                  <a:pt x="114" y="49"/>
                  <a:pt x="114" y="51"/>
                  <a:pt x="114" y="125"/>
                </a:cubicBezTo>
                <a:cubicBezTo>
                  <a:pt x="114" y="130"/>
                  <a:pt x="118" y="133"/>
                  <a:pt x="123" y="133"/>
                </a:cubicBezTo>
                <a:cubicBezTo>
                  <a:pt x="123" y="133"/>
                  <a:pt x="123" y="133"/>
                  <a:pt x="143" y="133"/>
                </a:cubicBezTo>
                <a:cubicBezTo>
                  <a:pt x="143" y="133"/>
                  <a:pt x="143" y="133"/>
                  <a:pt x="158" y="133"/>
                </a:cubicBezTo>
                <a:cubicBezTo>
                  <a:pt x="163" y="133"/>
                  <a:pt x="168" y="139"/>
                  <a:pt x="168" y="144"/>
                </a:cubicBezTo>
                <a:cubicBezTo>
                  <a:pt x="168" y="144"/>
                  <a:pt x="168" y="144"/>
                  <a:pt x="168" y="169"/>
                </a:cubicBezTo>
                <a:moveTo>
                  <a:pt x="361" y="151"/>
                </a:moveTo>
                <a:cubicBezTo>
                  <a:pt x="361" y="151"/>
                  <a:pt x="361" y="151"/>
                  <a:pt x="340" y="151"/>
                </a:cubicBezTo>
                <a:cubicBezTo>
                  <a:pt x="335" y="151"/>
                  <a:pt x="331" y="155"/>
                  <a:pt x="331" y="160"/>
                </a:cubicBezTo>
                <a:cubicBezTo>
                  <a:pt x="331" y="160"/>
                  <a:pt x="331" y="160"/>
                  <a:pt x="331" y="205"/>
                </a:cubicBezTo>
                <a:moveTo>
                  <a:pt x="331" y="243"/>
                </a:moveTo>
                <a:cubicBezTo>
                  <a:pt x="331" y="243"/>
                  <a:pt x="331" y="243"/>
                  <a:pt x="331" y="190"/>
                </a:cubicBezTo>
                <a:cubicBezTo>
                  <a:pt x="331" y="185"/>
                  <a:pt x="327" y="181"/>
                  <a:pt x="321" y="181"/>
                </a:cubicBezTo>
                <a:cubicBezTo>
                  <a:pt x="321" y="181"/>
                  <a:pt x="321" y="181"/>
                  <a:pt x="295" y="181"/>
                </a:cubicBezTo>
                <a:moveTo>
                  <a:pt x="358" y="206"/>
                </a:moveTo>
                <a:cubicBezTo>
                  <a:pt x="367" y="212"/>
                  <a:pt x="377" y="215"/>
                  <a:pt x="388" y="215"/>
                </a:cubicBezTo>
                <a:cubicBezTo>
                  <a:pt x="417" y="215"/>
                  <a:pt x="440" y="192"/>
                  <a:pt x="440" y="163"/>
                </a:cubicBezTo>
                <a:cubicBezTo>
                  <a:pt x="440" y="134"/>
                  <a:pt x="417" y="111"/>
                  <a:pt x="388" y="111"/>
                </a:cubicBezTo>
                <a:cubicBezTo>
                  <a:pt x="388" y="110"/>
                  <a:pt x="388" y="110"/>
                  <a:pt x="388" y="110"/>
                </a:cubicBezTo>
                <a:cubicBezTo>
                  <a:pt x="388" y="110"/>
                  <a:pt x="379" y="38"/>
                  <a:pt x="310" y="41"/>
                </a:cubicBezTo>
                <a:cubicBezTo>
                  <a:pt x="310" y="41"/>
                  <a:pt x="275" y="4"/>
                  <a:pt x="227" y="30"/>
                </a:cubicBezTo>
                <a:cubicBezTo>
                  <a:pt x="227" y="30"/>
                  <a:pt x="183" y="0"/>
                  <a:pt x="146" y="53"/>
                </a:cubicBezTo>
                <a:cubicBezTo>
                  <a:pt x="146" y="53"/>
                  <a:pt x="79" y="26"/>
                  <a:pt x="68" y="103"/>
                </a:cubicBezTo>
                <a:cubicBezTo>
                  <a:pt x="68" y="103"/>
                  <a:pt x="68" y="103"/>
                  <a:pt x="68" y="103"/>
                </a:cubicBezTo>
                <a:cubicBezTo>
                  <a:pt x="68" y="103"/>
                  <a:pt x="7" y="116"/>
                  <a:pt x="4" y="165"/>
                </a:cubicBezTo>
                <a:cubicBezTo>
                  <a:pt x="0" y="213"/>
                  <a:pt x="42" y="247"/>
                  <a:pt x="87" y="215"/>
                </a:cubicBezTo>
                <a:cubicBezTo>
                  <a:pt x="87" y="215"/>
                  <a:pt x="120" y="263"/>
                  <a:pt x="164" y="237"/>
                </a:cubicBezTo>
                <a:cubicBezTo>
                  <a:pt x="164" y="237"/>
                  <a:pt x="222" y="295"/>
                  <a:pt x="270" y="235"/>
                </a:cubicBezTo>
                <a:cubicBezTo>
                  <a:pt x="270" y="235"/>
                  <a:pt x="329" y="282"/>
                  <a:pt x="358" y="206"/>
                </a:cubicBezTo>
                <a:close/>
              </a:path>
            </a:pathLst>
          </a:custGeom>
          <a:noFill/>
          <a:ln w="12700" cap="sq">
            <a:solidFill>
              <a:srgbClr val="73737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endParaRPr lang="en-US" sz="882">
              <a:solidFill>
                <a:srgbClr val="000000"/>
              </a:solidFill>
              <a:latin typeface="Segoe UI"/>
            </a:endParaRPr>
          </a:p>
        </p:txBody>
      </p:sp>
      <p:sp>
        <p:nvSpPr>
          <p:cNvPr id="146" name="Oval 129">
            <a:extLst>
              <a:ext uri="{FF2B5EF4-FFF2-40B4-BE49-F238E27FC236}">
                <a16:creationId xmlns:a16="http://schemas.microsoft.com/office/drawing/2014/main" id="{5E23028E-BCDF-4563-9071-71A25DEF4045}"/>
              </a:ext>
              <a:ext uri="{C183D7F6-B498-43B3-948B-1728B52AA6E4}">
                <adec:decorative xmlns:adec="http://schemas.microsoft.com/office/drawing/2017/decorative" val="1"/>
              </a:ext>
            </a:extLst>
          </p:cNvPr>
          <p:cNvSpPr>
            <a:spLocks noChangeArrowheads="1"/>
          </p:cNvSpPr>
          <p:nvPr/>
        </p:nvSpPr>
        <p:spPr bwMode="auto">
          <a:xfrm rot="965671">
            <a:off x="765755" y="2182285"/>
            <a:ext cx="175736" cy="175736"/>
          </a:xfrm>
          <a:prstGeom prst="ellipse">
            <a:avLst/>
          </a:prstGeom>
          <a:solidFill>
            <a:schemeClr val="accent1"/>
          </a:solidFill>
          <a:ln>
            <a:noFill/>
          </a:ln>
          <a:effectLst>
            <a:outerShdw blurRad="101600" sx="101000" sy="101000" algn="ctr" rotWithShape="0">
              <a:prstClr val="black">
                <a:alpha val="27000"/>
              </a:prstClr>
            </a:outerShdw>
          </a:effectLst>
        </p:spPr>
        <p:txBody>
          <a:bodyPr vert="horz" wrap="square" lIns="87867" tIns="43934" rIns="87867" bIns="43934" numCol="1" anchor="t" anchorCtr="0" compatLnSpc="1">
            <a:prstTxWarp prst="textNoShape">
              <a:avLst/>
            </a:prstTxWarp>
          </a:bodyPr>
          <a:lstStyle/>
          <a:p>
            <a:pPr defTabSz="896214">
              <a:defRPr/>
            </a:pPr>
            <a:endParaRPr lang="en-US" sz="1765" kern="0">
              <a:solidFill>
                <a:srgbClr val="1A1A1A"/>
              </a:solidFill>
              <a:latin typeface="Segoe UI"/>
            </a:endParaRPr>
          </a:p>
        </p:txBody>
      </p:sp>
    </p:spTree>
    <p:extLst>
      <p:ext uri="{BB962C8B-B14F-4D97-AF65-F5344CB8AC3E}">
        <p14:creationId xmlns:p14="http://schemas.microsoft.com/office/powerpoint/2010/main" val="389701478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9044" y="457621"/>
            <a:ext cx="11016957" cy="983095"/>
          </a:xfrm>
        </p:spPr>
        <p:txBody>
          <a:bodyPr wrap="square" anchor="t">
            <a:normAutofit/>
          </a:bodyPr>
          <a:lstStyle/>
          <a:p>
            <a:pPr algn="ctr"/>
            <a:r>
              <a:rPr lang="en-US"/>
              <a:t>User and Entity Behavior Analytics use cases </a:t>
            </a:r>
          </a:p>
        </p:txBody>
      </p:sp>
      <p:sp>
        <p:nvSpPr>
          <p:cNvPr id="27" name="04R">
            <a:extLst>
              <a:ext uri="{FF2B5EF4-FFF2-40B4-BE49-F238E27FC236}">
                <a16:creationId xmlns:a16="http://schemas.microsoft.com/office/drawing/2014/main" id="{0AB893BE-07AF-49E5-9BC2-40594CFEF980}"/>
              </a:ext>
              <a:ext uri="{C183D7F6-B498-43B3-948B-1728B52AA6E4}">
                <adec:decorative xmlns:adec="http://schemas.microsoft.com/office/drawing/2017/decorative" val="0"/>
              </a:ext>
            </a:extLst>
          </p:cNvPr>
          <p:cNvSpPr/>
          <p:nvPr/>
        </p:nvSpPr>
        <p:spPr bwMode="auto">
          <a:xfrm>
            <a:off x="584982" y="2523617"/>
            <a:ext cx="2523386" cy="3336729"/>
          </a:xfrm>
          <a:prstGeom prst="rect">
            <a:avLst/>
          </a:prstGeom>
          <a:solidFill>
            <a:srgbClr val="FFFFFF"/>
          </a:solidFill>
          <a:ln w="9525" cap="flat" cmpd="sng" algn="ctr">
            <a:noFill/>
            <a:prstDash val="solid"/>
            <a:headEnd type="none" w="med" len="med"/>
            <a:tailEnd type="none" w="med" len="med"/>
          </a:ln>
          <a:effectLst>
            <a:outerShdw blurRad="190500" dist="50800" dir="2700000" algn="ctr" rotWithShape="0">
              <a:prstClr val="black">
                <a:alpha val="25000"/>
              </a:prstClr>
            </a:outerShdw>
          </a:effectLst>
        </p:spPr>
        <p:txBody>
          <a:bodyPr rot="0" spcFirstLastPara="0" vertOverflow="overflow" horzOverflow="overflow" vert="horz" wrap="square" lIns="179234" tIns="1919968" rIns="179234" bIns="143387" numCol="1" spcCol="0" rtlCol="0" fromWordArt="0" anchor="t" anchorCtr="0" forceAA="0" compatLnSpc="1">
            <a:prstTxWarp prst="textNoShape">
              <a:avLst/>
            </a:prstTxWarp>
            <a:noAutofit/>
          </a:bodyPr>
          <a:lstStyle/>
          <a:p>
            <a:pPr marL="0" lvl="2" algn="ctr" defTabSz="914225"/>
            <a:r>
              <a:rPr lang="en-US">
                <a:solidFill>
                  <a:srgbClr val="000000"/>
                </a:solidFill>
                <a:latin typeface="Segoe UI Semibold"/>
                <a:cs typeface="Segoe UI" panose="020B0502040204020203" pitchFamily="34" charset="0"/>
              </a:rPr>
              <a:t>Abuse of privileged identities</a:t>
            </a:r>
          </a:p>
        </p:txBody>
      </p:sp>
      <p:sp>
        <p:nvSpPr>
          <p:cNvPr id="36" name="04R">
            <a:extLst>
              <a:ext uri="{FF2B5EF4-FFF2-40B4-BE49-F238E27FC236}">
                <a16:creationId xmlns:a16="http://schemas.microsoft.com/office/drawing/2014/main" id="{0EBA0602-DD1B-4E89-8185-B1EDFDD11AD9}"/>
              </a:ext>
              <a:ext uri="{C183D7F6-B498-43B3-948B-1728B52AA6E4}">
                <adec:decorative xmlns:adec="http://schemas.microsoft.com/office/drawing/2017/decorative" val="0"/>
              </a:ext>
            </a:extLst>
          </p:cNvPr>
          <p:cNvSpPr/>
          <p:nvPr/>
        </p:nvSpPr>
        <p:spPr bwMode="auto">
          <a:xfrm>
            <a:off x="3415348" y="2523617"/>
            <a:ext cx="2523386" cy="3336729"/>
          </a:xfrm>
          <a:prstGeom prst="rect">
            <a:avLst/>
          </a:prstGeom>
          <a:solidFill>
            <a:srgbClr val="FFFFFF"/>
          </a:solidFill>
          <a:ln w="9525" cap="flat" cmpd="sng" algn="ctr">
            <a:noFill/>
            <a:prstDash val="solid"/>
            <a:headEnd type="none" w="med" len="med"/>
            <a:tailEnd type="none" w="med" len="med"/>
          </a:ln>
          <a:effectLst>
            <a:outerShdw blurRad="190500" dist="50800" dir="2700000" algn="ctr" rotWithShape="0">
              <a:prstClr val="black">
                <a:alpha val="25000"/>
              </a:prstClr>
            </a:outerShdw>
          </a:effectLst>
        </p:spPr>
        <p:txBody>
          <a:bodyPr rot="0" spcFirstLastPara="0" vertOverflow="overflow" horzOverflow="overflow" vert="horz" wrap="square" lIns="179234" tIns="1919968" rIns="179234" bIns="143387" numCol="1" spcCol="0" rtlCol="0" fromWordArt="0" anchor="t" anchorCtr="0" forceAA="0" compatLnSpc="1">
            <a:prstTxWarp prst="textNoShape">
              <a:avLst/>
            </a:prstTxWarp>
            <a:noAutofit/>
          </a:bodyPr>
          <a:lstStyle/>
          <a:p>
            <a:pPr marL="0" lvl="2" algn="ctr" defTabSz="914225"/>
            <a:r>
              <a:rPr lang="en-US">
                <a:solidFill>
                  <a:srgbClr val="000000"/>
                </a:solidFill>
                <a:latin typeface="Segoe UI Semibold"/>
                <a:cs typeface="Segoe UI" panose="020B0502040204020203" pitchFamily="34" charset="0"/>
              </a:rPr>
              <a:t>Compromised </a:t>
            </a:r>
            <a:br>
              <a:rPr lang="en-US">
                <a:solidFill>
                  <a:srgbClr val="000000"/>
                </a:solidFill>
                <a:latin typeface="Segoe UI Semibold"/>
                <a:cs typeface="Segoe UI" panose="020B0502040204020203" pitchFamily="34" charset="0"/>
              </a:rPr>
            </a:br>
            <a:r>
              <a:rPr lang="en-US">
                <a:solidFill>
                  <a:srgbClr val="000000"/>
                </a:solidFill>
                <a:latin typeface="Segoe UI Semibold"/>
                <a:cs typeface="Segoe UI" panose="020B0502040204020203" pitchFamily="34" charset="0"/>
              </a:rPr>
              <a:t>user and entity</a:t>
            </a:r>
          </a:p>
        </p:txBody>
      </p:sp>
      <p:sp>
        <p:nvSpPr>
          <p:cNvPr id="37" name="04R">
            <a:extLst>
              <a:ext uri="{FF2B5EF4-FFF2-40B4-BE49-F238E27FC236}">
                <a16:creationId xmlns:a16="http://schemas.microsoft.com/office/drawing/2014/main" id="{EB782D3D-546E-40FC-BB5D-947727C7DD25}"/>
              </a:ext>
              <a:ext uri="{C183D7F6-B498-43B3-948B-1728B52AA6E4}">
                <adec:decorative xmlns:adec="http://schemas.microsoft.com/office/drawing/2017/decorative" val="0"/>
              </a:ext>
            </a:extLst>
          </p:cNvPr>
          <p:cNvSpPr/>
          <p:nvPr/>
        </p:nvSpPr>
        <p:spPr bwMode="auto">
          <a:xfrm>
            <a:off x="6245713" y="2523617"/>
            <a:ext cx="2523386" cy="3336729"/>
          </a:xfrm>
          <a:prstGeom prst="rect">
            <a:avLst/>
          </a:prstGeom>
          <a:solidFill>
            <a:srgbClr val="FFFFFF"/>
          </a:solidFill>
          <a:ln w="9525" cap="flat" cmpd="sng" algn="ctr">
            <a:noFill/>
            <a:prstDash val="solid"/>
            <a:headEnd type="none" w="med" len="med"/>
            <a:tailEnd type="none" w="med" len="med"/>
          </a:ln>
          <a:effectLst>
            <a:outerShdw blurRad="190500" dist="50800" dir="2700000" algn="ctr" rotWithShape="0">
              <a:prstClr val="black">
                <a:alpha val="25000"/>
              </a:prstClr>
            </a:outerShdw>
          </a:effectLst>
        </p:spPr>
        <p:txBody>
          <a:bodyPr rot="0" spcFirstLastPara="0" vertOverflow="overflow" horzOverflow="overflow" vert="horz" wrap="square" lIns="179234" tIns="1919968" rIns="179234" bIns="143387" numCol="1" spcCol="0" rtlCol="0" fromWordArt="0" anchor="t" anchorCtr="0" forceAA="0" compatLnSpc="1">
            <a:prstTxWarp prst="textNoShape">
              <a:avLst/>
            </a:prstTxWarp>
            <a:noAutofit/>
          </a:bodyPr>
          <a:lstStyle/>
          <a:p>
            <a:pPr marL="0" lvl="2" algn="ctr" defTabSz="914225"/>
            <a:r>
              <a:rPr lang="en-US">
                <a:solidFill>
                  <a:srgbClr val="000000"/>
                </a:solidFill>
                <a:latin typeface="Segoe UI Semibold"/>
                <a:cs typeface="Segoe UI" panose="020B0502040204020203" pitchFamily="34" charset="0"/>
              </a:rPr>
              <a:t>Insider </a:t>
            </a:r>
          </a:p>
          <a:p>
            <a:pPr marL="0" lvl="2" algn="ctr" defTabSz="914225"/>
            <a:r>
              <a:rPr lang="en-US">
                <a:solidFill>
                  <a:srgbClr val="000000"/>
                </a:solidFill>
                <a:latin typeface="Segoe UI Semibold"/>
                <a:cs typeface="Segoe UI" panose="020B0502040204020203" pitchFamily="34" charset="0"/>
              </a:rPr>
              <a:t>Threat</a:t>
            </a:r>
          </a:p>
        </p:txBody>
      </p:sp>
      <p:sp>
        <p:nvSpPr>
          <p:cNvPr id="38" name="04R">
            <a:extLst>
              <a:ext uri="{FF2B5EF4-FFF2-40B4-BE49-F238E27FC236}">
                <a16:creationId xmlns:a16="http://schemas.microsoft.com/office/drawing/2014/main" id="{9487AE76-7AA9-4E68-95B2-20AFAFA4E7DA}"/>
              </a:ext>
              <a:ext uri="{C183D7F6-B498-43B3-948B-1728B52AA6E4}">
                <adec:decorative xmlns:adec="http://schemas.microsoft.com/office/drawing/2017/decorative" val="0"/>
              </a:ext>
            </a:extLst>
          </p:cNvPr>
          <p:cNvSpPr/>
          <p:nvPr/>
        </p:nvSpPr>
        <p:spPr bwMode="auto">
          <a:xfrm>
            <a:off x="9076078" y="2523617"/>
            <a:ext cx="2523386" cy="3336729"/>
          </a:xfrm>
          <a:prstGeom prst="rect">
            <a:avLst/>
          </a:prstGeom>
          <a:solidFill>
            <a:srgbClr val="FFFFFF"/>
          </a:solidFill>
          <a:ln w="9525" cap="flat" cmpd="sng" algn="ctr">
            <a:noFill/>
            <a:prstDash val="solid"/>
            <a:headEnd type="none" w="med" len="med"/>
            <a:tailEnd type="none" w="med" len="med"/>
          </a:ln>
          <a:effectLst>
            <a:outerShdw blurRad="190500" dist="50800" dir="2700000" algn="ctr" rotWithShape="0">
              <a:prstClr val="black">
                <a:alpha val="25000"/>
              </a:prstClr>
            </a:outerShdw>
          </a:effectLst>
        </p:spPr>
        <p:txBody>
          <a:bodyPr rot="0" spcFirstLastPara="0" vertOverflow="overflow" horzOverflow="overflow" vert="horz" wrap="square" lIns="179234" tIns="1919968" rIns="179234" bIns="143387" numCol="1" spcCol="0" rtlCol="0" fromWordArt="0" anchor="t" anchorCtr="0" forceAA="0" compatLnSpc="1">
            <a:prstTxWarp prst="textNoShape">
              <a:avLst/>
            </a:prstTxWarp>
            <a:noAutofit/>
          </a:bodyPr>
          <a:lstStyle/>
          <a:p>
            <a:pPr marL="0" lvl="2" algn="ctr" defTabSz="914225"/>
            <a:r>
              <a:rPr lang="en-US">
                <a:solidFill>
                  <a:srgbClr val="000000"/>
                </a:solidFill>
                <a:latin typeface="Segoe UI Semibold"/>
                <a:cs typeface="Segoe UI" panose="020B0502040204020203" pitchFamily="34" charset="0"/>
              </a:rPr>
              <a:t>Data </a:t>
            </a:r>
            <a:br>
              <a:rPr lang="en-US">
                <a:solidFill>
                  <a:srgbClr val="000000"/>
                </a:solidFill>
                <a:latin typeface="Segoe UI Semibold"/>
                <a:cs typeface="Segoe UI" panose="020B0502040204020203" pitchFamily="34" charset="0"/>
              </a:rPr>
            </a:br>
            <a:r>
              <a:rPr lang="en-US">
                <a:solidFill>
                  <a:srgbClr val="000000"/>
                </a:solidFill>
                <a:latin typeface="Segoe UI Semibold"/>
                <a:cs typeface="Segoe UI" panose="020B0502040204020203" pitchFamily="34" charset="0"/>
              </a:rPr>
              <a:t>exfiltration</a:t>
            </a:r>
          </a:p>
        </p:txBody>
      </p:sp>
      <p:sp>
        <p:nvSpPr>
          <p:cNvPr id="2" name="ContactCard_EEBD">
            <a:extLst>
              <a:ext uri="{FF2B5EF4-FFF2-40B4-BE49-F238E27FC236}">
                <a16:creationId xmlns:a16="http://schemas.microsoft.com/office/drawing/2014/main" id="{783D85D9-CF4F-427E-9FFA-268C5A05FA18}"/>
              </a:ext>
              <a:ext uri="{C183D7F6-B498-43B3-948B-1728B52AA6E4}">
                <adec:decorative xmlns:adec="http://schemas.microsoft.com/office/drawing/2017/decorative" val="1"/>
              </a:ext>
            </a:extLst>
          </p:cNvPr>
          <p:cNvSpPr>
            <a:spLocks noChangeAspect="1" noEditPoints="1"/>
          </p:cNvSpPr>
          <p:nvPr/>
        </p:nvSpPr>
        <p:spPr bwMode="auto">
          <a:xfrm>
            <a:off x="1415765" y="3388016"/>
            <a:ext cx="861820" cy="632419"/>
          </a:xfrm>
          <a:custGeom>
            <a:avLst/>
            <a:gdLst>
              <a:gd name="T0" fmla="*/ 2121 w 3742"/>
              <a:gd name="T1" fmla="*/ 998 h 2744"/>
              <a:gd name="T2" fmla="*/ 3368 w 3742"/>
              <a:gd name="T3" fmla="*/ 998 h 2744"/>
              <a:gd name="T4" fmla="*/ 2121 w 3742"/>
              <a:gd name="T5" fmla="*/ 1746 h 2744"/>
              <a:gd name="T6" fmla="*/ 2869 w 3742"/>
              <a:gd name="T7" fmla="*/ 1746 h 2744"/>
              <a:gd name="T8" fmla="*/ 3742 w 3742"/>
              <a:gd name="T9" fmla="*/ 0 h 2744"/>
              <a:gd name="T10" fmla="*/ 0 w 3742"/>
              <a:gd name="T11" fmla="*/ 0 h 2744"/>
              <a:gd name="T12" fmla="*/ 0 w 3742"/>
              <a:gd name="T13" fmla="*/ 2744 h 2744"/>
              <a:gd name="T14" fmla="*/ 3742 w 3742"/>
              <a:gd name="T15" fmla="*/ 2744 h 2744"/>
              <a:gd name="T16" fmla="*/ 3742 w 3742"/>
              <a:gd name="T17" fmla="*/ 0 h 2744"/>
              <a:gd name="T18" fmla="*/ 1123 w 3742"/>
              <a:gd name="T19" fmla="*/ 748 h 2744"/>
              <a:gd name="T20" fmla="*/ 748 w 3742"/>
              <a:gd name="T21" fmla="*/ 1123 h 2744"/>
              <a:gd name="T22" fmla="*/ 1123 w 3742"/>
              <a:gd name="T23" fmla="*/ 1497 h 2744"/>
              <a:gd name="T24" fmla="*/ 1497 w 3742"/>
              <a:gd name="T25" fmla="*/ 1123 h 2744"/>
              <a:gd name="T26" fmla="*/ 1123 w 3742"/>
              <a:gd name="T27" fmla="*/ 748 h 2744"/>
              <a:gd name="T28" fmla="*/ 1746 w 3742"/>
              <a:gd name="T29" fmla="*/ 2121 h 2744"/>
              <a:gd name="T30" fmla="*/ 1123 w 3742"/>
              <a:gd name="T31" fmla="*/ 1497 h 2744"/>
              <a:gd name="T32" fmla="*/ 499 w 3742"/>
              <a:gd name="T33" fmla="*/ 2121 h 2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42" h="2744">
                <a:moveTo>
                  <a:pt x="2121" y="998"/>
                </a:moveTo>
                <a:cubicBezTo>
                  <a:pt x="3368" y="998"/>
                  <a:pt x="3368" y="998"/>
                  <a:pt x="3368" y="998"/>
                </a:cubicBezTo>
                <a:moveTo>
                  <a:pt x="2121" y="1746"/>
                </a:moveTo>
                <a:cubicBezTo>
                  <a:pt x="2869" y="1746"/>
                  <a:pt x="2869" y="1746"/>
                  <a:pt x="2869" y="1746"/>
                </a:cubicBezTo>
                <a:moveTo>
                  <a:pt x="3742" y="0"/>
                </a:moveTo>
                <a:cubicBezTo>
                  <a:pt x="0" y="0"/>
                  <a:pt x="0" y="0"/>
                  <a:pt x="0" y="0"/>
                </a:cubicBezTo>
                <a:cubicBezTo>
                  <a:pt x="0" y="2744"/>
                  <a:pt x="0" y="2744"/>
                  <a:pt x="0" y="2744"/>
                </a:cubicBezTo>
                <a:cubicBezTo>
                  <a:pt x="3742" y="2744"/>
                  <a:pt x="3742" y="2744"/>
                  <a:pt x="3742" y="2744"/>
                </a:cubicBezTo>
                <a:lnTo>
                  <a:pt x="3742" y="0"/>
                </a:lnTo>
                <a:close/>
                <a:moveTo>
                  <a:pt x="1123" y="748"/>
                </a:moveTo>
                <a:cubicBezTo>
                  <a:pt x="916" y="748"/>
                  <a:pt x="748" y="916"/>
                  <a:pt x="748" y="1123"/>
                </a:cubicBezTo>
                <a:cubicBezTo>
                  <a:pt x="748" y="1329"/>
                  <a:pt x="916" y="1497"/>
                  <a:pt x="1123" y="1497"/>
                </a:cubicBezTo>
                <a:cubicBezTo>
                  <a:pt x="1329" y="1497"/>
                  <a:pt x="1497" y="1329"/>
                  <a:pt x="1497" y="1123"/>
                </a:cubicBezTo>
                <a:cubicBezTo>
                  <a:pt x="1497" y="916"/>
                  <a:pt x="1329" y="748"/>
                  <a:pt x="1123" y="748"/>
                </a:cubicBezTo>
                <a:close/>
                <a:moveTo>
                  <a:pt x="1746" y="2121"/>
                </a:moveTo>
                <a:cubicBezTo>
                  <a:pt x="1746" y="1776"/>
                  <a:pt x="1467" y="1497"/>
                  <a:pt x="1123" y="1497"/>
                </a:cubicBezTo>
                <a:cubicBezTo>
                  <a:pt x="778" y="1497"/>
                  <a:pt x="499" y="1776"/>
                  <a:pt x="499" y="2121"/>
                </a:cubicBezTo>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algn="ctr" defTabSz="896030" fontAlgn="base">
              <a:defRPr/>
            </a:pPr>
            <a:endParaRPr lang="en-US" sz="1666">
              <a:solidFill>
                <a:srgbClr val="505050"/>
              </a:solidFill>
              <a:latin typeface="Segoe UI"/>
            </a:endParaRPr>
          </a:p>
        </p:txBody>
      </p:sp>
      <p:sp>
        <p:nvSpPr>
          <p:cNvPr id="6" name="Lock_2">
            <a:extLst>
              <a:ext uri="{FF2B5EF4-FFF2-40B4-BE49-F238E27FC236}">
                <a16:creationId xmlns:a16="http://schemas.microsoft.com/office/drawing/2014/main" id="{C123AA70-ADDA-4C09-A01D-F8285E7EF9CB}"/>
              </a:ext>
              <a:ext uri="{C183D7F6-B498-43B3-948B-1728B52AA6E4}">
                <adec:decorative xmlns:adec="http://schemas.microsoft.com/office/drawing/2017/decorative" val="1"/>
              </a:ext>
            </a:extLst>
          </p:cNvPr>
          <p:cNvSpPr>
            <a:spLocks noChangeAspect="1" noEditPoints="1"/>
          </p:cNvSpPr>
          <p:nvPr/>
        </p:nvSpPr>
        <p:spPr bwMode="auto">
          <a:xfrm>
            <a:off x="4429754" y="3358607"/>
            <a:ext cx="494574" cy="691236"/>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algn="ctr" defTabSz="896030" fontAlgn="base">
              <a:defRPr/>
            </a:pPr>
            <a:endParaRPr lang="en-US" sz="1666">
              <a:gradFill>
                <a:gsLst>
                  <a:gs pos="0">
                    <a:srgbClr val="505050"/>
                  </a:gs>
                  <a:gs pos="100000">
                    <a:srgbClr val="505050"/>
                  </a:gs>
                </a:gsLst>
              </a:gradFill>
              <a:latin typeface="Segoe UI"/>
            </a:endParaRPr>
          </a:p>
        </p:txBody>
      </p:sp>
      <p:sp>
        <p:nvSpPr>
          <p:cNvPr id="8" name="shield_3">
            <a:extLst>
              <a:ext uri="{FF2B5EF4-FFF2-40B4-BE49-F238E27FC236}">
                <a16:creationId xmlns:a16="http://schemas.microsoft.com/office/drawing/2014/main" id="{6E0B3BC9-AE96-42DE-9CFE-D8D05DF06FDD}"/>
              </a:ext>
              <a:ext uri="{C183D7F6-B498-43B3-948B-1728B52AA6E4}">
                <adec:decorative xmlns:adec="http://schemas.microsoft.com/office/drawing/2017/decorative" val="1"/>
              </a:ext>
            </a:extLst>
          </p:cNvPr>
          <p:cNvSpPr>
            <a:spLocks noChangeAspect="1" noEditPoints="1"/>
          </p:cNvSpPr>
          <p:nvPr/>
        </p:nvSpPr>
        <p:spPr bwMode="auto">
          <a:xfrm>
            <a:off x="7162107" y="3354262"/>
            <a:ext cx="690596" cy="699927"/>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algn="ctr" defTabSz="896030" fontAlgn="base">
              <a:defRPr/>
            </a:pPr>
            <a:endParaRPr lang="en-US" sz="1666">
              <a:solidFill>
                <a:srgbClr val="505050"/>
              </a:solidFill>
              <a:latin typeface="Segoe UI"/>
            </a:endParaRPr>
          </a:p>
        </p:txBody>
      </p:sp>
      <p:grpSp>
        <p:nvGrpSpPr>
          <p:cNvPr id="16" name="Group 15">
            <a:extLst>
              <a:ext uri="{FF2B5EF4-FFF2-40B4-BE49-F238E27FC236}">
                <a16:creationId xmlns:a16="http://schemas.microsoft.com/office/drawing/2014/main" id="{98EB058A-F6F4-448D-9279-6572478F6A6F}"/>
              </a:ext>
              <a:ext uri="{C183D7F6-B498-43B3-948B-1728B52AA6E4}">
                <adec:decorative xmlns:adec="http://schemas.microsoft.com/office/drawing/2017/decorative" val="1"/>
              </a:ext>
            </a:extLst>
          </p:cNvPr>
          <p:cNvGrpSpPr/>
          <p:nvPr/>
        </p:nvGrpSpPr>
        <p:grpSpPr>
          <a:xfrm>
            <a:off x="9789828" y="3216289"/>
            <a:ext cx="1297253" cy="1026666"/>
            <a:chOff x="9777727" y="3126581"/>
            <a:chExt cx="944776" cy="747713"/>
          </a:xfrm>
        </p:grpSpPr>
        <p:sp>
          <p:nvSpPr>
            <p:cNvPr id="10" name="PostUpdateLegacy_E1D7" title="Icon of an article, feed, or social media thread">
              <a:extLst>
                <a:ext uri="{FF2B5EF4-FFF2-40B4-BE49-F238E27FC236}">
                  <a16:creationId xmlns:a16="http://schemas.microsoft.com/office/drawing/2014/main" id="{B70F4BE5-2D95-4CB1-B510-52E0512A4133}"/>
                </a:ext>
              </a:extLst>
            </p:cNvPr>
            <p:cNvSpPr>
              <a:spLocks noChangeAspect="1" noEditPoints="1"/>
            </p:cNvSpPr>
            <p:nvPr/>
          </p:nvSpPr>
          <p:spPr bwMode="auto">
            <a:xfrm>
              <a:off x="9777727" y="3278018"/>
              <a:ext cx="815381" cy="419408"/>
            </a:xfrm>
            <a:custGeom>
              <a:avLst/>
              <a:gdLst>
                <a:gd name="T0" fmla="*/ 1766 w 6820"/>
                <a:gd name="T1" fmla="*/ 1754 h 3508"/>
                <a:gd name="T2" fmla="*/ 447 w 6820"/>
                <a:gd name="T3" fmla="*/ 1754 h 3508"/>
                <a:gd name="T4" fmla="*/ 1759 w 6820"/>
                <a:gd name="T5" fmla="*/ 873 h 3508"/>
                <a:gd name="T6" fmla="*/ 0 w 6820"/>
                <a:gd name="T7" fmla="*/ 873 h 3508"/>
                <a:gd name="T8" fmla="*/ 1766 w 6820"/>
                <a:gd name="T9" fmla="*/ 2649 h 3508"/>
                <a:gd name="T10" fmla="*/ 887 w 6820"/>
                <a:gd name="T11" fmla="*/ 2649 h 3508"/>
                <a:gd name="T12" fmla="*/ 6820 w 6820"/>
                <a:gd name="T13" fmla="*/ 0 h 3508"/>
                <a:gd name="T14" fmla="*/ 2428 w 6820"/>
                <a:gd name="T15" fmla="*/ 0 h 3508"/>
                <a:gd name="T16" fmla="*/ 2428 w 6820"/>
                <a:gd name="T17" fmla="*/ 3508 h 3508"/>
                <a:gd name="T18" fmla="*/ 6820 w 6820"/>
                <a:gd name="T19" fmla="*/ 3508 h 3508"/>
                <a:gd name="T20" fmla="*/ 6820 w 6820"/>
                <a:gd name="T21" fmla="*/ 0 h 3508"/>
                <a:gd name="T22" fmla="*/ 4395 w 6820"/>
                <a:gd name="T23" fmla="*/ 1754 h 3508"/>
                <a:gd name="T24" fmla="*/ 3076 w 6820"/>
                <a:gd name="T25" fmla="*/ 1754 h 3508"/>
                <a:gd name="T26" fmla="*/ 6172 w 6820"/>
                <a:gd name="T27" fmla="*/ 873 h 3508"/>
                <a:gd name="T28" fmla="*/ 3076 w 6820"/>
                <a:gd name="T29" fmla="*/ 873 h 3508"/>
                <a:gd name="T30" fmla="*/ 4406 w 6820"/>
                <a:gd name="T31" fmla="*/ 2649 h 3508"/>
                <a:gd name="T32" fmla="*/ 3076 w 6820"/>
                <a:gd name="T33" fmla="*/ 2649 h 3508"/>
                <a:gd name="T34" fmla="*/ 5957 w 6820"/>
                <a:gd name="T35" fmla="*/ 1747 h 3508"/>
                <a:gd name="T36" fmla="*/ 5057 w 6820"/>
                <a:gd name="T37" fmla="*/ 1747 h 3508"/>
                <a:gd name="T38" fmla="*/ 5057 w 6820"/>
                <a:gd name="T39" fmla="*/ 2649 h 3508"/>
                <a:gd name="T40" fmla="*/ 5957 w 6820"/>
                <a:gd name="T41" fmla="*/ 2649 h 3508"/>
                <a:gd name="T42" fmla="*/ 5957 w 6820"/>
                <a:gd name="T43" fmla="*/ 1747 h 3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0" h="3508">
                  <a:moveTo>
                    <a:pt x="1766" y="1754"/>
                  </a:moveTo>
                  <a:lnTo>
                    <a:pt x="447" y="1754"/>
                  </a:lnTo>
                  <a:moveTo>
                    <a:pt x="1759" y="873"/>
                  </a:moveTo>
                  <a:lnTo>
                    <a:pt x="0" y="873"/>
                  </a:lnTo>
                  <a:moveTo>
                    <a:pt x="1766" y="2649"/>
                  </a:moveTo>
                  <a:lnTo>
                    <a:pt x="887" y="2649"/>
                  </a:lnTo>
                  <a:moveTo>
                    <a:pt x="6820" y="0"/>
                  </a:moveTo>
                  <a:lnTo>
                    <a:pt x="2428" y="0"/>
                  </a:lnTo>
                  <a:lnTo>
                    <a:pt x="2428" y="3508"/>
                  </a:lnTo>
                  <a:lnTo>
                    <a:pt x="6820" y="3508"/>
                  </a:lnTo>
                  <a:lnTo>
                    <a:pt x="6820" y="0"/>
                  </a:lnTo>
                  <a:moveTo>
                    <a:pt x="4395" y="1754"/>
                  </a:moveTo>
                  <a:lnTo>
                    <a:pt x="3076" y="1754"/>
                  </a:lnTo>
                  <a:moveTo>
                    <a:pt x="6172" y="873"/>
                  </a:moveTo>
                  <a:lnTo>
                    <a:pt x="3076" y="873"/>
                  </a:lnTo>
                  <a:moveTo>
                    <a:pt x="4406" y="2649"/>
                  </a:moveTo>
                  <a:lnTo>
                    <a:pt x="3076" y="2649"/>
                  </a:lnTo>
                  <a:moveTo>
                    <a:pt x="5957" y="1747"/>
                  </a:moveTo>
                  <a:lnTo>
                    <a:pt x="5057" y="1747"/>
                  </a:lnTo>
                  <a:lnTo>
                    <a:pt x="5057" y="2649"/>
                  </a:lnTo>
                  <a:lnTo>
                    <a:pt x="5957" y="2649"/>
                  </a:lnTo>
                  <a:lnTo>
                    <a:pt x="5957" y="1747"/>
                  </a:lnTo>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algn="ctr" defTabSz="896030" fontAlgn="base">
                <a:defRPr/>
              </a:pPr>
              <a:endParaRPr lang="en-US" sz="1666">
                <a:solidFill>
                  <a:srgbClr val="505050"/>
                </a:solidFill>
                <a:latin typeface="Segoe UI"/>
              </a:endParaRPr>
            </a:p>
          </p:txBody>
        </p:sp>
        <p:sp>
          <p:nvSpPr>
            <p:cNvPr id="15" name="Rectangle 14">
              <a:extLst>
                <a:ext uri="{FF2B5EF4-FFF2-40B4-BE49-F238E27FC236}">
                  <a16:creationId xmlns:a16="http://schemas.microsoft.com/office/drawing/2014/main" id="{95080CE6-ED72-43EF-8B72-5301AFC108DE}"/>
                </a:ext>
              </a:extLst>
            </p:cNvPr>
            <p:cNvSpPr/>
            <p:nvPr/>
          </p:nvSpPr>
          <p:spPr bwMode="auto">
            <a:xfrm>
              <a:off x="10056942" y="3126581"/>
              <a:ext cx="665561" cy="747713"/>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solidFill>
                  <a:srgbClr val="FFFFFF"/>
                </a:solidFill>
                <a:latin typeface="Segoe UI"/>
                <a:ea typeface="Segoe UI" pitchFamily="34" charset="0"/>
                <a:cs typeface="Segoe UI" pitchFamily="34" charset="0"/>
              </a:endParaRPr>
            </a:p>
          </p:txBody>
        </p:sp>
        <p:sp>
          <p:nvSpPr>
            <p:cNvPr id="14" name="CRMArticles_EFF5" title="Icon of two documents stacked together with writing on them">
              <a:extLst>
                <a:ext uri="{FF2B5EF4-FFF2-40B4-BE49-F238E27FC236}">
                  <a16:creationId xmlns:a16="http://schemas.microsoft.com/office/drawing/2014/main" id="{FA0D3633-9F0E-45EA-AFF5-6669D90EC7FE}"/>
                </a:ext>
              </a:extLst>
            </p:cNvPr>
            <p:cNvSpPr>
              <a:spLocks noChangeAspect="1" noEditPoints="1"/>
            </p:cNvSpPr>
            <p:nvPr/>
          </p:nvSpPr>
          <p:spPr bwMode="auto">
            <a:xfrm>
              <a:off x="10068585" y="3242867"/>
              <a:ext cx="425818" cy="491541"/>
            </a:xfrm>
            <a:custGeom>
              <a:avLst/>
              <a:gdLst>
                <a:gd name="T0" fmla="*/ 551 w 3583"/>
                <a:gd name="T1" fmla="*/ 3585 h 4136"/>
                <a:gd name="T2" fmla="*/ 0 w 3583"/>
                <a:gd name="T3" fmla="*/ 3585 h 4136"/>
                <a:gd name="T4" fmla="*/ 0 w 3583"/>
                <a:gd name="T5" fmla="*/ 0 h 4136"/>
                <a:gd name="T6" fmla="*/ 3033 w 3583"/>
                <a:gd name="T7" fmla="*/ 0 h 4136"/>
                <a:gd name="T8" fmla="*/ 3033 w 3583"/>
                <a:gd name="T9" fmla="*/ 1103 h 4136"/>
                <a:gd name="T10" fmla="*/ 2480 w 3583"/>
                <a:gd name="T11" fmla="*/ 551 h 4136"/>
                <a:gd name="T12" fmla="*/ 2480 w 3583"/>
                <a:gd name="T13" fmla="*/ 1654 h 4136"/>
                <a:gd name="T14" fmla="*/ 3583 w 3583"/>
                <a:gd name="T15" fmla="*/ 1654 h 4136"/>
                <a:gd name="T16" fmla="*/ 3583 w 3583"/>
                <a:gd name="T17" fmla="*/ 1654 h 4136"/>
                <a:gd name="T18" fmla="*/ 2480 w 3583"/>
                <a:gd name="T19" fmla="*/ 551 h 4136"/>
                <a:gd name="T20" fmla="*/ 551 w 3583"/>
                <a:gd name="T21" fmla="*/ 551 h 4136"/>
                <a:gd name="T22" fmla="*/ 551 w 3583"/>
                <a:gd name="T23" fmla="*/ 4136 h 4136"/>
                <a:gd name="T24" fmla="*/ 3583 w 3583"/>
                <a:gd name="T25" fmla="*/ 4136 h 4136"/>
                <a:gd name="T26" fmla="*/ 3583 w 3583"/>
                <a:gd name="T27" fmla="*/ 1654 h 4136"/>
                <a:gd name="T28" fmla="*/ 965 w 3583"/>
                <a:gd name="T29" fmla="*/ 2757 h 4136"/>
                <a:gd name="T30" fmla="*/ 2894 w 3583"/>
                <a:gd name="T31" fmla="*/ 2757 h 4136"/>
                <a:gd name="T32" fmla="*/ 965 w 3583"/>
                <a:gd name="T33" fmla="*/ 2206 h 4136"/>
                <a:gd name="T34" fmla="*/ 2894 w 3583"/>
                <a:gd name="T35" fmla="*/ 2206 h 4136"/>
                <a:gd name="T36" fmla="*/ 965 w 3583"/>
                <a:gd name="T37" fmla="*/ 1654 h 4136"/>
                <a:gd name="T38" fmla="*/ 2068 w 3583"/>
                <a:gd name="T39" fmla="*/ 1654 h 4136"/>
                <a:gd name="T40" fmla="*/ 965 w 3583"/>
                <a:gd name="T41" fmla="*/ 1103 h 4136"/>
                <a:gd name="T42" fmla="*/ 2068 w 3583"/>
                <a:gd name="T43" fmla="*/ 1103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583" h="4136">
                  <a:moveTo>
                    <a:pt x="551" y="3585"/>
                  </a:moveTo>
                  <a:lnTo>
                    <a:pt x="0" y="3585"/>
                  </a:lnTo>
                  <a:lnTo>
                    <a:pt x="0" y="0"/>
                  </a:lnTo>
                  <a:lnTo>
                    <a:pt x="3033" y="0"/>
                  </a:lnTo>
                  <a:lnTo>
                    <a:pt x="3033" y="1103"/>
                  </a:lnTo>
                  <a:moveTo>
                    <a:pt x="2480" y="551"/>
                  </a:moveTo>
                  <a:lnTo>
                    <a:pt x="2480" y="1654"/>
                  </a:lnTo>
                  <a:lnTo>
                    <a:pt x="3583" y="1654"/>
                  </a:lnTo>
                  <a:moveTo>
                    <a:pt x="3583" y="1654"/>
                  </a:moveTo>
                  <a:lnTo>
                    <a:pt x="2480" y="551"/>
                  </a:lnTo>
                  <a:lnTo>
                    <a:pt x="551" y="551"/>
                  </a:lnTo>
                  <a:lnTo>
                    <a:pt x="551" y="4136"/>
                  </a:lnTo>
                  <a:lnTo>
                    <a:pt x="3583" y="4136"/>
                  </a:lnTo>
                  <a:lnTo>
                    <a:pt x="3583" y="1654"/>
                  </a:lnTo>
                  <a:moveTo>
                    <a:pt x="965" y="2757"/>
                  </a:moveTo>
                  <a:lnTo>
                    <a:pt x="2894" y="2757"/>
                  </a:lnTo>
                  <a:moveTo>
                    <a:pt x="965" y="2206"/>
                  </a:moveTo>
                  <a:lnTo>
                    <a:pt x="2894" y="2206"/>
                  </a:lnTo>
                  <a:moveTo>
                    <a:pt x="965" y="1654"/>
                  </a:moveTo>
                  <a:lnTo>
                    <a:pt x="2068" y="1654"/>
                  </a:lnTo>
                  <a:moveTo>
                    <a:pt x="965" y="1103"/>
                  </a:moveTo>
                  <a:lnTo>
                    <a:pt x="2068" y="1103"/>
                  </a:lnTo>
                </a:path>
              </a:pathLst>
            </a:custGeom>
            <a:noFill/>
            <a:ln w="1905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algn="ctr" defTabSz="896030" fontAlgn="base">
                <a:defRPr/>
              </a:pPr>
              <a:endParaRPr lang="en-US" sz="1666">
                <a:solidFill>
                  <a:srgbClr val="505050"/>
                </a:solidFill>
                <a:latin typeface="Segoe UI"/>
              </a:endParaRPr>
            </a:p>
          </p:txBody>
        </p:sp>
      </p:grpSp>
    </p:spTree>
    <p:extLst>
      <p:ext uri="{BB962C8B-B14F-4D97-AF65-F5344CB8AC3E}">
        <p14:creationId xmlns:p14="http://schemas.microsoft.com/office/powerpoint/2010/main" val="255229314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7AC0235-86BE-4861-920D-C06DAE7A1F5A}"/>
              </a:ext>
            </a:extLst>
          </p:cNvPr>
          <p:cNvSpPr>
            <a:spLocks noGrp="1"/>
          </p:cNvSpPr>
          <p:nvPr>
            <p:ph type="title"/>
          </p:nvPr>
        </p:nvSpPr>
        <p:spPr>
          <a:xfrm>
            <a:off x="589044" y="457622"/>
            <a:ext cx="11016957" cy="1969770"/>
          </a:xfrm>
        </p:spPr>
        <p:txBody>
          <a:bodyPr/>
          <a:lstStyle/>
          <a:p>
            <a:pPr algn="ctr"/>
            <a:r>
              <a:rPr lang="en-US"/>
              <a:t>Introducing Azure Sentinel User and Entity Behavior Analytics</a:t>
            </a:r>
            <a:br>
              <a:rPr lang="en-US"/>
            </a:br>
            <a:r>
              <a:rPr lang="en-US" sz="2000" spc="0">
                <a:ln>
                  <a:noFill/>
                </a:ln>
                <a:solidFill>
                  <a:srgbClr val="0078D4"/>
                </a:solidFill>
                <a:latin typeface="Segoe UI Semibold"/>
                <a:cs typeface="+mn-cs"/>
              </a:rPr>
              <a:t>Our approach – Keep it simple!</a:t>
            </a:r>
            <a:br>
              <a:rPr lang="en-US"/>
            </a:br>
            <a:endParaRPr lang="en-US"/>
          </a:p>
        </p:txBody>
      </p:sp>
      <p:grpSp>
        <p:nvGrpSpPr>
          <p:cNvPr id="4" name="Group 3">
            <a:extLst>
              <a:ext uri="{FF2B5EF4-FFF2-40B4-BE49-F238E27FC236}">
                <a16:creationId xmlns:a16="http://schemas.microsoft.com/office/drawing/2014/main" id="{966279FE-D620-4084-BD8C-E176114A6116}"/>
              </a:ext>
            </a:extLst>
          </p:cNvPr>
          <p:cNvGrpSpPr/>
          <p:nvPr/>
        </p:nvGrpSpPr>
        <p:grpSpPr>
          <a:xfrm>
            <a:off x="9248970" y="2429908"/>
            <a:ext cx="2537037" cy="3505340"/>
            <a:chOff x="363834" y="1872972"/>
            <a:chExt cx="2537397" cy="3505837"/>
          </a:xfrm>
        </p:grpSpPr>
        <p:sp>
          <p:nvSpPr>
            <p:cNvPr id="30" name="Rectangle 29">
              <a:extLst>
                <a:ext uri="{FF2B5EF4-FFF2-40B4-BE49-F238E27FC236}">
                  <a16:creationId xmlns:a16="http://schemas.microsoft.com/office/drawing/2014/main" id="{C7805BEA-1908-428C-9055-7A723B057B85}"/>
                </a:ext>
                <a:ext uri="{C183D7F6-B498-43B3-948B-1728B52AA6E4}">
                  <adec:decorative xmlns:adec="http://schemas.microsoft.com/office/drawing/2017/decorative" val="1"/>
                </a:ext>
              </a:extLst>
            </p:cNvPr>
            <p:cNvSpPr/>
            <p:nvPr/>
          </p:nvSpPr>
          <p:spPr bwMode="auto">
            <a:xfrm>
              <a:off x="363834" y="1872972"/>
              <a:ext cx="2537397" cy="3505837"/>
            </a:xfrm>
            <a:prstGeom prst="rect">
              <a:avLst/>
            </a:prstGeom>
            <a:noFill/>
            <a:ln>
              <a:solidFill>
                <a:schemeClr val="accent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279979"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a:solidFill>
                  <a:srgbClr val="FFFFFF"/>
                </a:solidFill>
                <a:latin typeface="Segoe UI"/>
                <a:cs typeface="Segoe UI" pitchFamily="34" charset="0"/>
              </a:endParaRPr>
            </a:p>
          </p:txBody>
        </p:sp>
        <p:sp>
          <p:nvSpPr>
            <p:cNvPr id="31" name="04R">
              <a:extLst>
                <a:ext uri="{FF2B5EF4-FFF2-40B4-BE49-F238E27FC236}">
                  <a16:creationId xmlns:a16="http://schemas.microsoft.com/office/drawing/2014/main" id="{C6382E23-6F1F-4120-8217-7FE55A3AFE3E}"/>
                </a:ext>
              </a:extLst>
            </p:cNvPr>
            <p:cNvSpPr/>
            <p:nvPr/>
          </p:nvSpPr>
          <p:spPr bwMode="auto">
            <a:xfrm>
              <a:off x="526963" y="2041607"/>
              <a:ext cx="2211138" cy="3168567"/>
            </a:xfrm>
            <a:prstGeom prst="rect">
              <a:avLst/>
            </a:prstGeom>
            <a:solidFill>
              <a:schemeClr val="bg1"/>
            </a:solidFill>
            <a:ln w="9525" cap="flat" cmpd="sng" algn="ctr">
              <a:noFill/>
              <a:prstDash val="solid"/>
              <a:headEnd type="none" w="med" len="med"/>
              <a:tailEnd type="none" w="med" len="med"/>
            </a:ln>
            <a:effectLst>
              <a:outerShdw blurRad="254000" dist="50800" dir="2700000" sx="101000" sy="101000" algn="ctr" rotWithShape="0">
                <a:prstClr val="black">
                  <a:alpha val="25000"/>
                </a:prstClr>
              </a:outerShdw>
            </a:effectLst>
          </p:spPr>
          <p:txBody>
            <a:bodyPr rot="0" spcFirstLastPara="0" vertOverflow="overflow" horzOverflow="overflow" vert="horz" wrap="square" lIns="274281" tIns="1188551" rIns="179259" bIns="143407" numCol="1" spcCol="0" rtlCol="0" fromWordArt="0" anchor="t" anchorCtr="0" forceAA="0" compatLnSpc="1">
              <a:prstTxWarp prst="textNoShape">
                <a:avLst/>
              </a:prstTxWarp>
              <a:noAutofit/>
            </a:bodyPr>
            <a:lstStyle/>
            <a:p>
              <a:pPr defTabSz="914049">
                <a:defRPr/>
              </a:pPr>
              <a:r>
                <a:rPr lang="en-US" b="1">
                  <a:ln w="3175">
                    <a:noFill/>
                  </a:ln>
                  <a:solidFill>
                    <a:srgbClr val="000000"/>
                  </a:solidFill>
                  <a:latin typeface="Segoe UI"/>
                  <a:cs typeface="Segoe UI Semilight" panose="020B0402040204020203" pitchFamily="34" charset="0"/>
                </a:rPr>
                <a:t>Instant security value</a:t>
              </a:r>
              <a:r>
                <a:rPr lang="he-IL">
                  <a:ln w="3175">
                    <a:noFill/>
                  </a:ln>
                  <a:solidFill>
                    <a:srgbClr val="000000"/>
                  </a:solidFill>
                  <a:latin typeface="Segoe UI"/>
                  <a:cs typeface="Segoe UI Semilight" panose="020B0402040204020203" pitchFamily="34" charset="0"/>
                </a:rPr>
                <a:t> </a:t>
              </a:r>
              <a:r>
                <a:rPr lang="en-US">
                  <a:ln w="3175">
                    <a:noFill/>
                  </a:ln>
                  <a:solidFill>
                    <a:srgbClr val="000000"/>
                  </a:solidFill>
                  <a:latin typeface="Segoe UI"/>
                  <a:cs typeface="Segoe UI Semilight" panose="020B0402040204020203" pitchFamily="34" charset="0"/>
                </a:rPr>
                <a:t>following quick &amp; simple onboarding  </a:t>
              </a:r>
            </a:p>
          </p:txBody>
        </p:sp>
        <p:grpSp>
          <p:nvGrpSpPr>
            <p:cNvPr id="5" name="Group 4">
              <a:extLst>
                <a:ext uri="{FF2B5EF4-FFF2-40B4-BE49-F238E27FC236}">
                  <a16:creationId xmlns:a16="http://schemas.microsoft.com/office/drawing/2014/main" id="{A4B900E9-33B6-46D3-8374-AB8A83FCE8D0}"/>
                </a:ext>
                <a:ext uri="{C183D7F6-B498-43B3-948B-1728B52AA6E4}">
                  <adec:decorative xmlns:adec="http://schemas.microsoft.com/office/drawing/2017/decorative" val="1"/>
                </a:ext>
              </a:extLst>
            </p:cNvPr>
            <p:cNvGrpSpPr/>
            <p:nvPr/>
          </p:nvGrpSpPr>
          <p:grpSpPr>
            <a:xfrm>
              <a:off x="795558" y="2324460"/>
              <a:ext cx="625670" cy="625668"/>
              <a:chOff x="1016939" y="2974976"/>
              <a:chExt cx="625670" cy="625668"/>
            </a:xfrm>
          </p:grpSpPr>
          <p:sp>
            <p:nvSpPr>
              <p:cNvPr id="32" name="Oval 31">
                <a:extLst>
                  <a:ext uri="{FF2B5EF4-FFF2-40B4-BE49-F238E27FC236}">
                    <a16:creationId xmlns:a16="http://schemas.microsoft.com/office/drawing/2014/main" id="{4D9044C8-8066-4AD8-AD46-7EFCBCE2A3CA}"/>
                  </a:ext>
                </a:extLst>
              </p:cNvPr>
              <p:cNvSpPr/>
              <p:nvPr/>
            </p:nvSpPr>
            <p:spPr bwMode="auto">
              <a:xfrm>
                <a:off x="1016939" y="2974976"/>
                <a:ext cx="625670" cy="625668"/>
              </a:xfrm>
              <a:prstGeom prst="ellipse">
                <a:avLst/>
              </a:pr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59" tIns="143407" rIns="179259" bIns="143407" numCol="1" spcCol="0" rtlCol="0" fromWordArt="0" anchor="ctr" anchorCtr="0" forceAA="0" compatLnSpc="1">
                <a:prstTxWarp prst="textNoShape">
                  <a:avLst/>
                </a:prstTxWarp>
                <a:noAutofit/>
              </a:bodyPr>
              <a:lstStyle/>
              <a:p>
                <a:pPr defTabSz="913927" fontAlgn="base">
                  <a:spcBef>
                    <a:spcPct val="0"/>
                  </a:spcBef>
                  <a:spcAft>
                    <a:spcPct val="0"/>
                  </a:spcAft>
                  <a:defRPr/>
                </a:pPr>
                <a:endParaRPr lang="en-US" sz="1961" err="1">
                  <a:gradFill>
                    <a:gsLst>
                      <a:gs pos="0">
                        <a:srgbClr val="FFFFFF"/>
                      </a:gs>
                      <a:gs pos="100000">
                        <a:srgbClr val="FFFFFF"/>
                      </a:gs>
                    </a:gsLst>
                    <a:lin ang="5400000" scaled="0"/>
                  </a:gradFill>
                  <a:latin typeface="Segoe UI"/>
                  <a:cs typeface="Segoe UI" pitchFamily="34" charset="0"/>
                </a:endParaRPr>
              </a:p>
            </p:txBody>
          </p:sp>
          <p:sp>
            <p:nvSpPr>
              <p:cNvPr id="33" name="Freeform 13" title="Icon of a cloud">
                <a:extLst>
                  <a:ext uri="{FF2B5EF4-FFF2-40B4-BE49-F238E27FC236}">
                    <a16:creationId xmlns:a16="http://schemas.microsoft.com/office/drawing/2014/main" id="{76CF4D46-17A6-4BCF-97C8-6BA8F7BF21C4}"/>
                  </a:ext>
                </a:extLst>
              </p:cNvPr>
              <p:cNvSpPr>
                <a:spLocks noChangeAspect="1"/>
              </p:cNvSpPr>
              <p:nvPr/>
            </p:nvSpPr>
            <p:spPr bwMode="auto">
              <a:xfrm>
                <a:off x="1119559" y="3143916"/>
                <a:ext cx="420430" cy="230630"/>
              </a:xfrm>
              <a:custGeom>
                <a:avLst/>
                <a:gdLst>
                  <a:gd name="T0" fmla="*/ 384 w 771"/>
                  <a:gd name="T1" fmla="*/ 0 h 422"/>
                  <a:gd name="T2" fmla="*/ 549 w 771"/>
                  <a:gd name="T3" fmla="*/ 110 h 422"/>
                  <a:gd name="T4" fmla="*/ 551 w 771"/>
                  <a:gd name="T5" fmla="*/ 115 h 422"/>
                  <a:gd name="T6" fmla="*/ 565 w 771"/>
                  <a:gd name="T7" fmla="*/ 110 h 422"/>
                  <a:gd name="T8" fmla="*/ 612 w 771"/>
                  <a:gd name="T9" fmla="*/ 103 h 422"/>
                  <a:gd name="T10" fmla="*/ 771 w 771"/>
                  <a:gd name="T11" fmla="*/ 262 h 422"/>
                  <a:gd name="T12" fmla="*/ 628 w 771"/>
                  <a:gd name="T13" fmla="*/ 420 h 422"/>
                  <a:gd name="T14" fmla="*/ 616 w 771"/>
                  <a:gd name="T15" fmla="*/ 421 h 422"/>
                  <a:gd name="T16" fmla="*/ 610 w 771"/>
                  <a:gd name="T17" fmla="*/ 421 h 422"/>
                  <a:gd name="T18" fmla="*/ 98 w 771"/>
                  <a:gd name="T19" fmla="*/ 421 h 422"/>
                  <a:gd name="T20" fmla="*/ 91 w 771"/>
                  <a:gd name="T21" fmla="*/ 422 h 422"/>
                  <a:gd name="T22" fmla="*/ 74 w 771"/>
                  <a:gd name="T23" fmla="*/ 419 h 422"/>
                  <a:gd name="T24" fmla="*/ 12 w 771"/>
                  <a:gd name="T25" fmla="*/ 312 h 422"/>
                  <a:gd name="T26" fmla="*/ 101 w 771"/>
                  <a:gd name="T27" fmla="*/ 247 h 422"/>
                  <a:gd name="T28" fmla="*/ 108 w 771"/>
                  <a:gd name="T29" fmla="*/ 249 h 422"/>
                  <a:gd name="T30" fmla="*/ 106 w 771"/>
                  <a:gd name="T31" fmla="*/ 238 h 422"/>
                  <a:gd name="T32" fmla="*/ 119 w 771"/>
                  <a:gd name="T33" fmla="*/ 179 h 422"/>
                  <a:gd name="T34" fmla="*/ 201 w 771"/>
                  <a:gd name="T35" fmla="*/ 128 h 422"/>
                  <a:gd name="T36" fmla="*/ 213 w 771"/>
                  <a:gd name="T37" fmla="*/ 128 h 422"/>
                  <a:gd name="T38" fmla="*/ 213 w 771"/>
                  <a:gd name="T39" fmla="*/ 127 h 422"/>
                  <a:gd name="T40" fmla="*/ 384 w 771"/>
                  <a:gd name="T41"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71" h="422">
                    <a:moveTo>
                      <a:pt x="384" y="0"/>
                    </a:moveTo>
                    <a:cubicBezTo>
                      <a:pt x="458" y="0"/>
                      <a:pt x="522" y="46"/>
                      <a:pt x="549" y="110"/>
                    </a:cubicBezTo>
                    <a:cubicBezTo>
                      <a:pt x="551" y="115"/>
                      <a:pt x="551" y="115"/>
                      <a:pt x="551" y="115"/>
                    </a:cubicBezTo>
                    <a:cubicBezTo>
                      <a:pt x="565" y="110"/>
                      <a:pt x="565" y="110"/>
                      <a:pt x="565" y="110"/>
                    </a:cubicBezTo>
                    <a:cubicBezTo>
                      <a:pt x="580" y="105"/>
                      <a:pt x="596" y="103"/>
                      <a:pt x="612" y="103"/>
                    </a:cubicBezTo>
                    <a:cubicBezTo>
                      <a:pt x="700" y="103"/>
                      <a:pt x="771" y="174"/>
                      <a:pt x="771" y="262"/>
                    </a:cubicBezTo>
                    <a:cubicBezTo>
                      <a:pt x="771" y="344"/>
                      <a:pt x="708" y="412"/>
                      <a:pt x="628" y="420"/>
                    </a:cubicBezTo>
                    <a:cubicBezTo>
                      <a:pt x="616" y="421"/>
                      <a:pt x="616" y="421"/>
                      <a:pt x="616" y="421"/>
                    </a:cubicBezTo>
                    <a:cubicBezTo>
                      <a:pt x="610" y="421"/>
                      <a:pt x="610" y="421"/>
                      <a:pt x="610" y="421"/>
                    </a:cubicBezTo>
                    <a:cubicBezTo>
                      <a:pt x="98" y="421"/>
                      <a:pt x="98" y="421"/>
                      <a:pt x="98" y="421"/>
                    </a:cubicBezTo>
                    <a:cubicBezTo>
                      <a:pt x="91" y="422"/>
                      <a:pt x="91" y="422"/>
                      <a:pt x="91" y="422"/>
                    </a:cubicBezTo>
                    <a:cubicBezTo>
                      <a:pt x="85" y="421"/>
                      <a:pt x="79" y="420"/>
                      <a:pt x="74" y="419"/>
                    </a:cubicBezTo>
                    <a:cubicBezTo>
                      <a:pt x="27" y="406"/>
                      <a:pt x="0" y="359"/>
                      <a:pt x="12" y="312"/>
                    </a:cubicBezTo>
                    <a:cubicBezTo>
                      <a:pt x="23" y="271"/>
                      <a:pt x="61" y="245"/>
                      <a:pt x="101" y="247"/>
                    </a:cubicBezTo>
                    <a:cubicBezTo>
                      <a:pt x="108" y="249"/>
                      <a:pt x="108" y="249"/>
                      <a:pt x="108" y="249"/>
                    </a:cubicBezTo>
                    <a:cubicBezTo>
                      <a:pt x="106" y="238"/>
                      <a:pt x="106" y="238"/>
                      <a:pt x="106" y="238"/>
                    </a:cubicBezTo>
                    <a:cubicBezTo>
                      <a:pt x="105" y="218"/>
                      <a:pt x="109" y="198"/>
                      <a:pt x="119" y="179"/>
                    </a:cubicBezTo>
                    <a:cubicBezTo>
                      <a:pt x="137" y="148"/>
                      <a:pt x="168" y="130"/>
                      <a:pt x="201" y="128"/>
                    </a:cubicBezTo>
                    <a:cubicBezTo>
                      <a:pt x="213" y="128"/>
                      <a:pt x="213" y="128"/>
                      <a:pt x="213" y="128"/>
                    </a:cubicBezTo>
                    <a:cubicBezTo>
                      <a:pt x="213" y="127"/>
                      <a:pt x="213" y="127"/>
                      <a:pt x="213" y="127"/>
                    </a:cubicBezTo>
                    <a:cubicBezTo>
                      <a:pt x="236" y="53"/>
                      <a:pt x="304" y="0"/>
                      <a:pt x="384" y="0"/>
                    </a:cubicBezTo>
                    <a:close/>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192">
                  <a:defRPr/>
                </a:pPr>
                <a:endParaRPr lang="en-US" sz="1765">
                  <a:gradFill>
                    <a:gsLst>
                      <a:gs pos="0">
                        <a:srgbClr val="505050"/>
                      </a:gs>
                      <a:gs pos="100000">
                        <a:srgbClr val="505050"/>
                      </a:gs>
                    </a:gsLst>
                  </a:gradFill>
                  <a:latin typeface="Segoe UI"/>
                </a:endParaRPr>
              </a:p>
            </p:txBody>
          </p:sp>
        </p:grpSp>
      </p:grpSp>
      <p:sp>
        <p:nvSpPr>
          <p:cNvPr id="99" name="Rectangle 98">
            <a:extLst>
              <a:ext uri="{FF2B5EF4-FFF2-40B4-BE49-F238E27FC236}">
                <a16:creationId xmlns:a16="http://schemas.microsoft.com/office/drawing/2014/main" id="{02FCCFBF-1237-424D-87EF-C12F8C1D00C2}"/>
              </a:ext>
              <a:ext uri="{C183D7F6-B498-43B3-948B-1728B52AA6E4}">
                <adec:decorative xmlns:adec="http://schemas.microsoft.com/office/drawing/2017/decorative" val="1"/>
              </a:ext>
            </a:extLst>
          </p:cNvPr>
          <p:cNvSpPr/>
          <p:nvPr/>
        </p:nvSpPr>
        <p:spPr bwMode="auto">
          <a:xfrm>
            <a:off x="757196" y="2429908"/>
            <a:ext cx="2537037" cy="3505340"/>
          </a:xfrm>
          <a:prstGeom prst="rect">
            <a:avLst/>
          </a:prstGeom>
          <a:noFill/>
          <a:ln>
            <a:solidFill>
              <a:schemeClr val="accent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279979"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a:solidFill>
                <a:srgbClr val="FFFFFF"/>
              </a:solidFill>
              <a:latin typeface="Segoe UI"/>
              <a:cs typeface="Segoe UI" pitchFamily="34" charset="0"/>
            </a:endParaRPr>
          </a:p>
        </p:txBody>
      </p:sp>
      <p:sp>
        <p:nvSpPr>
          <p:cNvPr id="100" name="04R">
            <a:extLst>
              <a:ext uri="{FF2B5EF4-FFF2-40B4-BE49-F238E27FC236}">
                <a16:creationId xmlns:a16="http://schemas.microsoft.com/office/drawing/2014/main" id="{55E873CD-CC0A-4416-9846-A91F1F6D7017}"/>
              </a:ext>
            </a:extLst>
          </p:cNvPr>
          <p:cNvSpPr/>
          <p:nvPr/>
        </p:nvSpPr>
        <p:spPr bwMode="auto">
          <a:xfrm>
            <a:off x="920302" y="2598519"/>
            <a:ext cx="2210824" cy="3168118"/>
          </a:xfrm>
          <a:prstGeom prst="rect">
            <a:avLst/>
          </a:prstGeom>
          <a:solidFill>
            <a:schemeClr val="bg1"/>
          </a:solidFill>
          <a:ln w="9525" cap="flat" cmpd="sng" algn="ctr">
            <a:noFill/>
            <a:prstDash val="solid"/>
            <a:headEnd type="none" w="med" len="med"/>
            <a:tailEnd type="none" w="med" len="med"/>
          </a:ln>
          <a:effectLst>
            <a:outerShdw blurRad="254000" dist="50800" dir="2700000" sx="101000" sy="101000" algn="ctr" rotWithShape="0">
              <a:prstClr val="black">
                <a:alpha val="25000"/>
              </a:prstClr>
            </a:outerShdw>
          </a:effectLst>
        </p:spPr>
        <p:txBody>
          <a:bodyPr rot="0" spcFirstLastPara="0" vertOverflow="overflow" horzOverflow="overflow" vert="horz" wrap="square" lIns="274281" tIns="1188551" rIns="179259" bIns="143407" numCol="1" spcCol="0" rtlCol="0" fromWordArt="0" anchor="t" anchorCtr="0" forceAA="0" compatLnSpc="1">
            <a:prstTxWarp prst="textNoShape">
              <a:avLst/>
            </a:prstTxWarp>
            <a:noAutofit/>
          </a:bodyPr>
          <a:lstStyle/>
          <a:p>
            <a:pPr defTabSz="914049">
              <a:defRPr/>
            </a:pPr>
            <a:r>
              <a:rPr lang="en-US" b="1" dirty="0">
                <a:ln w="3175">
                  <a:noFill/>
                </a:ln>
                <a:solidFill>
                  <a:srgbClr val="000000"/>
                </a:solidFill>
                <a:latin typeface="Segoe UI"/>
                <a:cs typeface="Segoe UI Semilight" panose="020B0402040204020203" pitchFamily="34" charset="0"/>
              </a:rPr>
              <a:t>Detect anomalies </a:t>
            </a:r>
            <a:br>
              <a:rPr lang="en-US" b="1" dirty="0">
                <a:ln w="3175">
                  <a:noFill/>
                </a:ln>
                <a:solidFill>
                  <a:srgbClr val="000000"/>
                </a:solidFill>
                <a:latin typeface="Segoe UI"/>
                <a:cs typeface="Segoe UI Semilight" panose="020B0402040204020203" pitchFamily="34" charset="0"/>
              </a:rPr>
            </a:br>
            <a:r>
              <a:rPr lang="en-US" dirty="0">
                <a:ln w="3175">
                  <a:noFill/>
                </a:ln>
                <a:solidFill>
                  <a:srgbClr val="000000"/>
                </a:solidFill>
                <a:latin typeface="Segoe UI"/>
                <a:cs typeface="Segoe UI Semilight" panose="020B0402040204020203" pitchFamily="34" charset="0"/>
              </a:rPr>
              <a:t>based on entity behavior profiling</a:t>
            </a:r>
          </a:p>
        </p:txBody>
      </p:sp>
      <p:sp>
        <p:nvSpPr>
          <p:cNvPr id="103" name="Rectangle 102">
            <a:extLst>
              <a:ext uri="{FF2B5EF4-FFF2-40B4-BE49-F238E27FC236}">
                <a16:creationId xmlns:a16="http://schemas.microsoft.com/office/drawing/2014/main" id="{F409D2B9-4BBF-421A-8DD8-436F74D9FF51}"/>
              </a:ext>
              <a:ext uri="{C183D7F6-B498-43B3-948B-1728B52AA6E4}">
                <adec:decorative xmlns:adec="http://schemas.microsoft.com/office/drawing/2017/decorative" val="1"/>
              </a:ext>
            </a:extLst>
          </p:cNvPr>
          <p:cNvSpPr/>
          <p:nvPr/>
        </p:nvSpPr>
        <p:spPr bwMode="auto">
          <a:xfrm>
            <a:off x="3590327" y="2429908"/>
            <a:ext cx="2537037" cy="3505340"/>
          </a:xfrm>
          <a:prstGeom prst="rect">
            <a:avLst/>
          </a:prstGeom>
          <a:noFill/>
          <a:ln>
            <a:solidFill>
              <a:schemeClr val="accent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279979"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a:solidFill>
                <a:srgbClr val="FFFFFF"/>
              </a:solidFill>
              <a:latin typeface="Segoe UI"/>
              <a:cs typeface="Segoe UI" pitchFamily="34" charset="0"/>
            </a:endParaRPr>
          </a:p>
        </p:txBody>
      </p:sp>
      <p:sp>
        <p:nvSpPr>
          <p:cNvPr id="104" name="04R">
            <a:extLst>
              <a:ext uri="{FF2B5EF4-FFF2-40B4-BE49-F238E27FC236}">
                <a16:creationId xmlns:a16="http://schemas.microsoft.com/office/drawing/2014/main" id="{C927F9E1-91F5-4A40-8053-F420D5A17C93}"/>
              </a:ext>
            </a:extLst>
          </p:cNvPr>
          <p:cNvSpPr/>
          <p:nvPr/>
        </p:nvSpPr>
        <p:spPr bwMode="auto">
          <a:xfrm>
            <a:off x="3753433" y="2598519"/>
            <a:ext cx="2210824" cy="3168118"/>
          </a:xfrm>
          <a:prstGeom prst="rect">
            <a:avLst/>
          </a:prstGeom>
          <a:solidFill>
            <a:schemeClr val="bg1"/>
          </a:solidFill>
          <a:ln w="9525" cap="flat" cmpd="sng" algn="ctr">
            <a:noFill/>
            <a:prstDash val="solid"/>
            <a:headEnd type="none" w="med" len="med"/>
            <a:tailEnd type="none" w="med" len="med"/>
          </a:ln>
          <a:effectLst>
            <a:outerShdw blurRad="254000" dist="50800" dir="2700000" sx="101000" sy="101000" algn="ctr" rotWithShape="0">
              <a:prstClr val="black">
                <a:alpha val="25000"/>
              </a:prstClr>
            </a:outerShdw>
          </a:effectLst>
        </p:spPr>
        <p:txBody>
          <a:bodyPr rot="0" spcFirstLastPara="0" vertOverflow="overflow" horzOverflow="overflow" vert="horz" wrap="square" lIns="274281" tIns="1188551" rIns="179259" bIns="143407" numCol="1" spcCol="0" rtlCol="0" fromWordArt="0" anchor="t" anchorCtr="0" forceAA="0" compatLnSpc="1">
            <a:prstTxWarp prst="textNoShape">
              <a:avLst/>
            </a:prstTxWarp>
            <a:noAutofit/>
          </a:bodyPr>
          <a:lstStyle/>
          <a:p>
            <a:pPr defTabSz="914049">
              <a:defRPr/>
            </a:pPr>
            <a:r>
              <a:rPr lang="en-US">
                <a:ln w="3175">
                  <a:noFill/>
                </a:ln>
                <a:solidFill>
                  <a:srgbClr val="000000"/>
                </a:solidFill>
                <a:latin typeface="Segoe UI"/>
                <a:cs typeface="Segoe UI Semilight" panose="020B0402040204020203" pitchFamily="34" charset="0"/>
              </a:rPr>
              <a:t>Investigation &amp; hunting with </a:t>
            </a:r>
            <a:r>
              <a:rPr lang="en-US" b="1">
                <a:ln w="3175">
                  <a:noFill/>
                </a:ln>
                <a:solidFill>
                  <a:srgbClr val="000000"/>
                </a:solidFill>
                <a:latin typeface="Segoe UI"/>
                <a:cs typeface="Segoe UI Semilight" panose="020B0402040204020203" pitchFamily="34" charset="0"/>
              </a:rPr>
              <a:t>contextual and behavioral information</a:t>
            </a:r>
          </a:p>
        </p:txBody>
      </p:sp>
      <p:sp>
        <p:nvSpPr>
          <p:cNvPr id="107" name="Rectangle 106">
            <a:extLst>
              <a:ext uri="{FF2B5EF4-FFF2-40B4-BE49-F238E27FC236}">
                <a16:creationId xmlns:a16="http://schemas.microsoft.com/office/drawing/2014/main" id="{6B3C0DC2-187D-4C29-8111-7A69F58E6D5F}"/>
              </a:ext>
              <a:ext uri="{C183D7F6-B498-43B3-948B-1728B52AA6E4}">
                <adec:decorative xmlns:adec="http://schemas.microsoft.com/office/drawing/2017/decorative" val="1"/>
              </a:ext>
            </a:extLst>
          </p:cNvPr>
          <p:cNvSpPr/>
          <p:nvPr/>
        </p:nvSpPr>
        <p:spPr bwMode="auto">
          <a:xfrm>
            <a:off x="6419648" y="2429908"/>
            <a:ext cx="2537037" cy="3505340"/>
          </a:xfrm>
          <a:prstGeom prst="rect">
            <a:avLst/>
          </a:prstGeom>
          <a:noFill/>
          <a:ln>
            <a:solidFill>
              <a:schemeClr val="accent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279979"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a:solidFill>
                <a:srgbClr val="FFFFFF"/>
              </a:solidFill>
              <a:latin typeface="Segoe UI"/>
              <a:cs typeface="Segoe UI" pitchFamily="34" charset="0"/>
            </a:endParaRPr>
          </a:p>
        </p:txBody>
      </p:sp>
      <p:sp>
        <p:nvSpPr>
          <p:cNvPr id="108" name="04R">
            <a:extLst>
              <a:ext uri="{FF2B5EF4-FFF2-40B4-BE49-F238E27FC236}">
                <a16:creationId xmlns:a16="http://schemas.microsoft.com/office/drawing/2014/main" id="{6AEBA8C4-BCDD-4D5F-A1AE-7B4ABA457520}"/>
              </a:ext>
            </a:extLst>
          </p:cNvPr>
          <p:cNvSpPr/>
          <p:nvPr/>
        </p:nvSpPr>
        <p:spPr bwMode="auto">
          <a:xfrm>
            <a:off x="6582754" y="2598519"/>
            <a:ext cx="2210824" cy="3168118"/>
          </a:xfrm>
          <a:prstGeom prst="rect">
            <a:avLst/>
          </a:prstGeom>
          <a:solidFill>
            <a:schemeClr val="bg1"/>
          </a:solidFill>
          <a:ln w="9525" cap="flat" cmpd="sng" algn="ctr">
            <a:noFill/>
            <a:prstDash val="solid"/>
            <a:headEnd type="none" w="med" len="med"/>
            <a:tailEnd type="none" w="med" len="med"/>
          </a:ln>
          <a:effectLst>
            <a:outerShdw blurRad="254000" dist="50800" dir="2700000" sx="101000" sy="101000" algn="ctr" rotWithShape="0">
              <a:prstClr val="black">
                <a:alpha val="25000"/>
              </a:prstClr>
            </a:outerShdw>
          </a:effectLst>
        </p:spPr>
        <p:txBody>
          <a:bodyPr rot="0" spcFirstLastPara="0" vertOverflow="overflow" horzOverflow="overflow" vert="horz" wrap="square" lIns="274281" tIns="1188551" rIns="179259" bIns="143407" numCol="1" spcCol="0" rtlCol="0" fromWordArt="0" anchor="t" anchorCtr="0" forceAA="0" compatLnSpc="1">
            <a:prstTxWarp prst="textNoShape">
              <a:avLst/>
            </a:prstTxWarp>
            <a:noAutofit/>
          </a:bodyPr>
          <a:lstStyle/>
          <a:p>
            <a:pPr defTabSz="914049">
              <a:defRPr/>
            </a:pPr>
            <a:r>
              <a:rPr lang="en-US">
                <a:ln w="3175">
                  <a:noFill/>
                </a:ln>
                <a:solidFill>
                  <a:srgbClr val="000000"/>
                </a:solidFill>
                <a:latin typeface="Segoe UI Semibold"/>
                <a:cs typeface="Segoe UI Semilight" panose="020B0402040204020203" pitchFamily="34" charset="0"/>
              </a:rPr>
              <a:t>Entity pages </a:t>
            </a:r>
            <a:r>
              <a:rPr lang="en-US">
                <a:ln w="3175">
                  <a:noFill/>
                </a:ln>
                <a:solidFill>
                  <a:srgbClr val="000000"/>
                </a:solidFill>
                <a:latin typeface="Segoe UI"/>
                <a:cs typeface="Segoe UI Semilight" panose="020B0402040204020203" pitchFamily="34" charset="0"/>
              </a:rPr>
              <a:t>provides clear insight, timeline and investigation prioritization </a:t>
            </a:r>
          </a:p>
        </p:txBody>
      </p:sp>
      <p:grpSp>
        <p:nvGrpSpPr>
          <p:cNvPr id="7" name="Group 6">
            <a:extLst>
              <a:ext uri="{FF2B5EF4-FFF2-40B4-BE49-F238E27FC236}">
                <a16:creationId xmlns:a16="http://schemas.microsoft.com/office/drawing/2014/main" id="{E61FE220-B88B-40B1-B73B-DA14FA77001C}"/>
              </a:ext>
              <a:ext uri="{C183D7F6-B498-43B3-948B-1728B52AA6E4}">
                <adec:decorative xmlns:adec="http://schemas.microsoft.com/office/drawing/2017/decorative" val="1"/>
              </a:ext>
            </a:extLst>
          </p:cNvPr>
          <p:cNvGrpSpPr/>
          <p:nvPr/>
        </p:nvGrpSpPr>
        <p:grpSpPr>
          <a:xfrm>
            <a:off x="1205305" y="2881332"/>
            <a:ext cx="625581" cy="625579"/>
            <a:chOff x="3858657" y="2974976"/>
            <a:chExt cx="625670" cy="625668"/>
          </a:xfrm>
        </p:grpSpPr>
        <p:sp>
          <p:nvSpPr>
            <p:cNvPr id="46" name="Freeform 5">
              <a:extLst>
                <a:ext uri="{FF2B5EF4-FFF2-40B4-BE49-F238E27FC236}">
                  <a16:creationId xmlns:a16="http://schemas.microsoft.com/office/drawing/2014/main" id="{5CB9FC01-5FC4-453D-8354-C49CBF4627BE}"/>
                </a:ext>
              </a:extLst>
            </p:cNvPr>
            <p:cNvSpPr>
              <a:spLocks noEditPoints="1"/>
            </p:cNvSpPr>
            <p:nvPr/>
          </p:nvSpPr>
          <p:spPr bwMode="auto">
            <a:xfrm>
              <a:off x="3974938" y="3098715"/>
              <a:ext cx="196554" cy="213294"/>
            </a:xfrm>
            <a:custGeom>
              <a:avLst/>
              <a:gdLst>
                <a:gd name="T0" fmla="*/ 51 w 619"/>
                <a:gd name="T1" fmla="*/ 389 h 672"/>
                <a:gd name="T2" fmla="*/ 167 w 619"/>
                <a:gd name="T3" fmla="*/ 274 h 672"/>
                <a:gd name="T4" fmla="*/ 282 w 619"/>
                <a:gd name="T5" fmla="*/ 389 h 672"/>
                <a:gd name="T6" fmla="*/ 167 w 619"/>
                <a:gd name="T7" fmla="*/ 504 h 672"/>
                <a:gd name="T8" fmla="*/ 51 w 619"/>
                <a:gd name="T9" fmla="*/ 389 h 672"/>
                <a:gd name="T10" fmla="*/ 337 w 619"/>
                <a:gd name="T11" fmla="*/ 672 h 672"/>
                <a:gd name="T12" fmla="*/ 169 w 619"/>
                <a:gd name="T13" fmla="*/ 504 h 672"/>
                <a:gd name="T14" fmla="*/ 0 w 619"/>
                <a:gd name="T15" fmla="*/ 672 h 672"/>
                <a:gd name="T16" fmla="*/ 449 w 619"/>
                <a:gd name="T17" fmla="*/ 230 h 672"/>
                <a:gd name="T18" fmla="*/ 564 w 619"/>
                <a:gd name="T19" fmla="*/ 115 h 672"/>
                <a:gd name="T20" fmla="*/ 449 w 619"/>
                <a:gd name="T21" fmla="*/ 0 h 672"/>
                <a:gd name="T22" fmla="*/ 333 w 619"/>
                <a:gd name="T23" fmla="*/ 115 h 672"/>
                <a:gd name="T24" fmla="*/ 449 w 619"/>
                <a:gd name="T25" fmla="*/ 230 h 672"/>
                <a:gd name="T26" fmla="*/ 619 w 619"/>
                <a:gd name="T27" fmla="*/ 397 h 672"/>
                <a:gd name="T28" fmla="*/ 451 w 619"/>
                <a:gd name="T29" fmla="*/ 230 h 672"/>
                <a:gd name="T30" fmla="*/ 282 w 619"/>
                <a:gd name="T31" fmla="*/ 397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9" h="672">
                  <a:moveTo>
                    <a:pt x="51" y="389"/>
                  </a:moveTo>
                  <a:cubicBezTo>
                    <a:pt x="51" y="325"/>
                    <a:pt x="102" y="274"/>
                    <a:pt x="167" y="274"/>
                  </a:cubicBezTo>
                  <a:cubicBezTo>
                    <a:pt x="230" y="274"/>
                    <a:pt x="282" y="325"/>
                    <a:pt x="282" y="389"/>
                  </a:cubicBezTo>
                  <a:cubicBezTo>
                    <a:pt x="282" y="454"/>
                    <a:pt x="230" y="504"/>
                    <a:pt x="167" y="504"/>
                  </a:cubicBezTo>
                  <a:cubicBezTo>
                    <a:pt x="102" y="504"/>
                    <a:pt x="51" y="454"/>
                    <a:pt x="51" y="389"/>
                  </a:cubicBezTo>
                  <a:close/>
                  <a:moveTo>
                    <a:pt x="337" y="672"/>
                  </a:moveTo>
                  <a:cubicBezTo>
                    <a:pt x="337" y="580"/>
                    <a:pt x="261" y="504"/>
                    <a:pt x="169" y="504"/>
                  </a:cubicBezTo>
                  <a:cubicBezTo>
                    <a:pt x="75" y="504"/>
                    <a:pt x="0" y="580"/>
                    <a:pt x="0" y="672"/>
                  </a:cubicBezTo>
                  <a:moveTo>
                    <a:pt x="449" y="230"/>
                  </a:moveTo>
                  <a:cubicBezTo>
                    <a:pt x="512" y="230"/>
                    <a:pt x="564" y="179"/>
                    <a:pt x="564" y="115"/>
                  </a:cubicBezTo>
                  <a:cubicBezTo>
                    <a:pt x="564" y="50"/>
                    <a:pt x="512" y="0"/>
                    <a:pt x="449" y="0"/>
                  </a:cubicBezTo>
                  <a:cubicBezTo>
                    <a:pt x="384" y="0"/>
                    <a:pt x="333" y="50"/>
                    <a:pt x="333" y="115"/>
                  </a:cubicBezTo>
                  <a:cubicBezTo>
                    <a:pt x="333" y="179"/>
                    <a:pt x="384" y="230"/>
                    <a:pt x="449" y="230"/>
                  </a:cubicBezTo>
                  <a:close/>
                  <a:moveTo>
                    <a:pt x="619" y="397"/>
                  </a:moveTo>
                  <a:cubicBezTo>
                    <a:pt x="619" y="306"/>
                    <a:pt x="543" y="230"/>
                    <a:pt x="451" y="230"/>
                  </a:cubicBezTo>
                  <a:cubicBezTo>
                    <a:pt x="357" y="230"/>
                    <a:pt x="282" y="306"/>
                    <a:pt x="282" y="397"/>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a:solidFill>
                  <a:srgbClr val="000000"/>
                </a:solidFill>
                <a:latin typeface="Segoe UI"/>
              </a:endParaRPr>
            </a:p>
          </p:txBody>
        </p:sp>
        <p:sp>
          <p:nvSpPr>
            <p:cNvPr id="101" name="Oval 100">
              <a:extLst>
                <a:ext uri="{FF2B5EF4-FFF2-40B4-BE49-F238E27FC236}">
                  <a16:creationId xmlns:a16="http://schemas.microsoft.com/office/drawing/2014/main" id="{ACF112EC-E87A-4D05-A4A9-D41368A47576}"/>
                </a:ext>
              </a:extLst>
            </p:cNvPr>
            <p:cNvSpPr/>
            <p:nvPr/>
          </p:nvSpPr>
          <p:spPr bwMode="auto">
            <a:xfrm>
              <a:off x="3858657" y="2974976"/>
              <a:ext cx="625670" cy="625668"/>
            </a:xfrm>
            <a:prstGeom prst="ellipse">
              <a:avLst/>
            </a:pr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59" tIns="143407" rIns="179259" bIns="143407" numCol="1" spcCol="0" rtlCol="0" fromWordArt="0" anchor="ctr" anchorCtr="0" forceAA="0" compatLnSpc="1">
              <a:prstTxWarp prst="textNoShape">
                <a:avLst/>
              </a:prstTxWarp>
              <a:noAutofit/>
            </a:bodyPr>
            <a:lstStyle/>
            <a:p>
              <a:pPr defTabSz="913927" fontAlgn="base">
                <a:spcBef>
                  <a:spcPct val="0"/>
                </a:spcBef>
                <a:spcAft>
                  <a:spcPct val="0"/>
                </a:spcAft>
                <a:defRPr/>
              </a:pPr>
              <a:endParaRPr lang="en-US" sz="1961" err="1">
                <a:gradFill>
                  <a:gsLst>
                    <a:gs pos="0">
                      <a:srgbClr val="FFFFFF"/>
                    </a:gs>
                    <a:gs pos="100000">
                      <a:srgbClr val="FFFFFF"/>
                    </a:gs>
                  </a:gsLst>
                  <a:lin ang="5400000" scaled="0"/>
                </a:gradFill>
                <a:latin typeface="Segoe UI"/>
                <a:cs typeface="Segoe UI" pitchFamily="34" charset="0"/>
              </a:endParaRPr>
            </a:p>
          </p:txBody>
        </p:sp>
        <p:sp>
          <p:nvSpPr>
            <p:cNvPr id="3" name="brain_2" title="Icon of a brain with circles and connection lines inside">
              <a:extLst>
                <a:ext uri="{FF2B5EF4-FFF2-40B4-BE49-F238E27FC236}">
                  <a16:creationId xmlns:a16="http://schemas.microsoft.com/office/drawing/2014/main" id="{329B47BA-061C-4E51-BC3F-2E507B2694FE}"/>
                </a:ext>
              </a:extLst>
            </p:cNvPr>
            <p:cNvSpPr>
              <a:spLocks noChangeAspect="1" noEditPoints="1"/>
            </p:cNvSpPr>
            <p:nvPr/>
          </p:nvSpPr>
          <p:spPr bwMode="auto">
            <a:xfrm>
              <a:off x="3953826" y="3141857"/>
              <a:ext cx="435334" cy="291904"/>
            </a:xfrm>
            <a:custGeom>
              <a:avLst/>
              <a:gdLst>
                <a:gd name="T0" fmla="*/ 379 w 440"/>
                <a:gd name="T1" fmla="*/ 133 h 295"/>
                <a:gd name="T2" fmla="*/ 379 w 440"/>
                <a:gd name="T3" fmla="*/ 169 h 295"/>
                <a:gd name="T4" fmla="*/ 259 w 440"/>
                <a:gd name="T5" fmla="*/ 181 h 295"/>
                <a:gd name="T6" fmla="*/ 295 w 440"/>
                <a:gd name="T7" fmla="*/ 181 h 295"/>
                <a:gd name="T8" fmla="*/ 259 w 440"/>
                <a:gd name="T9" fmla="*/ 181 h 295"/>
                <a:gd name="T10" fmla="*/ 114 w 440"/>
                <a:gd name="T11" fmla="*/ 179 h 295"/>
                <a:gd name="T12" fmla="*/ 78 w 440"/>
                <a:gd name="T13" fmla="*/ 169 h 295"/>
                <a:gd name="T14" fmla="*/ 235 w 440"/>
                <a:gd name="T15" fmla="*/ 88 h 295"/>
                <a:gd name="T16" fmla="*/ 192 w 440"/>
                <a:gd name="T17" fmla="*/ 79 h 295"/>
                <a:gd name="T18" fmla="*/ 174 w 440"/>
                <a:gd name="T19" fmla="*/ 97 h 295"/>
                <a:gd name="T20" fmla="*/ 174 w 440"/>
                <a:gd name="T21" fmla="*/ 61 h 295"/>
                <a:gd name="T22" fmla="*/ 277 w 440"/>
                <a:gd name="T23" fmla="*/ 85 h 295"/>
                <a:gd name="T24" fmla="*/ 313 w 440"/>
                <a:gd name="T25" fmla="*/ 85 h 295"/>
                <a:gd name="T26" fmla="*/ 277 w 440"/>
                <a:gd name="T27" fmla="*/ 85 h 295"/>
                <a:gd name="T28" fmla="*/ 168 w 440"/>
                <a:gd name="T29" fmla="*/ 205 h 295"/>
                <a:gd name="T30" fmla="*/ 168 w 440"/>
                <a:gd name="T31" fmla="*/ 169 h 295"/>
                <a:gd name="T32" fmla="*/ 42 w 440"/>
                <a:gd name="T33" fmla="*/ 169 h 295"/>
                <a:gd name="T34" fmla="*/ 78 w 440"/>
                <a:gd name="T35" fmla="*/ 169 h 295"/>
                <a:gd name="T36" fmla="*/ 42 w 440"/>
                <a:gd name="T37" fmla="*/ 169 h 295"/>
                <a:gd name="T38" fmla="*/ 284 w 440"/>
                <a:gd name="T39" fmla="*/ 121 h 295"/>
                <a:gd name="T40" fmla="*/ 295 w 440"/>
                <a:gd name="T41" fmla="*/ 103 h 295"/>
                <a:gd name="T42" fmla="*/ 114 w 440"/>
                <a:gd name="T43" fmla="*/ 125 h 295"/>
                <a:gd name="T44" fmla="*/ 143 w 440"/>
                <a:gd name="T45" fmla="*/ 133 h 295"/>
                <a:gd name="T46" fmla="*/ 168 w 440"/>
                <a:gd name="T47" fmla="*/ 144 h 295"/>
                <a:gd name="T48" fmla="*/ 361 w 440"/>
                <a:gd name="T49" fmla="*/ 151 h 295"/>
                <a:gd name="T50" fmla="*/ 331 w 440"/>
                <a:gd name="T51" fmla="*/ 160 h 295"/>
                <a:gd name="T52" fmla="*/ 331 w 440"/>
                <a:gd name="T53" fmla="*/ 243 h 295"/>
                <a:gd name="T54" fmla="*/ 321 w 440"/>
                <a:gd name="T55" fmla="*/ 181 h 295"/>
                <a:gd name="T56" fmla="*/ 358 w 440"/>
                <a:gd name="T57" fmla="*/ 206 h 295"/>
                <a:gd name="T58" fmla="*/ 440 w 440"/>
                <a:gd name="T59" fmla="*/ 163 h 295"/>
                <a:gd name="T60" fmla="*/ 388 w 440"/>
                <a:gd name="T61" fmla="*/ 110 h 295"/>
                <a:gd name="T62" fmla="*/ 227 w 440"/>
                <a:gd name="T63" fmla="*/ 30 h 295"/>
                <a:gd name="T64" fmla="*/ 68 w 440"/>
                <a:gd name="T65" fmla="*/ 103 h 295"/>
                <a:gd name="T66" fmla="*/ 4 w 440"/>
                <a:gd name="T67" fmla="*/ 165 h 295"/>
                <a:gd name="T68" fmla="*/ 164 w 440"/>
                <a:gd name="T69" fmla="*/ 237 h 295"/>
                <a:gd name="T70" fmla="*/ 358 w 440"/>
                <a:gd name="T71" fmla="*/ 20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0" h="295">
                  <a:moveTo>
                    <a:pt x="361" y="151"/>
                  </a:moveTo>
                  <a:cubicBezTo>
                    <a:pt x="361" y="141"/>
                    <a:pt x="369" y="133"/>
                    <a:pt x="379" y="133"/>
                  </a:cubicBezTo>
                  <a:cubicBezTo>
                    <a:pt x="389" y="133"/>
                    <a:pt x="397" y="141"/>
                    <a:pt x="397" y="151"/>
                  </a:cubicBezTo>
                  <a:cubicBezTo>
                    <a:pt x="397" y="161"/>
                    <a:pt x="389" y="169"/>
                    <a:pt x="379" y="169"/>
                  </a:cubicBezTo>
                  <a:cubicBezTo>
                    <a:pt x="369" y="169"/>
                    <a:pt x="361" y="161"/>
                    <a:pt x="361" y="151"/>
                  </a:cubicBezTo>
                  <a:close/>
                  <a:moveTo>
                    <a:pt x="259" y="181"/>
                  </a:moveTo>
                  <a:cubicBezTo>
                    <a:pt x="259" y="191"/>
                    <a:pt x="267" y="199"/>
                    <a:pt x="277" y="199"/>
                  </a:cubicBezTo>
                  <a:cubicBezTo>
                    <a:pt x="287" y="199"/>
                    <a:pt x="295" y="191"/>
                    <a:pt x="295" y="181"/>
                  </a:cubicBezTo>
                  <a:cubicBezTo>
                    <a:pt x="295" y="171"/>
                    <a:pt x="287" y="163"/>
                    <a:pt x="277" y="163"/>
                  </a:cubicBezTo>
                  <a:cubicBezTo>
                    <a:pt x="267" y="163"/>
                    <a:pt x="259" y="171"/>
                    <a:pt x="259" y="181"/>
                  </a:cubicBezTo>
                  <a:close/>
                  <a:moveTo>
                    <a:pt x="114" y="239"/>
                  </a:moveTo>
                  <a:cubicBezTo>
                    <a:pt x="114" y="179"/>
                    <a:pt x="114" y="179"/>
                    <a:pt x="114" y="179"/>
                  </a:cubicBezTo>
                  <a:cubicBezTo>
                    <a:pt x="114" y="179"/>
                    <a:pt x="109" y="169"/>
                    <a:pt x="104" y="169"/>
                  </a:cubicBezTo>
                  <a:cubicBezTo>
                    <a:pt x="104" y="169"/>
                    <a:pt x="104" y="169"/>
                    <a:pt x="78" y="169"/>
                  </a:cubicBezTo>
                  <a:moveTo>
                    <a:pt x="235" y="260"/>
                  </a:moveTo>
                  <a:cubicBezTo>
                    <a:pt x="235" y="260"/>
                    <a:pt x="235" y="260"/>
                    <a:pt x="235" y="88"/>
                  </a:cubicBezTo>
                  <a:cubicBezTo>
                    <a:pt x="235" y="82"/>
                    <a:pt x="231" y="79"/>
                    <a:pt x="225" y="79"/>
                  </a:cubicBezTo>
                  <a:cubicBezTo>
                    <a:pt x="225" y="79"/>
                    <a:pt x="225" y="79"/>
                    <a:pt x="192" y="79"/>
                  </a:cubicBezTo>
                  <a:moveTo>
                    <a:pt x="156" y="79"/>
                  </a:moveTo>
                  <a:cubicBezTo>
                    <a:pt x="156" y="89"/>
                    <a:pt x="164" y="97"/>
                    <a:pt x="174" y="97"/>
                  </a:cubicBezTo>
                  <a:cubicBezTo>
                    <a:pt x="184" y="97"/>
                    <a:pt x="192" y="89"/>
                    <a:pt x="192" y="79"/>
                  </a:cubicBezTo>
                  <a:cubicBezTo>
                    <a:pt x="192" y="69"/>
                    <a:pt x="184" y="61"/>
                    <a:pt x="174" y="61"/>
                  </a:cubicBezTo>
                  <a:cubicBezTo>
                    <a:pt x="164" y="61"/>
                    <a:pt x="156" y="69"/>
                    <a:pt x="156" y="79"/>
                  </a:cubicBezTo>
                  <a:close/>
                  <a:moveTo>
                    <a:pt x="277" y="85"/>
                  </a:moveTo>
                  <a:cubicBezTo>
                    <a:pt x="277" y="95"/>
                    <a:pt x="285" y="103"/>
                    <a:pt x="295" y="103"/>
                  </a:cubicBezTo>
                  <a:cubicBezTo>
                    <a:pt x="305" y="103"/>
                    <a:pt x="313" y="95"/>
                    <a:pt x="313" y="85"/>
                  </a:cubicBezTo>
                  <a:cubicBezTo>
                    <a:pt x="313" y="75"/>
                    <a:pt x="305" y="67"/>
                    <a:pt x="295" y="67"/>
                  </a:cubicBezTo>
                  <a:cubicBezTo>
                    <a:pt x="285" y="67"/>
                    <a:pt x="277" y="75"/>
                    <a:pt x="277" y="85"/>
                  </a:cubicBezTo>
                  <a:close/>
                  <a:moveTo>
                    <a:pt x="150" y="187"/>
                  </a:moveTo>
                  <a:cubicBezTo>
                    <a:pt x="150" y="197"/>
                    <a:pt x="158" y="205"/>
                    <a:pt x="168" y="205"/>
                  </a:cubicBezTo>
                  <a:cubicBezTo>
                    <a:pt x="178" y="205"/>
                    <a:pt x="186" y="197"/>
                    <a:pt x="186" y="187"/>
                  </a:cubicBezTo>
                  <a:cubicBezTo>
                    <a:pt x="186" y="177"/>
                    <a:pt x="178" y="169"/>
                    <a:pt x="168" y="169"/>
                  </a:cubicBezTo>
                  <a:cubicBezTo>
                    <a:pt x="158" y="169"/>
                    <a:pt x="150" y="177"/>
                    <a:pt x="150" y="187"/>
                  </a:cubicBezTo>
                  <a:close/>
                  <a:moveTo>
                    <a:pt x="42" y="169"/>
                  </a:moveTo>
                  <a:cubicBezTo>
                    <a:pt x="42" y="179"/>
                    <a:pt x="50" y="187"/>
                    <a:pt x="60" y="187"/>
                  </a:cubicBezTo>
                  <a:cubicBezTo>
                    <a:pt x="70" y="187"/>
                    <a:pt x="78" y="179"/>
                    <a:pt x="78" y="169"/>
                  </a:cubicBezTo>
                  <a:cubicBezTo>
                    <a:pt x="78" y="159"/>
                    <a:pt x="70" y="151"/>
                    <a:pt x="60" y="151"/>
                  </a:cubicBezTo>
                  <a:cubicBezTo>
                    <a:pt x="50" y="151"/>
                    <a:pt x="42" y="159"/>
                    <a:pt x="42" y="169"/>
                  </a:cubicBezTo>
                  <a:close/>
                  <a:moveTo>
                    <a:pt x="235" y="121"/>
                  </a:moveTo>
                  <a:cubicBezTo>
                    <a:pt x="235" y="121"/>
                    <a:pt x="235" y="121"/>
                    <a:pt x="284" y="121"/>
                  </a:cubicBezTo>
                  <a:cubicBezTo>
                    <a:pt x="290" y="121"/>
                    <a:pt x="295" y="117"/>
                    <a:pt x="295" y="112"/>
                  </a:cubicBezTo>
                  <a:cubicBezTo>
                    <a:pt x="295" y="112"/>
                    <a:pt x="295" y="112"/>
                    <a:pt x="295" y="103"/>
                  </a:cubicBezTo>
                  <a:moveTo>
                    <a:pt x="114" y="49"/>
                  </a:moveTo>
                  <a:cubicBezTo>
                    <a:pt x="114" y="49"/>
                    <a:pt x="114" y="51"/>
                    <a:pt x="114" y="125"/>
                  </a:cubicBezTo>
                  <a:cubicBezTo>
                    <a:pt x="114" y="130"/>
                    <a:pt x="118" y="133"/>
                    <a:pt x="123" y="133"/>
                  </a:cubicBezTo>
                  <a:cubicBezTo>
                    <a:pt x="123" y="133"/>
                    <a:pt x="123" y="133"/>
                    <a:pt x="143" y="133"/>
                  </a:cubicBezTo>
                  <a:cubicBezTo>
                    <a:pt x="143" y="133"/>
                    <a:pt x="143" y="133"/>
                    <a:pt x="158" y="133"/>
                  </a:cubicBezTo>
                  <a:cubicBezTo>
                    <a:pt x="163" y="133"/>
                    <a:pt x="168" y="139"/>
                    <a:pt x="168" y="144"/>
                  </a:cubicBezTo>
                  <a:cubicBezTo>
                    <a:pt x="168" y="144"/>
                    <a:pt x="168" y="144"/>
                    <a:pt x="168" y="169"/>
                  </a:cubicBezTo>
                  <a:moveTo>
                    <a:pt x="361" y="151"/>
                  </a:moveTo>
                  <a:cubicBezTo>
                    <a:pt x="361" y="151"/>
                    <a:pt x="361" y="151"/>
                    <a:pt x="340" y="151"/>
                  </a:cubicBezTo>
                  <a:cubicBezTo>
                    <a:pt x="335" y="151"/>
                    <a:pt x="331" y="155"/>
                    <a:pt x="331" y="160"/>
                  </a:cubicBezTo>
                  <a:cubicBezTo>
                    <a:pt x="331" y="160"/>
                    <a:pt x="331" y="160"/>
                    <a:pt x="331" y="205"/>
                  </a:cubicBezTo>
                  <a:moveTo>
                    <a:pt x="331" y="243"/>
                  </a:moveTo>
                  <a:cubicBezTo>
                    <a:pt x="331" y="243"/>
                    <a:pt x="331" y="243"/>
                    <a:pt x="331" y="190"/>
                  </a:cubicBezTo>
                  <a:cubicBezTo>
                    <a:pt x="331" y="185"/>
                    <a:pt x="327" y="181"/>
                    <a:pt x="321" y="181"/>
                  </a:cubicBezTo>
                  <a:cubicBezTo>
                    <a:pt x="321" y="181"/>
                    <a:pt x="321" y="181"/>
                    <a:pt x="295" y="181"/>
                  </a:cubicBezTo>
                  <a:moveTo>
                    <a:pt x="358" y="206"/>
                  </a:moveTo>
                  <a:cubicBezTo>
                    <a:pt x="367" y="212"/>
                    <a:pt x="377" y="215"/>
                    <a:pt x="388" y="215"/>
                  </a:cubicBezTo>
                  <a:cubicBezTo>
                    <a:pt x="417" y="215"/>
                    <a:pt x="440" y="192"/>
                    <a:pt x="440" y="163"/>
                  </a:cubicBezTo>
                  <a:cubicBezTo>
                    <a:pt x="440" y="134"/>
                    <a:pt x="417" y="111"/>
                    <a:pt x="388" y="111"/>
                  </a:cubicBezTo>
                  <a:cubicBezTo>
                    <a:pt x="388" y="110"/>
                    <a:pt x="388" y="110"/>
                    <a:pt x="388" y="110"/>
                  </a:cubicBezTo>
                  <a:cubicBezTo>
                    <a:pt x="388" y="110"/>
                    <a:pt x="379" y="38"/>
                    <a:pt x="310" y="41"/>
                  </a:cubicBezTo>
                  <a:cubicBezTo>
                    <a:pt x="310" y="41"/>
                    <a:pt x="275" y="4"/>
                    <a:pt x="227" y="30"/>
                  </a:cubicBezTo>
                  <a:cubicBezTo>
                    <a:pt x="227" y="30"/>
                    <a:pt x="183" y="0"/>
                    <a:pt x="146" y="53"/>
                  </a:cubicBezTo>
                  <a:cubicBezTo>
                    <a:pt x="146" y="53"/>
                    <a:pt x="79" y="26"/>
                    <a:pt x="68" y="103"/>
                  </a:cubicBezTo>
                  <a:cubicBezTo>
                    <a:pt x="68" y="103"/>
                    <a:pt x="68" y="103"/>
                    <a:pt x="68" y="103"/>
                  </a:cubicBezTo>
                  <a:cubicBezTo>
                    <a:pt x="68" y="103"/>
                    <a:pt x="7" y="116"/>
                    <a:pt x="4" y="165"/>
                  </a:cubicBezTo>
                  <a:cubicBezTo>
                    <a:pt x="0" y="213"/>
                    <a:pt x="42" y="247"/>
                    <a:pt x="87" y="215"/>
                  </a:cubicBezTo>
                  <a:cubicBezTo>
                    <a:pt x="87" y="215"/>
                    <a:pt x="120" y="263"/>
                    <a:pt x="164" y="237"/>
                  </a:cubicBezTo>
                  <a:cubicBezTo>
                    <a:pt x="164" y="237"/>
                    <a:pt x="222" y="295"/>
                    <a:pt x="270" y="235"/>
                  </a:cubicBezTo>
                  <a:cubicBezTo>
                    <a:pt x="270" y="235"/>
                    <a:pt x="329" y="282"/>
                    <a:pt x="358" y="206"/>
                  </a:cubicBezTo>
                  <a:close/>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67" tIns="43934" rIns="87867" bIns="43934" numCol="1" anchor="t" anchorCtr="0" compatLnSpc="1">
              <a:prstTxWarp prst="textNoShape">
                <a:avLst/>
              </a:prstTxWarp>
            </a:bodyPr>
            <a:lstStyle/>
            <a:p>
              <a:pPr defTabSz="914225"/>
              <a:endParaRPr lang="en-US" sz="1765">
                <a:solidFill>
                  <a:srgbClr val="000000"/>
                </a:solidFill>
                <a:latin typeface="Segoe UI"/>
              </a:endParaRPr>
            </a:p>
          </p:txBody>
        </p:sp>
      </p:grpSp>
      <p:grpSp>
        <p:nvGrpSpPr>
          <p:cNvPr id="8" name="Group 7">
            <a:extLst>
              <a:ext uri="{FF2B5EF4-FFF2-40B4-BE49-F238E27FC236}">
                <a16:creationId xmlns:a16="http://schemas.microsoft.com/office/drawing/2014/main" id="{668F6E38-8F5F-4B24-B96E-BFCBB74D4735}"/>
              </a:ext>
              <a:ext uri="{C183D7F6-B498-43B3-948B-1728B52AA6E4}">
                <adec:decorative xmlns:adec="http://schemas.microsoft.com/office/drawing/2017/decorative" val="1"/>
              </a:ext>
            </a:extLst>
          </p:cNvPr>
          <p:cNvGrpSpPr/>
          <p:nvPr/>
        </p:nvGrpSpPr>
        <p:grpSpPr>
          <a:xfrm>
            <a:off x="4016434" y="2881332"/>
            <a:ext cx="625581" cy="625579"/>
            <a:chOff x="6670184" y="2974976"/>
            <a:chExt cx="625670" cy="625668"/>
          </a:xfrm>
        </p:grpSpPr>
        <p:sp>
          <p:nvSpPr>
            <p:cNvPr id="105" name="Oval 104">
              <a:extLst>
                <a:ext uri="{FF2B5EF4-FFF2-40B4-BE49-F238E27FC236}">
                  <a16:creationId xmlns:a16="http://schemas.microsoft.com/office/drawing/2014/main" id="{CB6E9FD0-4B1F-4136-A346-77D5F2CA2642}"/>
                </a:ext>
              </a:extLst>
            </p:cNvPr>
            <p:cNvSpPr/>
            <p:nvPr/>
          </p:nvSpPr>
          <p:spPr bwMode="auto">
            <a:xfrm>
              <a:off x="6670184" y="2974976"/>
              <a:ext cx="625670" cy="625668"/>
            </a:xfrm>
            <a:prstGeom prst="ellipse">
              <a:avLst/>
            </a:pr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59" tIns="143407" rIns="179259" bIns="143407" numCol="1" spcCol="0" rtlCol="0" fromWordArt="0" anchor="ctr" anchorCtr="0" forceAA="0" compatLnSpc="1">
              <a:prstTxWarp prst="textNoShape">
                <a:avLst/>
              </a:prstTxWarp>
              <a:noAutofit/>
            </a:bodyPr>
            <a:lstStyle/>
            <a:p>
              <a:pPr defTabSz="913927" fontAlgn="base">
                <a:spcBef>
                  <a:spcPct val="0"/>
                </a:spcBef>
                <a:spcAft>
                  <a:spcPct val="0"/>
                </a:spcAft>
                <a:defRPr/>
              </a:pPr>
              <a:endParaRPr lang="en-US" sz="1961" err="1">
                <a:gradFill>
                  <a:gsLst>
                    <a:gs pos="0">
                      <a:srgbClr val="FFFFFF"/>
                    </a:gs>
                    <a:gs pos="100000">
                      <a:srgbClr val="FFFFFF"/>
                    </a:gs>
                  </a:gsLst>
                  <a:lin ang="5400000" scaled="0"/>
                </a:gradFill>
                <a:latin typeface="Segoe UI"/>
                <a:cs typeface="Segoe UI" pitchFamily="34" charset="0"/>
              </a:endParaRPr>
            </a:p>
          </p:txBody>
        </p:sp>
        <p:sp>
          <p:nvSpPr>
            <p:cNvPr id="2" name="binoculars" title="Icon of binoculars">
              <a:extLst>
                <a:ext uri="{FF2B5EF4-FFF2-40B4-BE49-F238E27FC236}">
                  <a16:creationId xmlns:a16="http://schemas.microsoft.com/office/drawing/2014/main" id="{A5C93D82-8479-4EFD-AEBF-CF7936EAE265}"/>
                </a:ext>
              </a:extLst>
            </p:cNvPr>
            <p:cNvSpPr>
              <a:spLocks noChangeAspect="1" noEditPoints="1"/>
            </p:cNvSpPr>
            <p:nvPr/>
          </p:nvSpPr>
          <p:spPr bwMode="auto">
            <a:xfrm>
              <a:off x="6835558" y="3152023"/>
              <a:ext cx="294924" cy="271574"/>
            </a:xfrm>
            <a:custGeom>
              <a:avLst/>
              <a:gdLst>
                <a:gd name="T0" fmla="*/ 0 w 331"/>
                <a:gd name="T1" fmla="*/ 239 h 306"/>
                <a:gd name="T2" fmla="*/ 67 w 331"/>
                <a:gd name="T3" fmla="*/ 172 h 306"/>
                <a:gd name="T4" fmla="*/ 134 w 331"/>
                <a:gd name="T5" fmla="*/ 239 h 306"/>
                <a:gd name="T6" fmla="*/ 67 w 331"/>
                <a:gd name="T7" fmla="*/ 306 h 306"/>
                <a:gd name="T8" fmla="*/ 0 w 331"/>
                <a:gd name="T9" fmla="*/ 239 h 306"/>
                <a:gd name="T10" fmla="*/ 264 w 331"/>
                <a:gd name="T11" fmla="*/ 306 h 306"/>
                <a:gd name="T12" fmla="*/ 331 w 331"/>
                <a:gd name="T13" fmla="*/ 239 h 306"/>
                <a:gd name="T14" fmla="*/ 264 w 331"/>
                <a:gd name="T15" fmla="*/ 172 h 306"/>
                <a:gd name="T16" fmla="*/ 197 w 331"/>
                <a:gd name="T17" fmla="*/ 239 h 306"/>
                <a:gd name="T18" fmla="*/ 264 w 331"/>
                <a:gd name="T19" fmla="*/ 306 h 306"/>
                <a:gd name="T20" fmla="*/ 324 w 331"/>
                <a:gd name="T21" fmla="*/ 209 h 306"/>
                <a:gd name="T22" fmla="*/ 264 w 331"/>
                <a:gd name="T23" fmla="*/ 34 h 306"/>
                <a:gd name="T24" fmla="*/ 231 w 331"/>
                <a:gd name="T25" fmla="*/ 0 h 306"/>
                <a:gd name="T26" fmla="*/ 197 w 331"/>
                <a:gd name="T27" fmla="*/ 34 h 306"/>
                <a:gd name="T28" fmla="*/ 197 w 331"/>
                <a:gd name="T29" fmla="*/ 239 h 306"/>
                <a:gd name="T30" fmla="*/ 134 w 331"/>
                <a:gd name="T31" fmla="*/ 239 h 306"/>
                <a:gd name="T32" fmla="*/ 134 w 331"/>
                <a:gd name="T33" fmla="*/ 34 h 306"/>
                <a:gd name="T34" fmla="*/ 100 w 331"/>
                <a:gd name="T35" fmla="*/ 0 h 306"/>
                <a:gd name="T36" fmla="*/ 67 w 331"/>
                <a:gd name="T37" fmla="*/ 34 h 306"/>
                <a:gd name="T38" fmla="*/ 4 w 331"/>
                <a:gd name="T39" fmla="*/ 217 h 306"/>
                <a:gd name="T40" fmla="*/ 134 w 331"/>
                <a:gd name="T41" fmla="*/ 87 h 306"/>
                <a:gd name="T42" fmla="*/ 197 w 331"/>
                <a:gd name="T43" fmla="*/ 87 h 306"/>
                <a:gd name="T44" fmla="*/ 134 w 331"/>
                <a:gd name="T45" fmla="*/ 154 h 306"/>
                <a:gd name="T46" fmla="*/ 197 w 331"/>
                <a:gd name="T47" fmla="*/ 154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1" h="306">
                  <a:moveTo>
                    <a:pt x="0" y="239"/>
                  </a:moveTo>
                  <a:cubicBezTo>
                    <a:pt x="0" y="202"/>
                    <a:pt x="30" y="172"/>
                    <a:pt x="67" y="172"/>
                  </a:cubicBezTo>
                  <a:cubicBezTo>
                    <a:pt x="104" y="172"/>
                    <a:pt x="134" y="202"/>
                    <a:pt x="134" y="239"/>
                  </a:cubicBezTo>
                  <a:cubicBezTo>
                    <a:pt x="134" y="276"/>
                    <a:pt x="104" y="306"/>
                    <a:pt x="67" y="306"/>
                  </a:cubicBezTo>
                  <a:cubicBezTo>
                    <a:pt x="30" y="306"/>
                    <a:pt x="0" y="276"/>
                    <a:pt x="0" y="239"/>
                  </a:cubicBezTo>
                  <a:close/>
                  <a:moveTo>
                    <a:pt x="264" y="306"/>
                  </a:moveTo>
                  <a:cubicBezTo>
                    <a:pt x="301" y="306"/>
                    <a:pt x="331" y="276"/>
                    <a:pt x="331" y="239"/>
                  </a:cubicBezTo>
                  <a:cubicBezTo>
                    <a:pt x="331" y="202"/>
                    <a:pt x="301" y="172"/>
                    <a:pt x="264" y="172"/>
                  </a:cubicBezTo>
                  <a:cubicBezTo>
                    <a:pt x="227" y="172"/>
                    <a:pt x="197" y="202"/>
                    <a:pt x="197" y="239"/>
                  </a:cubicBezTo>
                  <a:cubicBezTo>
                    <a:pt x="197" y="276"/>
                    <a:pt x="227" y="306"/>
                    <a:pt x="264" y="306"/>
                  </a:cubicBezTo>
                  <a:close/>
                  <a:moveTo>
                    <a:pt x="324" y="209"/>
                  </a:moveTo>
                  <a:cubicBezTo>
                    <a:pt x="264" y="34"/>
                    <a:pt x="264" y="34"/>
                    <a:pt x="264" y="34"/>
                  </a:cubicBezTo>
                  <a:cubicBezTo>
                    <a:pt x="258" y="15"/>
                    <a:pt x="249" y="0"/>
                    <a:pt x="231" y="0"/>
                  </a:cubicBezTo>
                  <a:cubicBezTo>
                    <a:pt x="212" y="0"/>
                    <a:pt x="197" y="15"/>
                    <a:pt x="197" y="34"/>
                  </a:cubicBezTo>
                  <a:cubicBezTo>
                    <a:pt x="197" y="239"/>
                    <a:pt x="197" y="239"/>
                    <a:pt x="197" y="239"/>
                  </a:cubicBezTo>
                  <a:moveTo>
                    <a:pt x="134" y="239"/>
                  </a:moveTo>
                  <a:cubicBezTo>
                    <a:pt x="134" y="34"/>
                    <a:pt x="134" y="34"/>
                    <a:pt x="134" y="34"/>
                  </a:cubicBezTo>
                  <a:cubicBezTo>
                    <a:pt x="134" y="15"/>
                    <a:pt x="119" y="0"/>
                    <a:pt x="100" y="0"/>
                  </a:cubicBezTo>
                  <a:cubicBezTo>
                    <a:pt x="82" y="0"/>
                    <a:pt x="72" y="15"/>
                    <a:pt x="67" y="34"/>
                  </a:cubicBezTo>
                  <a:cubicBezTo>
                    <a:pt x="4" y="217"/>
                    <a:pt x="4" y="217"/>
                    <a:pt x="4" y="217"/>
                  </a:cubicBezTo>
                  <a:moveTo>
                    <a:pt x="134" y="87"/>
                  </a:moveTo>
                  <a:cubicBezTo>
                    <a:pt x="197" y="87"/>
                    <a:pt x="197" y="87"/>
                    <a:pt x="197" y="87"/>
                  </a:cubicBezTo>
                  <a:moveTo>
                    <a:pt x="134" y="154"/>
                  </a:moveTo>
                  <a:cubicBezTo>
                    <a:pt x="197" y="154"/>
                    <a:pt x="197" y="154"/>
                    <a:pt x="197" y="154"/>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225"/>
              <a:endParaRPr lang="en-US" sz="882">
                <a:gradFill>
                  <a:gsLst>
                    <a:gs pos="0">
                      <a:srgbClr val="505050"/>
                    </a:gs>
                    <a:gs pos="100000">
                      <a:srgbClr val="505050"/>
                    </a:gs>
                  </a:gsLst>
                </a:gradFill>
                <a:latin typeface="Segoe UI"/>
              </a:endParaRPr>
            </a:p>
          </p:txBody>
        </p:sp>
      </p:grpSp>
      <p:grpSp>
        <p:nvGrpSpPr>
          <p:cNvPr id="9" name="Group 8">
            <a:extLst>
              <a:ext uri="{FF2B5EF4-FFF2-40B4-BE49-F238E27FC236}">
                <a16:creationId xmlns:a16="http://schemas.microsoft.com/office/drawing/2014/main" id="{72B42989-7CCD-4D3F-B94A-7BF4A4BD9288}"/>
              </a:ext>
              <a:ext uri="{C183D7F6-B498-43B3-948B-1728B52AA6E4}">
                <adec:decorative xmlns:adec="http://schemas.microsoft.com/office/drawing/2017/decorative" val="1"/>
              </a:ext>
            </a:extLst>
          </p:cNvPr>
          <p:cNvGrpSpPr/>
          <p:nvPr/>
        </p:nvGrpSpPr>
        <p:grpSpPr>
          <a:xfrm>
            <a:off x="6864802" y="2881332"/>
            <a:ext cx="625581" cy="625579"/>
            <a:chOff x="9518957" y="2974976"/>
            <a:chExt cx="625670" cy="625668"/>
          </a:xfrm>
        </p:grpSpPr>
        <p:sp>
          <p:nvSpPr>
            <p:cNvPr id="109" name="Oval 108">
              <a:extLst>
                <a:ext uri="{FF2B5EF4-FFF2-40B4-BE49-F238E27FC236}">
                  <a16:creationId xmlns:a16="http://schemas.microsoft.com/office/drawing/2014/main" id="{A86C454C-E4F9-4D32-A7C9-745A73D74251}"/>
                </a:ext>
              </a:extLst>
            </p:cNvPr>
            <p:cNvSpPr/>
            <p:nvPr/>
          </p:nvSpPr>
          <p:spPr bwMode="auto">
            <a:xfrm>
              <a:off x="9518957" y="2974976"/>
              <a:ext cx="625670" cy="625668"/>
            </a:xfrm>
            <a:prstGeom prst="ellipse">
              <a:avLst/>
            </a:prstGeom>
            <a:solidFill>
              <a:schemeClr val="tx2"/>
            </a:solidFill>
            <a:ln>
              <a:noFill/>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59" tIns="143407" rIns="179259" bIns="143407" numCol="1" spcCol="0" rtlCol="0" fromWordArt="0" anchor="ctr" anchorCtr="0" forceAA="0" compatLnSpc="1">
              <a:prstTxWarp prst="textNoShape">
                <a:avLst/>
              </a:prstTxWarp>
              <a:noAutofit/>
            </a:bodyPr>
            <a:lstStyle/>
            <a:p>
              <a:pPr defTabSz="913927" fontAlgn="base">
                <a:spcBef>
                  <a:spcPct val="0"/>
                </a:spcBef>
                <a:spcAft>
                  <a:spcPct val="0"/>
                </a:spcAft>
                <a:defRPr/>
              </a:pPr>
              <a:endParaRPr lang="en-US" sz="1961" err="1">
                <a:gradFill>
                  <a:gsLst>
                    <a:gs pos="0">
                      <a:srgbClr val="FFFFFF"/>
                    </a:gs>
                    <a:gs pos="100000">
                      <a:srgbClr val="FFFFFF"/>
                    </a:gs>
                  </a:gsLst>
                  <a:lin ang="5400000" scaled="0"/>
                </a:gradFill>
                <a:latin typeface="Segoe UI"/>
                <a:cs typeface="Segoe UI" pitchFamily="34" charset="0"/>
              </a:endParaRPr>
            </a:p>
          </p:txBody>
        </p:sp>
        <p:sp>
          <p:nvSpPr>
            <p:cNvPr id="29" name="Data &amp; AI" title="Icon of several circles connected to eachother by lines">
              <a:extLst>
                <a:ext uri="{FF2B5EF4-FFF2-40B4-BE49-F238E27FC236}">
                  <a16:creationId xmlns:a16="http://schemas.microsoft.com/office/drawing/2014/main" id="{B955BE3B-470F-4756-9BDD-8D0ACFB362FA}"/>
                </a:ext>
              </a:extLst>
            </p:cNvPr>
            <p:cNvSpPr>
              <a:spLocks noChangeAspect="1" noEditPoints="1"/>
            </p:cNvSpPr>
            <p:nvPr/>
          </p:nvSpPr>
          <p:spPr bwMode="auto">
            <a:xfrm>
              <a:off x="9659187" y="3149795"/>
              <a:ext cx="345210" cy="276030"/>
            </a:xfrm>
            <a:custGeom>
              <a:avLst/>
              <a:gdLst>
                <a:gd name="T0" fmla="*/ 465 w 706"/>
                <a:gd name="T1" fmla="*/ 76 h 564"/>
                <a:gd name="T2" fmla="*/ 465 w 706"/>
                <a:gd name="T3" fmla="*/ 0 h 564"/>
                <a:gd name="T4" fmla="*/ 668 w 706"/>
                <a:gd name="T5" fmla="*/ 138 h 564"/>
                <a:gd name="T6" fmla="*/ 668 w 706"/>
                <a:gd name="T7" fmla="*/ 214 h 564"/>
                <a:gd name="T8" fmla="*/ 668 w 706"/>
                <a:gd name="T9" fmla="*/ 138 h 564"/>
                <a:gd name="T10" fmla="*/ 454 w 706"/>
                <a:gd name="T11" fmla="*/ 314 h 564"/>
                <a:gd name="T12" fmla="*/ 530 w 706"/>
                <a:gd name="T13" fmla="*/ 314 h 564"/>
                <a:gd name="T14" fmla="*/ 637 w 706"/>
                <a:gd name="T15" fmla="*/ 422 h 564"/>
                <a:gd name="T16" fmla="*/ 637 w 706"/>
                <a:gd name="T17" fmla="*/ 499 h 564"/>
                <a:gd name="T18" fmla="*/ 637 w 706"/>
                <a:gd name="T19" fmla="*/ 422 h 564"/>
                <a:gd name="T20" fmla="*/ 282 w 706"/>
                <a:gd name="T21" fmla="*/ 526 h 564"/>
                <a:gd name="T22" fmla="*/ 358 w 706"/>
                <a:gd name="T23" fmla="*/ 526 h 564"/>
                <a:gd name="T24" fmla="*/ 38 w 706"/>
                <a:gd name="T25" fmla="*/ 338 h 564"/>
                <a:gd name="T26" fmla="*/ 38 w 706"/>
                <a:gd name="T27" fmla="*/ 415 h 564"/>
                <a:gd name="T28" fmla="*/ 38 w 706"/>
                <a:gd name="T29" fmla="*/ 338 h 564"/>
                <a:gd name="T30" fmla="*/ 258 w 706"/>
                <a:gd name="T31" fmla="*/ 205 h 564"/>
                <a:gd name="T32" fmla="*/ 334 w 706"/>
                <a:gd name="T33" fmla="*/ 205 h 564"/>
                <a:gd name="T34" fmla="*/ 120 w 706"/>
                <a:gd name="T35" fmla="*/ 75 h 564"/>
                <a:gd name="T36" fmla="*/ 120 w 706"/>
                <a:gd name="T37" fmla="*/ 152 h 564"/>
                <a:gd name="T38" fmla="*/ 120 w 706"/>
                <a:gd name="T39" fmla="*/ 75 h 564"/>
                <a:gd name="T40" fmla="*/ 258 w 706"/>
                <a:gd name="T41" fmla="*/ 188 h 564"/>
                <a:gd name="T42" fmla="*/ 460 w 706"/>
                <a:gd name="T43" fmla="*/ 294 h 564"/>
                <a:gd name="T44" fmla="*/ 76 w 706"/>
                <a:gd name="T45" fmla="*/ 376 h 564"/>
                <a:gd name="T46" fmla="*/ 288 w 706"/>
                <a:gd name="T47" fmla="*/ 505 h 564"/>
                <a:gd name="T48" fmla="*/ 603 w 706"/>
                <a:gd name="T49" fmla="*/ 479 h 564"/>
                <a:gd name="T50" fmla="*/ 159 w 706"/>
                <a:gd name="T51" fmla="*/ 104 h 564"/>
                <a:gd name="T52" fmla="*/ 637 w 706"/>
                <a:gd name="T53" fmla="*/ 151 h 564"/>
                <a:gd name="T54" fmla="*/ 523 w 706"/>
                <a:gd name="T55" fmla="*/ 291 h 564"/>
                <a:gd name="T56" fmla="*/ 465 w 706"/>
                <a:gd name="T57" fmla="*/ 347 h 564"/>
                <a:gd name="T58" fmla="*/ 334 w 706"/>
                <a:gd name="T59" fmla="*/ 490 h 564"/>
                <a:gd name="T60" fmla="*/ 320 w 706"/>
                <a:gd name="T61" fmla="*/ 488 h 564"/>
                <a:gd name="T62" fmla="*/ 134 w 706"/>
                <a:gd name="T63" fmla="*/ 149 h 564"/>
                <a:gd name="T64" fmla="*/ 438 w 706"/>
                <a:gd name="T65" fmla="*/ 65 h 564"/>
                <a:gd name="T66" fmla="*/ 624 w 706"/>
                <a:gd name="T67" fmla="*/ 425 h 564"/>
                <a:gd name="T68" fmla="*/ 603 w 706"/>
                <a:gd name="T69" fmla="*/ 434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6" h="564">
                  <a:moveTo>
                    <a:pt x="503" y="38"/>
                  </a:moveTo>
                  <a:cubicBezTo>
                    <a:pt x="503" y="59"/>
                    <a:pt x="486" y="76"/>
                    <a:pt x="465" y="76"/>
                  </a:cubicBezTo>
                  <a:cubicBezTo>
                    <a:pt x="444" y="76"/>
                    <a:pt x="427" y="59"/>
                    <a:pt x="427" y="38"/>
                  </a:cubicBezTo>
                  <a:cubicBezTo>
                    <a:pt x="427" y="17"/>
                    <a:pt x="444" y="0"/>
                    <a:pt x="465" y="0"/>
                  </a:cubicBezTo>
                  <a:cubicBezTo>
                    <a:pt x="486" y="0"/>
                    <a:pt x="503" y="17"/>
                    <a:pt x="503" y="38"/>
                  </a:cubicBezTo>
                  <a:close/>
                  <a:moveTo>
                    <a:pt x="668" y="138"/>
                  </a:moveTo>
                  <a:cubicBezTo>
                    <a:pt x="647" y="138"/>
                    <a:pt x="630" y="155"/>
                    <a:pt x="630" y="176"/>
                  </a:cubicBezTo>
                  <a:cubicBezTo>
                    <a:pt x="630" y="197"/>
                    <a:pt x="647" y="214"/>
                    <a:pt x="668" y="214"/>
                  </a:cubicBezTo>
                  <a:cubicBezTo>
                    <a:pt x="689" y="214"/>
                    <a:pt x="706" y="197"/>
                    <a:pt x="706" y="176"/>
                  </a:cubicBezTo>
                  <a:cubicBezTo>
                    <a:pt x="706" y="155"/>
                    <a:pt x="689" y="138"/>
                    <a:pt x="668" y="138"/>
                  </a:cubicBezTo>
                  <a:close/>
                  <a:moveTo>
                    <a:pt x="492" y="276"/>
                  </a:moveTo>
                  <a:cubicBezTo>
                    <a:pt x="471" y="276"/>
                    <a:pt x="454" y="293"/>
                    <a:pt x="454" y="314"/>
                  </a:cubicBezTo>
                  <a:cubicBezTo>
                    <a:pt x="454" y="335"/>
                    <a:pt x="471" y="352"/>
                    <a:pt x="492" y="352"/>
                  </a:cubicBezTo>
                  <a:cubicBezTo>
                    <a:pt x="513" y="352"/>
                    <a:pt x="530" y="335"/>
                    <a:pt x="530" y="314"/>
                  </a:cubicBezTo>
                  <a:cubicBezTo>
                    <a:pt x="530" y="293"/>
                    <a:pt x="513" y="276"/>
                    <a:pt x="492" y="276"/>
                  </a:cubicBezTo>
                  <a:close/>
                  <a:moveTo>
                    <a:pt x="637" y="422"/>
                  </a:moveTo>
                  <a:cubicBezTo>
                    <a:pt x="616" y="422"/>
                    <a:pt x="599" y="440"/>
                    <a:pt x="599" y="461"/>
                  </a:cubicBezTo>
                  <a:cubicBezTo>
                    <a:pt x="599" y="482"/>
                    <a:pt x="616" y="499"/>
                    <a:pt x="637" y="499"/>
                  </a:cubicBezTo>
                  <a:cubicBezTo>
                    <a:pt x="658" y="499"/>
                    <a:pt x="675" y="482"/>
                    <a:pt x="675" y="461"/>
                  </a:cubicBezTo>
                  <a:cubicBezTo>
                    <a:pt x="675" y="440"/>
                    <a:pt x="658" y="422"/>
                    <a:pt x="637" y="422"/>
                  </a:cubicBezTo>
                  <a:close/>
                  <a:moveTo>
                    <a:pt x="320" y="488"/>
                  </a:moveTo>
                  <a:cubicBezTo>
                    <a:pt x="299" y="488"/>
                    <a:pt x="282" y="505"/>
                    <a:pt x="282" y="526"/>
                  </a:cubicBezTo>
                  <a:cubicBezTo>
                    <a:pt x="282" y="547"/>
                    <a:pt x="299" y="564"/>
                    <a:pt x="320" y="564"/>
                  </a:cubicBezTo>
                  <a:cubicBezTo>
                    <a:pt x="341" y="564"/>
                    <a:pt x="358" y="547"/>
                    <a:pt x="358" y="526"/>
                  </a:cubicBezTo>
                  <a:cubicBezTo>
                    <a:pt x="358" y="505"/>
                    <a:pt x="341" y="488"/>
                    <a:pt x="320" y="488"/>
                  </a:cubicBezTo>
                  <a:close/>
                  <a:moveTo>
                    <a:pt x="38" y="338"/>
                  </a:moveTo>
                  <a:cubicBezTo>
                    <a:pt x="17" y="338"/>
                    <a:pt x="0" y="355"/>
                    <a:pt x="0" y="376"/>
                  </a:cubicBezTo>
                  <a:cubicBezTo>
                    <a:pt x="0" y="398"/>
                    <a:pt x="17" y="415"/>
                    <a:pt x="38" y="415"/>
                  </a:cubicBezTo>
                  <a:cubicBezTo>
                    <a:pt x="59" y="415"/>
                    <a:pt x="76" y="398"/>
                    <a:pt x="76" y="376"/>
                  </a:cubicBezTo>
                  <a:cubicBezTo>
                    <a:pt x="76" y="355"/>
                    <a:pt x="59" y="338"/>
                    <a:pt x="38" y="338"/>
                  </a:cubicBezTo>
                  <a:close/>
                  <a:moveTo>
                    <a:pt x="296" y="167"/>
                  </a:moveTo>
                  <a:cubicBezTo>
                    <a:pt x="275" y="167"/>
                    <a:pt x="258" y="184"/>
                    <a:pt x="258" y="205"/>
                  </a:cubicBezTo>
                  <a:cubicBezTo>
                    <a:pt x="258" y="226"/>
                    <a:pt x="275" y="243"/>
                    <a:pt x="296" y="243"/>
                  </a:cubicBezTo>
                  <a:cubicBezTo>
                    <a:pt x="317" y="243"/>
                    <a:pt x="334" y="226"/>
                    <a:pt x="334" y="205"/>
                  </a:cubicBezTo>
                  <a:cubicBezTo>
                    <a:pt x="334" y="184"/>
                    <a:pt x="317" y="167"/>
                    <a:pt x="296" y="167"/>
                  </a:cubicBezTo>
                  <a:close/>
                  <a:moveTo>
                    <a:pt x="120" y="75"/>
                  </a:moveTo>
                  <a:cubicBezTo>
                    <a:pt x="99" y="75"/>
                    <a:pt x="82" y="93"/>
                    <a:pt x="82" y="114"/>
                  </a:cubicBezTo>
                  <a:cubicBezTo>
                    <a:pt x="82" y="135"/>
                    <a:pt x="99" y="152"/>
                    <a:pt x="120" y="152"/>
                  </a:cubicBezTo>
                  <a:cubicBezTo>
                    <a:pt x="142" y="152"/>
                    <a:pt x="159" y="135"/>
                    <a:pt x="159" y="114"/>
                  </a:cubicBezTo>
                  <a:cubicBezTo>
                    <a:pt x="159" y="93"/>
                    <a:pt x="142" y="75"/>
                    <a:pt x="120" y="75"/>
                  </a:cubicBezTo>
                  <a:close/>
                  <a:moveTo>
                    <a:pt x="153" y="133"/>
                  </a:moveTo>
                  <a:cubicBezTo>
                    <a:pt x="258" y="188"/>
                    <a:pt x="258" y="188"/>
                    <a:pt x="258" y="188"/>
                  </a:cubicBezTo>
                  <a:moveTo>
                    <a:pt x="328" y="225"/>
                  </a:moveTo>
                  <a:cubicBezTo>
                    <a:pt x="460" y="294"/>
                    <a:pt x="460" y="294"/>
                    <a:pt x="460" y="294"/>
                  </a:cubicBezTo>
                  <a:moveTo>
                    <a:pt x="454" y="314"/>
                  </a:moveTo>
                  <a:cubicBezTo>
                    <a:pt x="76" y="376"/>
                    <a:pt x="76" y="376"/>
                    <a:pt x="76" y="376"/>
                  </a:cubicBezTo>
                  <a:moveTo>
                    <a:pt x="71" y="395"/>
                  </a:moveTo>
                  <a:cubicBezTo>
                    <a:pt x="288" y="505"/>
                    <a:pt x="288" y="505"/>
                    <a:pt x="288" y="505"/>
                  </a:cubicBezTo>
                  <a:moveTo>
                    <a:pt x="358" y="526"/>
                  </a:moveTo>
                  <a:cubicBezTo>
                    <a:pt x="603" y="479"/>
                    <a:pt x="603" y="479"/>
                    <a:pt x="603" y="479"/>
                  </a:cubicBezTo>
                  <a:moveTo>
                    <a:pt x="427" y="38"/>
                  </a:moveTo>
                  <a:cubicBezTo>
                    <a:pt x="159" y="104"/>
                    <a:pt x="159" y="104"/>
                    <a:pt x="159" y="104"/>
                  </a:cubicBezTo>
                  <a:moveTo>
                    <a:pt x="497" y="59"/>
                  </a:moveTo>
                  <a:cubicBezTo>
                    <a:pt x="637" y="151"/>
                    <a:pt x="637" y="151"/>
                    <a:pt x="637" y="151"/>
                  </a:cubicBezTo>
                  <a:moveTo>
                    <a:pt x="637" y="198"/>
                  </a:moveTo>
                  <a:cubicBezTo>
                    <a:pt x="523" y="291"/>
                    <a:pt x="523" y="291"/>
                    <a:pt x="523" y="291"/>
                  </a:cubicBezTo>
                  <a:moveTo>
                    <a:pt x="346" y="497"/>
                  </a:moveTo>
                  <a:cubicBezTo>
                    <a:pt x="465" y="347"/>
                    <a:pt x="465" y="347"/>
                    <a:pt x="465" y="347"/>
                  </a:cubicBezTo>
                  <a:moveTo>
                    <a:pt x="447" y="76"/>
                  </a:moveTo>
                  <a:cubicBezTo>
                    <a:pt x="334" y="490"/>
                    <a:pt x="334" y="490"/>
                    <a:pt x="334" y="490"/>
                  </a:cubicBezTo>
                  <a:moveTo>
                    <a:pt x="296" y="243"/>
                  </a:moveTo>
                  <a:cubicBezTo>
                    <a:pt x="320" y="488"/>
                    <a:pt x="320" y="488"/>
                    <a:pt x="320" y="488"/>
                  </a:cubicBezTo>
                  <a:moveTo>
                    <a:pt x="305" y="488"/>
                  </a:moveTo>
                  <a:cubicBezTo>
                    <a:pt x="134" y="149"/>
                    <a:pt x="134" y="149"/>
                    <a:pt x="134" y="149"/>
                  </a:cubicBezTo>
                  <a:moveTo>
                    <a:pt x="323" y="179"/>
                  </a:moveTo>
                  <a:cubicBezTo>
                    <a:pt x="438" y="65"/>
                    <a:pt x="438" y="65"/>
                    <a:pt x="438" y="65"/>
                  </a:cubicBezTo>
                  <a:moveTo>
                    <a:pt x="481" y="76"/>
                  </a:moveTo>
                  <a:cubicBezTo>
                    <a:pt x="624" y="425"/>
                    <a:pt x="624" y="425"/>
                    <a:pt x="624" y="425"/>
                  </a:cubicBezTo>
                  <a:moveTo>
                    <a:pt x="514" y="347"/>
                  </a:moveTo>
                  <a:cubicBezTo>
                    <a:pt x="603" y="434"/>
                    <a:pt x="603" y="434"/>
                    <a:pt x="603" y="434"/>
                  </a:cubicBezTo>
                </a:path>
              </a:pathLst>
            </a:custGeom>
            <a:noFill/>
            <a:ln w="15875" cap="sq">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192">
                <a:defRPr/>
              </a:pPr>
              <a:endParaRPr lang="en-US" sz="1765">
                <a:gradFill>
                  <a:gsLst>
                    <a:gs pos="0">
                      <a:srgbClr val="505050"/>
                    </a:gs>
                    <a:gs pos="100000">
                      <a:srgbClr val="505050"/>
                    </a:gs>
                  </a:gsLst>
                </a:gradFill>
                <a:latin typeface="Segoe UI"/>
              </a:endParaRPr>
            </a:p>
          </p:txBody>
        </p:sp>
      </p:grpSp>
    </p:spTree>
    <p:extLst>
      <p:ext uri="{BB962C8B-B14F-4D97-AF65-F5344CB8AC3E}">
        <p14:creationId xmlns:p14="http://schemas.microsoft.com/office/powerpoint/2010/main" val="333885417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Focus on what’s Important</a:t>
            </a:r>
          </a:p>
        </p:txBody>
      </p:sp>
      <p:sp>
        <p:nvSpPr>
          <p:cNvPr id="6" name="Text Placeholder 5"/>
          <p:cNvSpPr>
            <a:spLocks noGrp="1"/>
          </p:cNvSpPr>
          <p:nvPr>
            <p:ph type="body" sz="quarter" idx="10"/>
          </p:nvPr>
        </p:nvSpPr>
        <p:spPr>
          <a:xfrm>
            <a:off x="587172" y="2023986"/>
            <a:ext cx="3833362" cy="1538804"/>
          </a:xfrm>
        </p:spPr>
        <p:txBody>
          <a:bodyPr/>
          <a:lstStyle/>
          <a:p>
            <a:r>
              <a:rPr lang="en-US" sz="2000"/>
              <a:t>User and Entity Behavior Analytics leverage Microsoft’s security experts to define scenarios based on real life attacks, mapped to MITRE ATT&amp;CK </a:t>
            </a:r>
          </a:p>
        </p:txBody>
      </p:sp>
      <p:pic>
        <p:nvPicPr>
          <p:cNvPr id="4098" name="Picture 2" descr="MITRE ATT&amp;CK® – Medium">
            <a:extLst>
              <a:ext uri="{FF2B5EF4-FFF2-40B4-BE49-F238E27FC236}">
                <a16:creationId xmlns:a16="http://schemas.microsoft.com/office/drawing/2014/main" id="{9D9021F8-420D-4297-BB60-75D78C5599F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6219" y="5207285"/>
            <a:ext cx="1061039" cy="1061039"/>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descr="Funnel diagram with the following labels from top to bottom: Ingestion - Raw data ingestion, Filter - Based on security research, Enrich - Contextual &amp; behavioral, Profile - Users &amp; Entities, Correlate - Map to MITRE ATT&amp;CK, Trigger - Anomalies&#10;&#10;&#10;">
            <a:extLst>
              <a:ext uri="{FF2B5EF4-FFF2-40B4-BE49-F238E27FC236}">
                <a16:creationId xmlns:a16="http://schemas.microsoft.com/office/drawing/2014/main" id="{C971E085-5717-4EE6-8122-929B25E6F97A}"/>
              </a:ext>
            </a:extLst>
          </p:cNvPr>
          <p:cNvGrpSpPr/>
          <p:nvPr/>
        </p:nvGrpSpPr>
        <p:grpSpPr>
          <a:xfrm>
            <a:off x="5730391" y="2027870"/>
            <a:ext cx="6485262" cy="3319151"/>
            <a:chOff x="5730338" y="2027671"/>
            <a:chExt cx="6486182" cy="3319622"/>
          </a:xfrm>
        </p:grpSpPr>
        <p:sp>
          <p:nvSpPr>
            <p:cNvPr id="218" name="Rectangle 217">
              <a:extLst>
                <a:ext uri="{FF2B5EF4-FFF2-40B4-BE49-F238E27FC236}">
                  <a16:creationId xmlns:a16="http://schemas.microsoft.com/office/drawing/2014/main" id="{068A4D7A-83C7-4387-A125-0100713C2BDE}"/>
                </a:ext>
                <a:ext uri="{C183D7F6-B498-43B3-948B-1728B52AA6E4}">
                  <adec:decorative xmlns:adec="http://schemas.microsoft.com/office/drawing/2017/decorative" val="1"/>
                </a:ext>
              </a:extLst>
            </p:cNvPr>
            <p:cNvSpPr/>
            <p:nvPr/>
          </p:nvSpPr>
          <p:spPr bwMode="auto">
            <a:xfrm>
              <a:off x="5773160" y="4853389"/>
              <a:ext cx="6418840" cy="4897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solidFill>
                  <a:srgbClr val="E6E6E6"/>
                </a:solidFill>
                <a:latin typeface="Segoe UI"/>
                <a:ea typeface="Segoe UI" pitchFamily="34" charset="0"/>
                <a:cs typeface="Segoe UI" pitchFamily="34" charset="0"/>
              </a:endParaRPr>
            </a:p>
          </p:txBody>
        </p:sp>
        <p:sp>
          <p:nvSpPr>
            <p:cNvPr id="217" name="Rectangle 216">
              <a:extLst>
                <a:ext uri="{FF2B5EF4-FFF2-40B4-BE49-F238E27FC236}">
                  <a16:creationId xmlns:a16="http://schemas.microsoft.com/office/drawing/2014/main" id="{DA3B19AB-0F83-48C6-81F8-EE3C32BC5597}"/>
                </a:ext>
                <a:ext uri="{C183D7F6-B498-43B3-948B-1728B52AA6E4}">
                  <adec:decorative xmlns:adec="http://schemas.microsoft.com/office/drawing/2017/decorative" val="1"/>
                </a:ext>
              </a:extLst>
            </p:cNvPr>
            <p:cNvSpPr/>
            <p:nvPr/>
          </p:nvSpPr>
          <p:spPr bwMode="auto">
            <a:xfrm>
              <a:off x="5773160" y="4291577"/>
              <a:ext cx="6418840" cy="4897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solidFill>
                  <a:srgbClr val="E6E6E6"/>
                </a:solidFill>
                <a:latin typeface="Segoe UI"/>
                <a:ea typeface="Segoe UI" pitchFamily="34" charset="0"/>
                <a:cs typeface="Segoe UI" pitchFamily="34" charset="0"/>
              </a:endParaRPr>
            </a:p>
          </p:txBody>
        </p:sp>
        <p:sp>
          <p:nvSpPr>
            <p:cNvPr id="216" name="Rectangle 215">
              <a:extLst>
                <a:ext uri="{FF2B5EF4-FFF2-40B4-BE49-F238E27FC236}">
                  <a16:creationId xmlns:a16="http://schemas.microsoft.com/office/drawing/2014/main" id="{A3275238-0D84-4E45-9F72-016C4C8FE623}"/>
                </a:ext>
                <a:ext uri="{C183D7F6-B498-43B3-948B-1728B52AA6E4}">
                  <adec:decorative xmlns:adec="http://schemas.microsoft.com/office/drawing/2017/decorative" val="1"/>
                </a:ext>
              </a:extLst>
            </p:cNvPr>
            <p:cNvSpPr/>
            <p:nvPr/>
          </p:nvSpPr>
          <p:spPr bwMode="auto">
            <a:xfrm>
              <a:off x="5773160" y="3727281"/>
              <a:ext cx="6418840" cy="48489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solidFill>
                  <a:srgbClr val="E6E6E6"/>
                </a:solidFill>
                <a:latin typeface="Segoe UI"/>
                <a:ea typeface="Segoe UI" pitchFamily="34" charset="0"/>
                <a:cs typeface="Segoe UI" pitchFamily="34" charset="0"/>
              </a:endParaRPr>
            </a:p>
          </p:txBody>
        </p:sp>
        <p:sp>
          <p:nvSpPr>
            <p:cNvPr id="215" name="Rectangle 214">
              <a:extLst>
                <a:ext uri="{FF2B5EF4-FFF2-40B4-BE49-F238E27FC236}">
                  <a16:creationId xmlns:a16="http://schemas.microsoft.com/office/drawing/2014/main" id="{4725628E-E7CA-4D38-BAC6-71DB2B327F3C}"/>
                </a:ext>
                <a:ext uri="{C183D7F6-B498-43B3-948B-1728B52AA6E4}">
                  <adec:decorative xmlns:adec="http://schemas.microsoft.com/office/drawing/2017/decorative" val="1"/>
                </a:ext>
              </a:extLst>
            </p:cNvPr>
            <p:cNvSpPr/>
            <p:nvPr/>
          </p:nvSpPr>
          <p:spPr bwMode="auto">
            <a:xfrm>
              <a:off x="5773160" y="3162349"/>
              <a:ext cx="6418840" cy="48489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solidFill>
                  <a:srgbClr val="E6E6E6"/>
                </a:solidFill>
                <a:latin typeface="Segoe UI"/>
                <a:ea typeface="Segoe UI" pitchFamily="34" charset="0"/>
                <a:cs typeface="Segoe UI" pitchFamily="34" charset="0"/>
              </a:endParaRPr>
            </a:p>
          </p:txBody>
        </p:sp>
        <p:sp>
          <p:nvSpPr>
            <p:cNvPr id="213" name="Rectangle 212">
              <a:extLst>
                <a:ext uri="{FF2B5EF4-FFF2-40B4-BE49-F238E27FC236}">
                  <a16:creationId xmlns:a16="http://schemas.microsoft.com/office/drawing/2014/main" id="{5402364E-33DB-47E7-8C77-854E3E110062}"/>
                </a:ext>
                <a:ext uri="{C183D7F6-B498-43B3-948B-1728B52AA6E4}">
                  <adec:decorative xmlns:adec="http://schemas.microsoft.com/office/drawing/2017/decorative" val="1"/>
                </a:ext>
              </a:extLst>
            </p:cNvPr>
            <p:cNvSpPr/>
            <p:nvPr/>
          </p:nvSpPr>
          <p:spPr bwMode="auto">
            <a:xfrm>
              <a:off x="5773160" y="2599186"/>
              <a:ext cx="6418840" cy="48489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solidFill>
                  <a:srgbClr val="E6E6E6"/>
                </a:solidFill>
                <a:latin typeface="Segoe UI"/>
                <a:ea typeface="Segoe UI" pitchFamily="34" charset="0"/>
                <a:cs typeface="Segoe UI" pitchFamily="34" charset="0"/>
              </a:endParaRPr>
            </a:p>
          </p:txBody>
        </p:sp>
        <p:sp>
          <p:nvSpPr>
            <p:cNvPr id="4124" name="Rectangle 4123">
              <a:extLst>
                <a:ext uri="{FF2B5EF4-FFF2-40B4-BE49-F238E27FC236}">
                  <a16:creationId xmlns:a16="http://schemas.microsoft.com/office/drawing/2014/main" id="{C312EB6E-2681-4E0D-9312-CBEC3D1147F7}"/>
                </a:ext>
                <a:ext uri="{C183D7F6-B498-43B3-948B-1728B52AA6E4}">
                  <adec:decorative xmlns:adec="http://schemas.microsoft.com/office/drawing/2017/decorative" val="1"/>
                </a:ext>
              </a:extLst>
            </p:cNvPr>
            <p:cNvSpPr/>
            <p:nvPr/>
          </p:nvSpPr>
          <p:spPr bwMode="auto">
            <a:xfrm>
              <a:off x="5773160" y="2032180"/>
              <a:ext cx="6418840" cy="48489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solidFill>
                  <a:srgbClr val="E6E6E6"/>
                </a:solidFill>
                <a:latin typeface="Segoe UI"/>
                <a:ea typeface="Segoe UI" pitchFamily="34" charset="0"/>
                <a:cs typeface="Segoe UI" pitchFamily="34" charset="0"/>
              </a:endParaRPr>
            </a:p>
          </p:txBody>
        </p:sp>
        <p:grpSp>
          <p:nvGrpSpPr>
            <p:cNvPr id="3" name="Group 2">
              <a:extLst>
                <a:ext uri="{FF2B5EF4-FFF2-40B4-BE49-F238E27FC236}">
                  <a16:creationId xmlns:a16="http://schemas.microsoft.com/office/drawing/2014/main" id="{15B0E43D-50AA-48F7-AEBA-8CF2567D0066}"/>
                </a:ext>
              </a:extLst>
            </p:cNvPr>
            <p:cNvGrpSpPr/>
            <p:nvPr/>
          </p:nvGrpSpPr>
          <p:grpSpPr>
            <a:xfrm>
              <a:off x="5730338" y="2027671"/>
              <a:ext cx="6486182" cy="3319622"/>
              <a:chOff x="5730338" y="2027671"/>
              <a:chExt cx="6486182" cy="3319622"/>
            </a:xfrm>
          </p:grpSpPr>
          <p:sp>
            <p:nvSpPr>
              <p:cNvPr id="52" name="Trapezoid 51">
                <a:extLst>
                  <a:ext uri="{FF2B5EF4-FFF2-40B4-BE49-F238E27FC236}">
                    <a16:creationId xmlns:a16="http://schemas.microsoft.com/office/drawing/2014/main" id="{6C7C2ED3-3516-489C-AA40-33B4B868078A}"/>
                  </a:ext>
                  <a:ext uri="{C183D7F6-B498-43B3-948B-1728B52AA6E4}">
                    <adec:decorative xmlns:adec="http://schemas.microsoft.com/office/drawing/2017/decorative" val="1"/>
                  </a:ext>
                </a:extLst>
              </p:cNvPr>
              <p:cNvSpPr/>
              <p:nvPr/>
            </p:nvSpPr>
            <p:spPr bwMode="auto">
              <a:xfrm rot="10800000">
                <a:off x="5730338" y="2027671"/>
                <a:ext cx="4233964" cy="491865"/>
              </a:xfrm>
              <a:prstGeom prst="trapezoid">
                <a:avLst>
                  <a:gd name="adj" fmla="val 49110"/>
                </a:avLst>
              </a:prstGeom>
              <a:solidFill>
                <a:schemeClr val="accent2"/>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solidFill>
                    <a:srgbClr val="FFFFFF"/>
                  </a:solidFill>
                  <a:latin typeface="Segoe UI"/>
                  <a:ea typeface="Segoe UI" pitchFamily="34" charset="0"/>
                  <a:cs typeface="Segoe UI" pitchFamily="34" charset="0"/>
                </a:endParaRPr>
              </a:p>
            </p:txBody>
          </p:sp>
          <p:sp>
            <p:nvSpPr>
              <p:cNvPr id="56" name="Trapezoid 55">
                <a:extLst>
                  <a:ext uri="{FF2B5EF4-FFF2-40B4-BE49-F238E27FC236}">
                    <a16:creationId xmlns:a16="http://schemas.microsoft.com/office/drawing/2014/main" id="{87E99BDE-128C-400D-99EE-872264DA1405}"/>
                  </a:ext>
                  <a:ext uri="{C183D7F6-B498-43B3-948B-1728B52AA6E4}">
                    <adec:decorative xmlns:adec="http://schemas.microsoft.com/office/drawing/2017/decorative" val="1"/>
                  </a:ext>
                </a:extLst>
              </p:cNvPr>
              <p:cNvSpPr/>
              <p:nvPr/>
            </p:nvSpPr>
            <p:spPr bwMode="auto">
              <a:xfrm rot="10800000">
                <a:off x="6003914" y="2593223"/>
                <a:ext cx="3686812" cy="491865"/>
              </a:xfrm>
              <a:prstGeom prst="trapezoid">
                <a:avLst>
                  <a:gd name="adj" fmla="val 47366"/>
                </a:avLst>
              </a:prstGeom>
              <a:solidFill>
                <a:schemeClr val="accent2"/>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solidFill>
                    <a:srgbClr val="FFFFFF"/>
                  </a:solidFill>
                  <a:latin typeface="Segoe UI"/>
                  <a:ea typeface="Segoe UI" pitchFamily="34" charset="0"/>
                  <a:cs typeface="Segoe UI" pitchFamily="34" charset="0"/>
                </a:endParaRPr>
              </a:p>
            </p:txBody>
          </p:sp>
          <p:sp>
            <p:nvSpPr>
              <p:cNvPr id="57" name="Trapezoid 56">
                <a:extLst>
                  <a:ext uri="{FF2B5EF4-FFF2-40B4-BE49-F238E27FC236}">
                    <a16:creationId xmlns:a16="http://schemas.microsoft.com/office/drawing/2014/main" id="{4F4F818D-8A6B-4364-B671-0B2989A7B02A}"/>
                  </a:ext>
                  <a:ext uri="{C183D7F6-B498-43B3-948B-1728B52AA6E4}">
                    <adec:decorative xmlns:adec="http://schemas.microsoft.com/office/drawing/2017/decorative" val="1"/>
                  </a:ext>
                </a:extLst>
              </p:cNvPr>
              <p:cNvSpPr/>
              <p:nvPr/>
            </p:nvSpPr>
            <p:spPr bwMode="auto">
              <a:xfrm rot="10800000">
                <a:off x="6276880" y="3158773"/>
                <a:ext cx="3151619" cy="491865"/>
              </a:xfrm>
              <a:prstGeom prst="trapezoid">
                <a:avLst>
                  <a:gd name="adj" fmla="val 48819"/>
                </a:avLst>
              </a:prstGeom>
              <a:solidFill>
                <a:schemeClr val="accent2"/>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solidFill>
                    <a:srgbClr val="FFFFFF"/>
                  </a:solidFill>
                  <a:latin typeface="Segoe UI"/>
                  <a:ea typeface="Segoe UI" pitchFamily="34" charset="0"/>
                  <a:cs typeface="Segoe UI" pitchFamily="34" charset="0"/>
                </a:endParaRPr>
              </a:p>
            </p:txBody>
          </p:sp>
          <p:sp>
            <p:nvSpPr>
              <p:cNvPr id="58" name="Trapezoid 57">
                <a:extLst>
                  <a:ext uri="{FF2B5EF4-FFF2-40B4-BE49-F238E27FC236}">
                    <a16:creationId xmlns:a16="http://schemas.microsoft.com/office/drawing/2014/main" id="{38BF8520-11AD-4A6B-B242-194580B76408}"/>
                  </a:ext>
                  <a:ext uri="{C183D7F6-B498-43B3-948B-1728B52AA6E4}">
                    <adec:decorative xmlns:adec="http://schemas.microsoft.com/office/drawing/2017/decorative" val="1"/>
                  </a:ext>
                </a:extLst>
              </p:cNvPr>
              <p:cNvSpPr/>
              <p:nvPr/>
            </p:nvSpPr>
            <p:spPr bwMode="auto">
              <a:xfrm rot="10800000">
                <a:off x="6547158" y="3724326"/>
                <a:ext cx="2611707" cy="491865"/>
              </a:xfrm>
              <a:prstGeom prst="trapezoid">
                <a:avLst>
                  <a:gd name="adj" fmla="val 48238"/>
                </a:avLst>
              </a:prstGeom>
              <a:solidFill>
                <a:schemeClr val="accent2"/>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solidFill>
                    <a:srgbClr val="FFFFFF"/>
                  </a:solidFill>
                  <a:latin typeface="Segoe UI"/>
                  <a:ea typeface="Segoe UI" pitchFamily="34" charset="0"/>
                  <a:cs typeface="Segoe UI" pitchFamily="34" charset="0"/>
                </a:endParaRPr>
              </a:p>
            </p:txBody>
          </p:sp>
          <p:sp>
            <p:nvSpPr>
              <p:cNvPr id="59" name="Trapezoid 58">
                <a:extLst>
                  <a:ext uri="{FF2B5EF4-FFF2-40B4-BE49-F238E27FC236}">
                    <a16:creationId xmlns:a16="http://schemas.microsoft.com/office/drawing/2014/main" id="{87DDA45C-FB3D-48B8-B19D-5C77F0E4D6CC}"/>
                  </a:ext>
                  <a:ext uri="{C183D7F6-B498-43B3-948B-1728B52AA6E4}">
                    <adec:decorative xmlns:adec="http://schemas.microsoft.com/office/drawing/2017/decorative" val="1"/>
                  </a:ext>
                </a:extLst>
              </p:cNvPr>
              <p:cNvSpPr/>
              <p:nvPr/>
            </p:nvSpPr>
            <p:spPr bwMode="auto">
              <a:xfrm rot="10800000">
                <a:off x="6852749" y="4289878"/>
                <a:ext cx="2037905" cy="491865"/>
              </a:xfrm>
              <a:prstGeom prst="trapezoid">
                <a:avLst>
                  <a:gd name="adj" fmla="val 46979"/>
                </a:avLst>
              </a:prstGeom>
              <a:solidFill>
                <a:schemeClr val="accent2"/>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solidFill>
                    <a:srgbClr val="FFFFFF"/>
                  </a:solidFill>
                  <a:latin typeface="Segoe UI"/>
                  <a:ea typeface="Segoe UI" pitchFamily="34" charset="0"/>
                  <a:cs typeface="Segoe UI" pitchFamily="34" charset="0"/>
                </a:endParaRPr>
              </a:p>
            </p:txBody>
          </p:sp>
          <p:sp>
            <p:nvSpPr>
              <p:cNvPr id="60" name="Trapezoid 59">
                <a:extLst>
                  <a:ext uri="{FF2B5EF4-FFF2-40B4-BE49-F238E27FC236}">
                    <a16:creationId xmlns:a16="http://schemas.microsoft.com/office/drawing/2014/main" id="{3C112583-23F7-4D5D-AE11-C6717B82A379}"/>
                  </a:ext>
                  <a:ext uri="{C183D7F6-B498-43B3-948B-1728B52AA6E4}">
                    <adec:decorative xmlns:adec="http://schemas.microsoft.com/office/drawing/2017/decorative" val="1"/>
                  </a:ext>
                </a:extLst>
              </p:cNvPr>
              <p:cNvSpPr/>
              <p:nvPr/>
            </p:nvSpPr>
            <p:spPr bwMode="auto">
              <a:xfrm rot="10800000">
                <a:off x="7105798" y="4855428"/>
                <a:ext cx="1517467" cy="491865"/>
              </a:xfrm>
              <a:prstGeom prst="trapezoid">
                <a:avLst>
                  <a:gd name="adj" fmla="val 47077"/>
                </a:avLst>
              </a:prstGeom>
              <a:solidFill>
                <a:schemeClr val="accent2"/>
              </a:soli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solidFill>
                    <a:srgbClr val="FFFFFF"/>
                  </a:solidFill>
                  <a:latin typeface="Segoe UI"/>
                  <a:ea typeface="Segoe UI" pitchFamily="34" charset="0"/>
                  <a:cs typeface="Segoe UI" pitchFamily="34" charset="0"/>
                </a:endParaRPr>
              </a:p>
            </p:txBody>
          </p:sp>
          <p:sp>
            <p:nvSpPr>
              <p:cNvPr id="9" name="TextBox 8">
                <a:extLst>
                  <a:ext uri="{FF2B5EF4-FFF2-40B4-BE49-F238E27FC236}">
                    <a16:creationId xmlns:a16="http://schemas.microsoft.com/office/drawing/2014/main" id="{BA2E77B1-1744-4E9A-BD7F-C52018B91BBF}"/>
                  </a:ext>
                </a:extLst>
              </p:cNvPr>
              <p:cNvSpPr txBox="1"/>
              <p:nvPr/>
            </p:nvSpPr>
            <p:spPr>
              <a:xfrm>
                <a:off x="7467355" y="2165881"/>
                <a:ext cx="759931" cy="215475"/>
              </a:xfrm>
              <a:prstGeom prst="rect">
                <a:avLst/>
              </a:prstGeom>
              <a:noFill/>
            </p:spPr>
            <p:txBody>
              <a:bodyPr wrap="none" lIns="0" tIns="0" rIns="0" bIns="0" rtlCol="0">
                <a:spAutoFit/>
              </a:bodyPr>
              <a:lstStyle/>
              <a:p>
                <a:pPr algn="ctr" defTabSz="914225"/>
                <a:r>
                  <a:rPr lang="en-US" sz="1400">
                    <a:solidFill>
                      <a:srgbClr val="50E6FF"/>
                    </a:solidFill>
                    <a:latin typeface="Segoe UI Semibold"/>
                  </a:rPr>
                  <a:t>Ingestion</a:t>
                </a:r>
              </a:p>
            </p:txBody>
          </p:sp>
          <p:sp>
            <p:nvSpPr>
              <p:cNvPr id="4113" name="TextBox 4112">
                <a:extLst>
                  <a:ext uri="{FF2B5EF4-FFF2-40B4-BE49-F238E27FC236}">
                    <a16:creationId xmlns:a16="http://schemas.microsoft.com/office/drawing/2014/main" id="{D038F140-E5FE-48E5-AC8A-948E91FDBF67}"/>
                  </a:ext>
                </a:extLst>
              </p:cNvPr>
              <p:cNvSpPr txBox="1"/>
              <p:nvPr/>
            </p:nvSpPr>
            <p:spPr>
              <a:xfrm>
                <a:off x="7643420" y="2731433"/>
                <a:ext cx="407798" cy="215475"/>
              </a:xfrm>
              <a:prstGeom prst="rect">
                <a:avLst/>
              </a:prstGeom>
              <a:noFill/>
            </p:spPr>
            <p:txBody>
              <a:bodyPr wrap="none" lIns="0" tIns="0" rIns="0" bIns="0" rtlCol="0">
                <a:spAutoFit/>
              </a:bodyPr>
              <a:lstStyle/>
              <a:p>
                <a:pPr algn="ctr" defTabSz="914225"/>
                <a:r>
                  <a:rPr lang="en-US" sz="1400">
                    <a:solidFill>
                      <a:srgbClr val="50E6FF"/>
                    </a:solidFill>
                    <a:latin typeface="Segoe UI Semibold"/>
                  </a:rPr>
                  <a:t>Filter</a:t>
                </a:r>
              </a:p>
            </p:txBody>
          </p:sp>
          <p:sp>
            <p:nvSpPr>
              <p:cNvPr id="4114" name="TextBox 4113">
                <a:extLst>
                  <a:ext uri="{FF2B5EF4-FFF2-40B4-BE49-F238E27FC236}">
                    <a16:creationId xmlns:a16="http://schemas.microsoft.com/office/drawing/2014/main" id="{9D560926-2585-417B-AC9A-6F622A80460B}"/>
                  </a:ext>
                </a:extLst>
              </p:cNvPr>
              <p:cNvSpPr txBox="1"/>
              <p:nvPr/>
            </p:nvSpPr>
            <p:spPr>
              <a:xfrm>
                <a:off x="7598018" y="3296983"/>
                <a:ext cx="498605" cy="215475"/>
              </a:xfrm>
              <a:prstGeom prst="rect">
                <a:avLst/>
              </a:prstGeom>
              <a:noFill/>
            </p:spPr>
            <p:txBody>
              <a:bodyPr wrap="none" lIns="0" tIns="0" rIns="0" bIns="0" rtlCol="0">
                <a:spAutoFit/>
              </a:bodyPr>
              <a:lstStyle/>
              <a:p>
                <a:pPr algn="ctr" defTabSz="914225"/>
                <a:r>
                  <a:rPr lang="en-US" sz="1400">
                    <a:solidFill>
                      <a:srgbClr val="50E6FF"/>
                    </a:solidFill>
                    <a:latin typeface="Segoe UI Semibold"/>
                  </a:rPr>
                  <a:t>Enrich</a:t>
                </a:r>
              </a:p>
            </p:txBody>
          </p:sp>
          <p:sp>
            <p:nvSpPr>
              <p:cNvPr id="4115" name="TextBox 4114">
                <a:extLst>
                  <a:ext uri="{FF2B5EF4-FFF2-40B4-BE49-F238E27FC236}">
                    <a16:creationId xmlns:a16="http://schemas.microsoft.com/office/drawing/2014/main" id="{72710C25-C86B-41C4-97E6-3FE61FAF364D}"/>
                  </a:ext>
                </a:extLst>
              </p:cNvPr>
              <p:cNvSpPr txBox="1"/>
              <p:nvPr/>
            </p:nvSpPr>
            <p:spPr>
              <a:xfrm>
                <a:off x="7585064" y="3862536"/>
                <a:ext cx="524513" cy="215475"/>
              </a:xfrm>
              <a:prstGeom prst="rect">
                <a:avLst/>
              </a:prstGeom>
              <a:noFill/>
            </p:spPr>
            <p:txBody>
              <a:bodyPr wrap="none" lIns="0" tIns="0" rIns="0" bIns="0" rtlCol="0">
                <a:spAutoFit/>
              </a:bodyPr>
              <a:lstStyle/>
              <a:p>
                <a:pPr algn="ctr" defTabSz="914225"/>
                <a:r>
                  <a:rPr lang="en-US" sz="1400">
                    <a:solidFill>
                      <a:srgbClr val="50E6FF"/>
                    </a:solidFill>
                    <a:latin typeface="Segoe UI Semibold"/>
                  </a:rPr>
                  <a:t>Profile</a:t>
                </a:r>
              </a:p>
            </p:txBody>
          </p:sp>
          <p:sp>
            <p:nvSpPr>
              <p:cNvPr id="4116" name="TextBox 4115">
                <a:extLst>
                  <a:ext uri="{FF2B5EF4-FFF2-40B4-BE49-F238E27FC236}">
                    <a16:creationId xmlns:a16="http://schemas.microsoft.com/office/drawing/2014/main" id="{245D385E-955D-45DA-8B19-DE1157C19AC2}"/>
                  </a:ext>
                </a:extLst>
              </p:cNvPr>
              <p:cNvSpPr txBox="1"/>
              <p:nvPr/>
            </p:nvSpPr>
            <p:spPr>
              <a:xfrm>
                <a:off x="7475080" y="4428089"/>
                <a:ext cx="744477" cy="215475"/>
              </a:xfrm>
              <a:prstGeom prst="rect">
                <a:avLst/>
              </a:prstGeom>
              <a:noFill/>
            </p:spPr>
            <p:txBody>
              <a:bodyPr wrap="none" lIns="0" tIns="0" rIns="0" bIns="0" rtlCol="0">
                <a:spAutoFit/>
              </a:bodyPr>
              <a:lstStyle/>
              <a:p>
                <a:pPr algn="ctr" defTabSz="914225"/>
                <a:r>
                  <a:rPr lang="en-US" sz="1400">
                    <a:solidFill>
                      <a:srgbClr val="50E6FF"/>
                    </a:solidFill>
                    <a:latin typeface="Segoe UI Semibold"/>
                  </a:rPr>
                  <a:t>Correlate</a:t>
                </a:r>
              </a:p>
            </p:txBody>
          </p:sp>
          <p:sp>
            <p:nvSpPr>
              <p:cNvPr id="4117" name="TextBox 4116">
                <a:extLst>
                  <a:ext uri="{FF2B5EF4-FFF2-40B4-BE49-F238E27FC236}">
                    <a16:creationId xmlns:a16="http://schemas.microsoft.com/office/drawing/2014/main" id="{FF6F61F8-3CE0-455F-9C67-05C30B17CC6C}"/>
                  </a:ext>
                </a:extLst>
              </p:cNvPr>
              <p:cNvSpPr txBox="1"/>
              <p:nvPr/>
            </p:nvSpPr>
            <p:spPr>
              <a:xfrm>
                <a:off x="7560439" y="4993639"/>
                <a:ext cx="573764" cy="215475"/>
              </a:xfrm>
              <a:prstGeom prst="rect">
                <a:avLst/>
              </a:prstGeom>
              <a:noFill/>
            </p:spPr>
            <p:txBody>
              <a:bodyPr wrap="none" lIns="0" tIns="0" rIns="0" bIns="0" rtlCol="0">
                <a:spAutoFit/>
              </a:bodyPr>
              <a:lstStyle/>
              <a:p>
                <a:pPr algn="ctr" defTabSz="914225"/>
                <a:r>
                  <a:rPr lang="en-US" sz="1400">
                    <a:solidFill>
                      <a:srgbClr val="50E6FF"/>
                    </a:solidFill>
                    <a:latin typeface="Segoe UI Semibold"/>
                  </a:rPr>
                  <a:t>Trigger</a:t>
                </a:r>
              </a:p>
            </p:txBody>
          </p:sp>
          <p:sp>
            <p:nvSpPr>
              <p:cNvPr id="112" name="Rectangle 111">
                <a:extLst>
                  <a:ext uri="{FF2B5EF4-FFF2-40B4-BE49-F238E27FC236}">
                    <a16:creationId xmlns:a16="http://schemas.microsoft.com/office/drawing/2014/main" id="{FCD7864C-5481-405C-8AD1-A1F44E4C712F}"/>
                  </a:ext>
                </a:extLst>
              </p:cNvPr>
              <p:cNvSpPr/>
              <p:nvPr/>
            </p:nvSpPr>
            <p:spPr>
              <a:xfrm>
                <a:off x="10140415" y="2029721"/>
                <a:ext cx="2076105" cy="491865"/>
              </a:xfrm>
              <a:prstGeom prst="rect">
                <a:avLst/>
              </a:prstGeom>
              <a:noFill/>
              <a:ln>
                <a:noFill/>
              </a:ln>
            </p:spPr>
            <p:style>
              <a:lnRef idx="2">
                <a:schemeClr val="accent1">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54" tIns="95883" rIns="95883" bIns="95883" numCol="1" spcCol="1270" anchor="ctr" anchorCtr="0">
                <a:noAutofit/>
              </a:bodyPr>
              <a:lstStyle/>
              <a:p>
                <a:pPr defTabSz="844388">
                  <a:lnSpc>
                    <a:spcPct val="90000"/>
                  </a:lnSpc>
                  <a:spcBef>
                    <a:spcPct val="0"/>
                  </a:spcBef>
                  <a:spcAft>
                    <a:spcPct val="35000"/>
                  </a:spcAft>
                </a:pPr>
                <a:r>
                  <a:rPr lang="en-US" sz="1050">
                    <a:solidFill>
                      <a:srgbClr val="000000">
                        <a:hueOff val="0"/>
                        <a:satOff val="0"/>
                        <a:lumOff val="0"/>
                        <a:alphaOff val="0"/>
                      </a:srgbClr>
                    </a:solidFill>
                    <a:latin typeface="Segoe UI"/>
                  </a:rPr>
                  <a:t>Raw data ingestion</a:t>
                </a:r>
              </a:p>
            </p:txBody>
          </p:sp>
          <p:sp>
            <p:nvSpPr>
              <p:cNvPr id="123" name="Rectangle 122">
                <a:extLst>
                  <a:ext uri="{FF2B5EF4-FFF2-40B4-BE49-F238E27FC236}">
                    <a16:creationId xmlns:a16="http://schemas.microsoft.com/office/drawing/2014/main" id="{AC7030E7-BC2D-451E-A1CC-C5A6E581569A}"/>
                  </a:ext>
                </a:extLst>
              </p:cNvPr>
              <p:cNvSpPr/>
              <p:nvPr/>
            </p:nvSpPr>
            <p:spPr>
              <a:xfrm>
                <a:off x="9868628" y="2605746"/>
                <a:ext cx="2076105" cy="476010"/>
              </a:xfrm>
              <a:prstGeom prst="rect">
                <a:avLst/>
              </a:prstGeom>
              <a:noFill/>
              <a:ln>
                <a:noFill/>
              </a:ln>
            </p:spPr>
            <p:style>
              <a:lnRef idx="2">
                <a:schemeClr val="accent1">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54" tIns="95883" rIns="95883" bIns="95883" numCol="1" spcCol="1270" anchor="ctr" anchorCtr="0">
                <a:noAutofit/>
              </a:bodyPr>
              <a:lstStyle/>
              <a:p>
                <a:pPr defTabSz="844388">
                  <a:lnSpc>
                    <a:spcPct val="90000"/>
                  </a:lnSpc>
                  <a:spcBef>
                    <a:spcPct val="0"/>
                  </a:spcBef>
                  <a:spcAft>
                    <a:spcPct val="35000"/>
                  </a:spcAft>
                </a:pPr>
                <a:r>
                  <a:rPr lang="en-US" sz="1050">
                    <a:solidFill>
                      <a:srgbClr val="000000">
                        <a:hueOff val="0"/>
                        <a:satOff val="0"/>
                        <a:lumOff val="0"/>
                        <a:alphaOff val="0"/>
                      </a:srgbClr>
                    </a:solidFill>
                    <a:latin typeface="Segoe UI"/>
                  </a:rPr>
                  <a:t>Based on security research</a:t>
                </a:r>
              </a:p>
            </p:txBody>
          </p:sp>
          <p:sp>
            <p:nvSpPr>
              <p:cNvPr id="124" name="Rectangle 123">
                <a:extLst>
                  <a:ext uri="{FF2B5EF4-FFF2-40B4-BE49-F238E27FC236}">
                    <a16:creationId xmlns:a16="http://schemas.microsoft.com/office/drawing/2014/main" id="{577513DD-20F1-45D4-BF92-69816CF4D465}"/>
                  </a:ext>
                </a:extLst>
              </p:cNvPr>
              <p:cNvSpPr/>
              <p:nvPr/>
            </p:nvSpPr>
            <p:spPr>
              <a:xfrm>
                <a:off x="9607276" y="3162348"/>
                <a:ext cx="2076105" cy="479581"/>
              </a:xfrm>
              <a:prstGeom prst="rect">
                <a:avLst/>
              </a:prstGeom>
              <a:noFill/>
              <a:ln>
                <a:noFill/>
              </a:ln>
            </p:spPr>
            <p:style>
              <a:lnRef idx="2">
                <a:schemeClr val="accent1">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54" tIns="95883" rIns="95883" bIns="95883" numCol="1" spcCol="1270" anchor="ctr" anchorCtr="0">
                <a:noAutofit/>
              </a:bodyPr>
              <a:lstStyle/>
              <a:p>
                <a:pPr defTabSz="844388">
                  <a:lnSpc>
                    <a:spcPct val="90000"/>
                  </a:lnSpc>
                  <a:spcBef>
                    <a:spcPct val="0"/>
                  </a:spcBef>
                  <a:spcAft>
                    <a:spcPct val="35000"/>
                  </a:spcAft>
                </a:pPr>
                <a:r>
                  <a:rPr lang="en-US" sz="1050">
                    <a:solidFill>
                      <a:srgbClr val="000000">
                        <a:hueOff val="0"/>
                        <a:satOff val="0"/>
                        <a:lumOff val="0"/>
                        <a:alphaOff val="0"/>
                      </a:srgbClr>
                    </a:solidFill>
                    <a:latin typeface="Segoe UI"/>
                  </a:rPr>
                  <a:t>Contextual &amp; behavioral</a:t>
                </a:r>
              </a:p>
            </p:txBody>
          </p:sp>
          <p:sp>
            <p:nvSpPr>
              <p:cNvPr id="125" name="Rectangle 124">
                <a:extLst>
                  <a:ext uri="{FF2B5EF4-FFF2-40B4-BE49-F238E27FC236}">
                    <a16:creationId xmlns:a16="http://schemas.microsoft.com/office/drawing/2014/main" id="{9C12DE4A-BBA0-4C64-98DF-FC6CD6054602}"/>
                  </a:ext>
                </a:extLst>
              </p:cNvPr>
              <p:cNvSpPr/>
              <p:nvPr/>
            </p:nvSpPr>
            <p:spPr>
              <a:xfrm>
                <a:off x="9332782" y="3725511"/>
                <a:ext cx="2076105" cy="486667"/>
              </a:xfrm>
              <a:prstGeom prst="rect">
                <a:avLst/>
              </a:prstGeom>
              <a:noFill/>
              <a:ln>
                <a:noFill/>
              </a:ln>
            </p:spPr>
            <p:style>
              <a:lnRef idx="2">
                <a:schemeClr val="accent1">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54" tIns="95883" rIns="95883" bIns="95883" numCol="1" spcCol="1270" anchor="ctr" anchorCtr="0">
                <a:noAutofit/>
              </a:bodyPr>
              <a:lstStyle/>
              <a:p>
                <a:pPr defTabSz="844388">
                  <a:lnSpc>
                    <a:spcPct val="90000"/>
                  </a:lnSpc>
                  <a:spcBef>
                    <a:spcPct val="0"/>
                  </a:spcBef>
                  <a:spcAft>
                    <a:spcPct val="35000"/>
                  </a:spcAft>
                </a:pPr>
                <a:r>
                  <a:rPr lang="en-US" sz="1050">
                    <a:solidFill>
                      <a:srgbClr val="000000">
                        <a:hueOff val="0"/>
                        <a:satOff val="0"/>
                        <a:lumOff val="0"/>
                        <a:alphaOff val="0"/>
                      </a:srgbClr>
                    </a:solidFill>
                    <a:latin typeface="Segoe UI"/>
                  </a:rPr>
                  <a:t>Users &amp; Entities</a:t>
                </a:r>
              </a:p>
            </p:txBody>
          </p:sp>
          <p:sp>
            <p:nvSpPr>
              <p:cNvPr id="126" name="Rectangle 125">
                <a:extLst>
                  <a:ext uri="{FF2B5EF4-FFF2-40B4-BE49-F238E27FC236}">
                    <a16:creationId xmlns:a16="http://schemas.microsoft.com/office/drawing/2014/main" id="{0D463F0C-613C-491B-973E-F8B137FDDA3A}"/>
                  </a:ext>
                </a:extLst>
              </p:cNvPr>
              <p:cNvSpPr/>
              <p:nvPr/>
            </p:nvSpPr>
            <p:spPr>
              <a:xfrm>
                <a:off x="9068630" y="4289878"/>
                <a:ext cx="2076105" cy="491398"/>
              </a:xfrm>
              <a:prstGeom prst="rect">
                <a:avLst/>
              </a:prstGeom>
              <a:noFill/>
              <a:ln>
                <a:noFill/>
              </a:ln>
            </p:spPr>
            <p:style>
              <a:lnRef idx="2">
                <a:schemeClr val="accent1">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54" tIns="95883" rIns="95883" bIns="95883" numCol="1" spcCol="1270" anchor="ctr" anchorCtr="0">
                <a:noAutofit/>
              </a:bodyPr>
              <a:lstStyle/>
              <a:p>
                <a:pPr defTabSz="844388">
                  <a:lnSpc>
                    <a:spcPct val="90000"/>
                  </a:lnSpc>
                  <a:spcBef>
                    <a:spcPct val="0"/>
                  </a:spcBef>
                  <a:spcAft>
                    <a:spcPct val="35000"/>
                  </a:spcAft>
                </a:pPr>
                <a:r>
                  <a:rPr lang="en-US" sz="1050">
                    <a:solidFill>
                      <a:srgbClr val="000000">
                        <a:hueOff val="0"/>
                        <a:satOff val="0"/>
                        <a:lumOff val="0"/>
                        <a:alphaOff val="0"/>
                      </a:srgbClr>
                    </a:solidFill>
                    <a:latin typeface="Segoe UI"/>
                  </a:rPr>
                  <a:t>Map to MITRE ATT&amp;CK</a:t>
                </a:r>
              </a:p>
            </p:txBody>
          </p:sp>
          <p:sp>
            <p:nvSpPr>
              <p:cNvPr id="127" name="Rectangle 126">
                <a:extLst>
                  <a:ext uri="{FF2B5EF4-FFF2-40B4-BE49-F238E27FC236}">
                    <a16:creationId xmlns:a16="http://schemas.microsoft.com/office/drawing/2014/main" id="{DF1E7219-691C-4B02-813C-54B2FAF98BB8}"/>
                  </a:ext>
                </a:extLst>
              </p:cNvPr>
              <p:cNvSpPr/>
              <p:nvPr/>
            </p:nvSpPr>
            <p:spPr>
              <a:xfrm>
                <a:off x="8790539" y="4854962"/>
                <a:ext cx="2076105" cy="488123"/>
              </a:xfrm>
              <a:prstGeom prst="rect">
                <a:avLst/>
              </a:prstGeom>
              <a:noFill/>
              <a:ln>
                <a:noFill/>
              </a:ln>
            </p:spPr>
            <p:style>
              <a:lnRef idx="2">
                <a:schemeClr val="accent1">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82854" tIns="95883" rIns="95883" bIns="95883" numCol="1" spcCol="1270" anchor="ctr" anchorCtr="0">
                <a:noAutofit/>
              </a:bodyPr>
              <a:lstStyle/>
              <a:p>
                <a:pPr defTabSz="844388">
                  <a:lnSpc>
                    <a:spcPct val="90000"/>
                  </a:lnSpc>
                  <a:spcBef>
                    <a:spcPct val="0"/>
                  </a:spcBef>
                  <a:spcAft>
                    <a:spcPct val="35000"/>
                  </a:spcAft>
                </a:pPr>
                <a:r>
                  <a:rPr lang="en-US" sz="1050" dirty="0">
                    <a:solidFill>
                      <a:srgbClr val="000000">
                        <a:hueOff val="0"/>
                        <a:satOff val="0"/>
                        <a:lumOff val="0"/>
                        <a:alphaOff val="0"/>
                      </a:srgbClr>
                    </a:solidFill>
                    <a:latin typeface="Segoe UI"/>
                  </a:rPr>
                  <a:t>Anomalies</a:t>
                </a:r>
              </a:p>
            </p:txBody>
          </p:sp>
        </p:grpSp>
      </p:grpSp>
      <p:cxnSp>
        <p:nvCxnSpPr>
          <p:cNvPr id="4119" name="Straight Connector 4118">
            <a:extLst>
              <a:ext uri="{FF2B5EF4-FFF2-40B4-BE49-F238E27FC236}">
                <a16:creationId xmlns:a16="http://schemas.microsoft.com/office/drawing/2014/main" id="{F2427629-FA6E-4C5B-9BC5-FE184A8F013A}"/>
              </a:ext>
              <a:ext uri="{C183D7F6-B498-43B3-948B-1728B52AA6E4}">
                <adec:decorative xmlns:adec="http://schemas.microsoft.com/office/drawing/2017/decorative" val="1"/>
              </a:ext>
            </a:extLst>
          </p:cNvPr>
          <p:cNvCxnSpPr>
            <a:cxnSpLocks/>
          </p:cNvCxnSpPr>
          <p:nvPr/>
        </p:nvCxnSpPr>
        <p:spPr>
          <a:xfrm>
            <a:off x="9842993" y="2274792"/>
            <a:ext cx="274281" cy="0"/>
          </a:xfrm>
          <a:prstGeom prst="line">
            <a:avLst/>
          </a:prstGeom>
          <a:ln>
            <a:solidFill>
              <a:schemeClr val="tx2"/>
            </a:solidFill>
            <a:headEnd type="none" w="lg" len="med"/>
            <a:tailEnd type="oval" w="sm" len="sm"/>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FEA4A7D3-3609-4BF4-83B4-05B8804CD613}"/>
              </a:ext>
              <a:ext uri="{C183D7F6-B498-43B3-948B-1728B52AA6E4}">
                <adec:decorative xmlns:adec="http://schemas.microsoft.com/office/drawing/2017/decorative" val="1"/>
              </a:ext>
            </a:extLst>
          </p:cNvPr>
          <p:cNvCxnSpPr>
            <a:cxnSpLocks/>
          </p:cNvCxnSpPr>
          <p:nvPr/>
        </p:nvCxnSpPr>
        <p:spPr>
          <a:xfrm>
            <a:off x="9564396" y="2847474"/>
            <a:ext cx="274281" cy="0"/>
          </a:xfrm>
          <a:prstGeom prst="line">
            <a:avLst/>
          </a:prstGeom>
          <a:ln>
            <a:solidFill>
              <a:schemeClr val="tx2"/>
            </a:solidFill>
            <a:headEnd type="none" w="lg" len="med"/>
            <a:tailEnd type="oval" w="sm" len="sm"/>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E2C8CA5-8410-428C-83AC-2A593020819A}"/>
              </a:ext>
              <a:ext uri="{C183D7F6-B498-43B3-948B-1728B52AA6E4}">
                <adec:decorative xmlns:adec="http://schemas.microsoft.com/office/drawing/2017/decorative" val="1"/>
              </a:ext>
            </a:extLst>
          </p:cNvPr>
          <p:cNvCxnSpPr>
            <a:cxnSpLocks/>
          </p:cNvCxnSpPr>
          <p:nvPr/>
        </p:nvCxnSpPr>
        <p:spPr>
          <a:xfrm>
            <a:off x="9306053" y="3404708"/>
            <a:ext cx="274281" cy="0"/>
          </a:xfrm>
          <a:prstGeom prst="line">
            <a:avLst/>
          </a:prstGeom>
          <a:ln>
            <a:solidFill>
              <a:schemeClr val="tx2"/>
            </a:solidFill>
            <a:headEnd type="none" w="lg" len="med"/>
            <a:tailEnd type="oval" w="sm" len="sm"/>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3CF4F8D-E3E3-4A64-82C4-A78CAC2F2633}"/>
              </a:ext>
              <a:ext uri="{C183D7F6-B498-43B3-948B-1728B52AA6E4}">
                <adec:decorative xmlns:adec="http://schemas.microsoft.com/office/drawing/2017/decorative" val="1"/>
              </a:ext>
            </a:extLst>
          </p:cNvPr>
          <p:cNvCxnSpPr>
            <a:cxnSpLocks/>
          </p:cNvCxnSpPr>
          <p:nvPr/>
        </p:nvCxnSpPr>
        <p:spPr>
          <a:xfrm>
            <a:off x="9038518" y="3970181"/>
            <a:ext cx="274281" cy="0"/>
          </a:xfrm>
          <a:prstGeom prst="line">
            <a:avLst/>
          </a:prstGeom>
          <a:ln>
            <a:solidFill>
              <a:schemeClr val="tx2"/>
            </a:solidFill>
            <a:headEnd type="none" w="lg" len="med"/>
            <a:tailEnd type="oval" w="sm" len="sm"/>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0DC2DE05-5D37-48B3-9252-7BD89045A115}"/>
              </a:ext>
              <a:ext uri="{C183D7F6-B498-43B3-948B-1728B52AA6E4}">
                <adec:decorative xmlns:adec="http://schemas.microsoft.com/office/drawing/2017/decorative" val="1"/>
              </a:ext>
            </a:extLst>
          </p:cNvPr>
          <p:cNvCxnSpPr>
            <a:cxnSpLocks/>
          </p:cNvCxnSpPr>
          <p:nvPr/>
        </p:nvCxnSpPr>
        <p:spPr>
          <a:xfrm>
            <a:off x="8768807" y="4536270"/>
            <a:ext cx="274281" cy="0"/>
          </a:xfrm>
          <a:prstGeom prst="line">
            <a:avLst/>
          </a:prstGeom>
          <a:ln>
            <a:solidFill>
              <a:schemeClr val="tx2"/>
            </a:solidFill>
            <a:headEnd type="none" w="lg" len="med"/>
            <a:tailEnd type="oval" w="sm" len="sm"/>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97CC08B4-86F1-4091-BC63-BA94B74849CC}"/>
              </a:ext>
              <a:ext uri="{C183D7F6-B498-43B3-948B-1728B52AA6E4}">
                <adec:decorative xmlns:adec="http://schemas.microsoft.com/office/drawing/2017/decorative" val="1"/>
              </a:ext>
            </a:extLst>
          </p:cNvPr>
          <p:cNvCxnSpPr>
            <a:cxnSpLocks/>
          </p:cNvCxnSpPr>
          <p:nvPr/>
        </p:nvCxnSpPr>
        <p:spPr>
          <a:xfrm>
            <a:off x="8490382" y="5098002"/>
            <a:ext cx="274281" cy="0"/>
          </a:xfrm>
          <a:prstGeom prst="line">
            <a:avLst/>
          </a:prstGeom>
          <a:ln>
            <a:solidFill>
              <a:schemeClr val="tx2"/>
            </a:solidFill>
            <a:headEnd type="none" w="lg" len="med"/>
            <a:tailEnd type="oval" w="sm" len="sm"/>
          </a:ln>
        </p:spPr>
        <p:style>
          <a:lnRef idx="1">
            <a:schemeClr val="accent1"/>
          </a:lnRef>
          <a:fillRef idx="0">
            <a:schemeClr val="accent1"/>
          </a:fillRef>
          <a:effectRef idx="0">
            <a:schemeClr val="accent1"/>
          </a:effectRef>
          <a:fontRef idx="minor">
            <a:schemeClr val="tx1"/>
          </a:fontRef>
        </p:style>
      </p:cxnSp>
      <p:grpSp>
        <p:nvGrpSpPr>
          <p:cNvPr id="8" name="Group 7" descr="Downward arrow to the left of the funnel, with the following text from top to bottom: &quot;100% of raw events&quot;, &quot;30% of raw events&quot;, &quot;10% of raw events&quot;, &quot;&lt;1% of raw events&quot;. The end of the arrow is labeled &quot;Reduce events volume.&quot;">
            <a:extLst>
              <a:ext uri="{FF2B5EF4-FFF2-40B4-BE49-F238E27FC236}">
                <a16:creationId xmlns:a16="http://schemas.microsoft.com/office/drawing/2014/main" id="{B490C8CF-6FD3-414B-B731-E2D26E38961B}"/>
              </a:ext>
            </a:extLst>
          </p:cNvPr>
          <p:cNvGrpSpPr/>
          <p:nvPr/>
        </p:nvGrpSpPr>
        <p:grpSpPr>
          <a:xfrm>
            <a:off x="4440852" y="1781542"/>
            <a:ext cx="5138866" cy="4641789"/>
            <a:chOff x="4440616" y="1781307"/>
            <a:chExt cx="5139595" cy="4642448"/>
          </a:xfrm>
        </p:grpSpPr>
        <p:sp>
          <p:nvSpPr>
            <p:cNvPr id="61" name="Isosceles Triangle 60">
              <a:extLst>
                <a:ext uri="{FF2B5EF4-FFF2-40B4-BE49-F238E27FC236}">
                  <a16:creationId xmlns:a16="http://schemas.microsoft.com/office/drawing/2014/main" id="{CB62AC7D-63D3-4D4C-B3A1-4152809E2B4B}"/>
                </a:ext>
              </a:extLst>
            </p:cNvPr>
            <p:cNvSpPr/>
            <p:nvPr/>
          </p:nvSpPr>
          <p:spPr bwMode="auto">
            <a:xfrm>
              <a:off x="4806317" y="1781307"/>
              <a:ext cx="2774752" cy="3853532"/>
            </a:xfrm>
            <a:prstGeom prst="triangle">
              <a:avLst>
                <a:gd name="adj" fmla="val 34156"/>
              </a:avLst>
            </a:prstGeom>
            <a:solidFill>
              <a:schemeClr val="bg1"/>
            </a:solidFill>
            <a:ln>
              <a:noFill/>
              <a:headEnd type="none" w="med" len="med"/>
              <a:tailEnd type="none" w="med" len="med"/>
            </a:ln>
            <a:effectLst>
              <a:outerShdw blurRad="76200" dist="25400" algn="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solidFill>
                  <a:srgbClr val="FFFFFF"/>
                </a:solidFill>
                <a:latin typeface="Segoe UI"/>
                <a:ea typeface="Segoe UI" pitchFamily="34" charset="0"/>
                <a:cs typeface="Segoe UI" pitchFamily="34" charset="0"/>
              </a:endParaRPr>
            </a:p>
          </p:txBody>
        </p:sp>
        <p:sp>
          <p:nvSpPr>
            <p:cNvPr id="70" name="Rectangle 69">
              <a:extLst>
                <a:ext uri="{FF2B5EF4-FFF2-40B4-BE49-F238E27FC236}">
                  <a16:creationId xmlns:a16="http://schemas.microsoft.com/office/drawing/2014/main" id="{EB837BA9-2466-4990-883A-E1221B2BFD23}"/>
                </a:ext>
                <a:ext uri="{C183D7F6-B498-43B3-948B-1728B52AA6E4}">
                  <adec:decorative xmlns:adec="http://schemas.microsoft.com/office/drawing/2017/decorative" val="1"/>
                </a:ext>
              </a:extLst>
            </p:cNvPr>
            <p:cNvSpPr/>
            <p:nvPr/>
          </p:nvSpPr>
          <p:spPr bwMode="auto">
            <a:xfrm>
              <a:off x="4440616" y="5851076"/>
              <a:ext cx="3892026" cy="57267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solidFill>
                  <a:srgbClr val="FFFFFF"/>
                </a:solidFill>
                <a:latin typeface="Segoe UI"/>
                <a:ea typeface="Segoe UI" pitchFamily="34" charset="0"/>
                <a:cs typeface="Segoe UI" pitchFamily="34" charset="0"/>
              </a:endParaRPr>
            </a:p>
          </p:txBody>
        </p:sp>
        <p:sp>
          <p:nvSpPr>
            <p:cNvPr id="73" name="Rectangle 72">
              <a:extLst>
                <a:ext uri="{FF2B5EF4-FFF2-40B4-BE49-F238E27FC236}">
                  <a16:creationId xmlns:a16="http://schemas.microsoft.com/office/drawing/2014/main" id="{5CE5D3C5-FA97-4E76-8357-4EC8F359806F}"/>
                </a:ext>
              </a:extLst>
            </p:cNvPr>
            <p:cNvSpPr/>
            <p:nvPr/>
          </p:nvSpPr>
          <p:spPr bwMode="auto">
            <a:xfrm>
              <a:off x="4442867" y="1782783"/>
              <a:ext cx="1305539" cy="425512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solidFill>
                  <a:srgbClr val="FFFFFF"/>
                </a:solidFill>
                <a:latin typeface="Segoe UI"/>
                <a:ea typeface="Segoe UI" pitchFamily="34" charset="0"/>
                <a:cs typeface="Segoe UI" pitchFamily="34" charset="0"/>
              </a:endParaRPr>
            </a:p>
          </p:txBody>
        </p:sp>
        <p:sp>
          <p:nvSpPr>
            <p:cNvPr id="4104" name="TextBox 4103">
              <a:extLst>
                <a:ext uri="{FF2B5EF4-FFF2-40B4-BE49-F238E27FC236}">
                  <a16:creationId xmlns:a16="http://schemas.microsoft.com/office/drawing/2014/main" id="{A9CD67BB-27C3-449A-8F60-B38E5A1A2880}"/>
                </a:ext>
              </a:extLst>
            </p:cNvPr>
            <p:cNvSpPr txBox="1"/>
            <p:nvPr/>
          </p:nvSpPr>
          <p:spPr>
            <a:xfrm>
              <a:off x="4760643" y="1919588"/>
              <a:ext cx="791995" cy="407862"/>
            </a:xfrm>
            <a:prstGeom prst="rect">
              <a:avLst/>
            </a:prstGeom>
            <a:noFill/>
          </p:spPr>
          <p:txBody>
            <a:bodyPr wrap="none" lIns="0" tIns="0" rIns="0" bIns="0" rtlCol="0">
              <a:spAutoFit/>
            </a:bodyPr>
            <a:lstStyle/>
            <a:p>
              <a:pPr defTabSz="914225"/>
              <a:r>
                <a:rPr lang="en-US" sz="1600">
                  <a:solidFill>
                    <a:srgbClr val="000000"/>
                  </a:solidFill>
                  <a:latin typeface="Segoe UI Semibold"/>
                </a:rPr>
                <a:t>100% </a:t>
              </a:r>
              <a:br>
                <a:rPr lang="en-US" sz="1000">
                  <a:solidFill>
                    <a:srgbClr val="000000"/>
                  </a:solidFill>
                  <a:latin typeface="Segoe UI"/>
                </a:rPr>
              </a:br>
              <a:r>
                <a:rPr lang="en-US" sz="1050">
                  <a:solidFill>
                    <a:srgbClr val="000000"/>
                  </a:solidFill>
                  <a:latin typeface="Segoe UI"/>
                </a:rPr>
                <a:t>of raw events</a:t>
              </a:r>
              <a:endParaRPr lang="en-US" sz="1000">
                <a:solidFill>
                  <a:srgbClr val="000000"/>
                </a:solidFill>
                <a:latin typeface="Segoe UI"/>
              </a:endParaRPr>
            </a:p>
          </p:txBody>
        </p:sp>
        <p:cxnSp>
          <p:nvCxnSpPr>
            <p:cNvPr id="4122" name="Straight Connector 4121">
              <a:extLst>
                <a:ext uri="{FF2B5EF4-FFF2-40B4-BE49-F238E27FC236}">
                  <a16:creationId xmlns:a16="http://schemas.microsoft.com/office/drawing/2014/main" id="{49B2FEA6-0899-48D6-B0B6-59FC944D1EE1}"/>
                </a:ext>
              </a:extLst>
            </p:cNvPr>
            <p:cNvCxnSpPr>
              <a:cxnSpLocks/>
            </p:cNvCxnSpPr>
            <p:nvPr/>
          </p:nvCxnSpPr>
          <p:spPr>
            <a:xfrm flipH="1">
              <a:off x="5277931" y="2032990"/>
              <a:ext cx="426177" cy="0"/>
            </a:xfrm>
            <a:prstGeom prst="line">
              <a:avLst/>
            </a:prstGeom>
            <a:noFill/>
            <a:ln>
              <a:solidFill>
                <a:schemeClr val="bg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198" name="Rectangle 197">
              <a:extLst>
                <a:ext uri="{FF2B5EF4-FFF2-40B4-BE49-F238E27FC236}">
                  <a16:creationId xmlns:a16="http://schemas.microsoft.com/office/drawing/2014/main" id="{A514DBF9-E8CC-4B43-8B0C-8ABBE894C7C7}"/>
                </a:ext>
              </a:extLst>
            </p:cNvPr>
            <p:cNvSpPr/>
            <p:nvPr/>
          </p:nvSpPr>
          <p:spPr bwMode="auto">
            <a:xfrm>
              <a:off x="5377446" y="5627108"/>
              <a:ext cx="2277950" cy="712627"/>
            </a:xfrm>
            <a:custGeom>
              <a:avLst/>
              <a:gdLst>
                <a:gd name="connsiteX0" fmla="*/ 0 w 2201750"/>
                <a:gd name="connsiteY0" fmla="*/ 0 h 712627"/>
                <a:gd name="connsiteX1" fmla="*/ 2201750 w 2201750"/>
                <a:gd name="connsiteY1" fmla="*/ 0 h 712627"/>
                <a:gd name="connsiteX2" fmla="*/ 2201750 w 2201750"/>
                <a:gd name="connsiteY2" fmla="*/ 712627 h 712627"/>
                <a:gd name="connsiteX3" fmla="*/ 0 w 2201750"/>
                <a:gd name="connsiteY3" fmla="*/ 712627 h 712627"/>
                <a:gd name="connsiteX4" fmla="*/ 0 w 2201750"/>
                <a:gd name="connsiteY4" fmla="*/ 0 h 712627"/>
                <a:gd name="connsiteX0" fmla="*/ 0 w 2201750"/>
                <a:gd name="connsiteY0" fmla="*/ 0 h 712627"/>
                <a:gd name="connsiteX1" fmla="*/ 2201750 w 2201750"/>
                <a:gd name="connsiteY1" fmla="*/ 0 h 712627"/>
                <a:gd name="connsiteX2" fmla="*/ 2020775 w 2201750"/>
                <a:gd name="connsiteY2" fmla="*/ 344327 h 712627"/>
                <a:gd name="connsiteX3" fmla="*/ 0 w 2201750"/>
                <a:gd name="connsiteY3" fmla="*/ 712627 h 712627"/>
                <a:gd name="connsiteX4" fmla="*/ 0 w 2201750"/>
                <a:gd name="connsiteY4" fmla="*/ 0 h 712627"/>
                <a:gd name="connsiteX0" fmla="*/ 0 w 2201750"/>
                <a:gd name="connsiteY0" fmla="*/ 0 h 712627"/>
                <a:gd name="connsiteX1" fmla="*/ 2201750 w 2201750"/>
                <a:gd name="connsiteY1" fmla="*/ 0 h 712627"/>
                <a:gd name="connsiteX2" fmla="*/ 1944575 w 2201750"/>
                <a:gd name="connsiteY2" fmla="*/ 172877 h 712627"/>
                <a:gd name="connsiteX3" fmla="*/ 0 w 2201750"/>
                <a:gd name="connsiteY3" fmla="*/ 712627 h 712627"/>
                <a:gd name="connsiteX4" fmla="*/ 0 w 2201750"/>
                <a:gd name="connsiteY4" fmla="*/ 0 h 712627"/>
                <a:gd name="connsiteX0" fmla="*/ 0 w 2277950"/>
                <a:gd name="connsiteY0" fmla="*/ 0 h 712627"/>
                <a:gd name="connsiteX1" fmla="*/ 2201750 w 2277950"/>
                <a:gd name="connsiteY1" fmla="*/ 0 h 712627"/>
                <a:gd name="connsiteX2" fmla="*/ 2277950 w 2277950"/>
                <a:gd name="connsiteY2" fmla="*/ 226852 h 712627"/>
                <a:gd name="connsiteX3" fmla="*/ 0 w 2277950"/>
                <a:gd name="connsiteY3" fmla="*/ 712627 h 712627"/>
                <a:gd name="connsiteX4" fmla="*/ 0 w 2277950"/>
                <a:gd name="connsiteY4" fmla="*/ 0 h 712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7950" h="712627">
                  <a:moveTo>
                    <a:pt x="0" y="0"/>
                  </a:moveTo>
                  <a:lnTo>
                    <a:pt x="2201750" y="0"/>
                  </a:lnTo>
                  <a:lnTo>
                    <a:pt x="2277950" y="226852"/>
                  </a:lnTo>
                  <a:lnTo>
                    <a:pt x="0" y="712627"/>
                  </a:lnTo>
                  <a:lnTo>
                    <a:pt x="0" y="0"/>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solidFill>
                  <a:srgbClr val="FFFFFF"/>
                </a:solidFill>
                <a:latin typeface="Segoe UI"/>
                <a:ea typeface="Segoe UI" pitchFamily="34" charset="0"/>
                <a:cs typeface="Segoe UI" pitchFamily="34" charset="0"/>
              </a:endParaRPr>
            </a:p>
          </p:txBody>
        </p:sp>
        <p:cxnSp>
          <p:nvCxnSpPr>
            <p:cNvPr id="4097" name="Straight Connector 4096">
              <a:extLst>
                <a:ext uri="{FF2B5EF4-FFF2-40B4-BE49-F238E27FC236}">
                  <a16:creationId xmlns:a16="http://schemas.microsoft.com/office/drawing/2014/main" id="{5A87992A-DABB-45AC-88CF-6ACEC5B88BC7}"/>
                </a:ext>
              </a:extLst>
            </p:cNvPr>
            <p:cNvCxnSpPr>
              <a:cxnSpLocks/>
            </p:cNvCxnSpPr>
            <p:nvPr/>
          </p:nvCxnSpPr>
          <p:spPr>
            <a:xfrm>
              <a:off x="5773160" y="2024875"/>
              <a:ext cx="1797926" cy="3817579"/>
            </a:xfrm>
            <a:prstGeom prst="line">
              <a:avLst/>
            </a:prstGeom>
            <a:noFill/>
            <a:ln>
              <a:solidFill>
                <a:schemeClr val="accent6"/>
              </a:solidFill>
              <a:prstDash val="dash"/>
              <a:headEnd type="none" w="med" len="med"/>
              <a:tailEnd type="triangle" w="lg" len="lg"/>
            </a:ln>
            <a:effectLst/>
          </p:spPr>
          <p:style>
            <a:lnRef idx="1">
              <a:schemeClr val="accent2"/>
            </a:lnRef>
            <a:fillRef idx="3">
              <a:schemeClr val="accent2"/>
            </a:fillRef>
            <a:effectRef idx="2">
              <a:schemeClr val="accent2"/>
            </a:effectRef>
            <a:fontRef idx="minor">
              <a:schemeClr val="lt1"/>
            </a:fontRef>
          </p:style>
        </p:cxnSp>
        <p:cxnSp>
          <p:nvCxnSpPr>
            <p:cNvPr id="75" name="Straight Connector 74">
              <a:extLst>
                <a:ext uri="{FF2B5EF4-FFF2-40B4-BE49-F238E27FC236}">
                  <a16:creationId xmlns:a16="http://schemas.microsoft.com/office/drawing/2014/main" id="{C79B0B15-C483-471C-BE5D-125FAD52C247}"/>
                </a:ext>
              </a:extLst>
            </p:cNvPr>
            <p:cNvCxnSpPr>
              <a:cxnSpLocks/>
            </p:cNvCxnSpPr>
            <p:nvPr/>
          </p:nvCxnSpPr>
          <p:spPr>
            <a:xfrm>
              <a:off x="5701727" y="2034399"/>
              <a:ext cx="1550185" cy="3314371"/>
            </a:xfrm>
            <a:prstGeom prst="line">
              <a:avLst/>
            </a:prstGeom>
            <a:noFill/>
            <a:ln>
              <a:solidFill>
                <a:schemeClr val="bg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228" name="TextBox 227">
              <a:extLst>
                <a:ext uri="{FF2B5EF4-FFF2-40B4-BE49-F238E27FC236}">
                  <a16:creationId xmlns:a16="http://schemas.microsoft.com/office/drawing/2014/main" id="{4DDF4049-B495-4F39-A553-6100CB62DDBB}"/>
                </a:ext>
              </a:extLst>
            </p:cNvPr>
            <p:cNvSpPr txBox="1"/>
            <p:nvPr/>
          </p:nvSpPr>
          <p:spPr>
            <a:xfrm>
              <a:off x="5105724" y="2485212"/>
              <a:ext cx="791995" cy="407862"/>
            </a:xfrm>
            <a:prstGeom prst="rect">
              <a:avLst/>
            </a:prstGeom>
            <a:noFill/>
          </p:spPr>
          <p:txBody>
            <a:bodyPr wrap="none" lIns="0" tIns="0" rIns="0" bIns="0" rtlCol="0">
              <a:spAutoFit/>
            </a:bodyPr>
            <a:lstStyle/>
            <a:p>
              <a:pPr defTabSz="914225"/>
              <a:r>
                <a:rPr lang="en-US" sz="1600">
                  <a:solidFill>
                    <a:srgbClr val="000000"/>
                  </a:solidFill>
                  <a:latin typeface="Segoe UI Semibold"/>
                </a:rPr>
                <a:t>30% </a:t>
              </a:r>
              <a:br>
                <a:rPr lang="en-US" sz="1000">
                  <a:solidFill>
                    <a:srgbClr val="000000"/>
                  </a:solidFill>
                  <a:latin typeface="Segoe UI"/>
                </a:rPr>
              </a:br>
              <a:r>
                <a:rPr lang="en-US" sz="1050">
                  <a:solidFill>
                    <a:srgbClr val="000000"/>
                  </a:solidFill>
                  <a:latin typeface="Segoe UI"/>
                </a:rPr>
                <a:t>of raw events</a:t>
              </a:r>
              <a:endParaRPr lang="en-US" sz="1000">
                <a:solidFill>
                  <a:srgbClr val="000000"/>
                </a:solidFill>
                <a:latin typeface="Segoe UI"/>
              </a:endParaRPr>
            </a:p>
          </p:txBody>
        </p:sp>
        <p:cxnSp>
          <p:nvCxnSpPr>
            <p:cNvPr id="229" name="Straight Connector 228">
              <a:extLst>
                <a:ext uri="{FF2B5EF4-FFF2-40B4-BE49-F238E27FC236}">
                  <a16:creationId xmlns:a16="http://schemas.microsoft.com/office/drawing/2014/main" id="{F101DBE6-5D80-4994-B128-4EEFB350BDD2}"/>
                </a:ext>
              </a:extLst>
            </p:cNvPr>
            <p:cNvCxnSpPr>
              <a:cxnSpLocks/>
            </p:cNvCxnSpPr>
            <p:nvPr/>
          </p:nvCxnSpPr>
          <p:spPr>
            <a:xfrm flipH="1">
              <a:off x="5537453" y="2598614"/>
              <a:ext cx="426177" cy="0"/>
            </a:xfrm>
            <a:prstGeom prst="line">
              <a:avLst/>
            </a:prstGeom>
            <a:noFill/>
            <a:ln>
              <a:solidFill>
                <a:schemeClr val="bg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103" name="TextBox 4102">
              <a:extLst>
                <a:ext uri="{FF2B5EF4-FFF2-40B4-BE49-F238E27FC236}">
                  <a16:creationId xmlns:a16="http://schemas.microsoft.com/office/drawing/2014/main" id="{80C95912-B2AF-4135-B79D-EC401637999F}"/>
                </a:ext>
              </a:extLst>
            </p:cNvPr>
            <p:cNvSpPr txBox="1"/>
            <p:nvPr/>
          </p:nvSpPr>
          <p:spPr>
            <a:xfrm>
              <a:off x="5612304" y="5891637"/>
              <a:ext cx="3967907" cy="161606"/>
            </a:xfrm>
            <a:prstGeom prst="rect">
              <a:avLst/>
            </a:prstGeom>
            <a:noFill/>
          </p:spPr>
          <p:txBody>
            <a:bodyPr wrap="square" lIns="0" tIns="0" rIns="0" bIns="0" rtlCol="0">
              <a:spAutoFit/>
            </a:bodyPr>
            <a:lstStyle/>
            <a:p>
              <a:pPr algn="ctr" defTabSz="914225"/>
              <a:r>
                <a:rPr lang="en-US" sz="1050">
                  <a:solidFill>
                    <a:srgbClr val="000000"/>
                  </a:solidFill>
                  <a:latin typeface="Segoe UI"/>
                </a:rPr>
                <a:t>Reduce events volume</a:t>
              </a:r>
            </a:p>
          </p:txBody>
        </p:sp>
        <p:sp>
          <p:nvSpPr>
            <p:cNvPr id="235" name="TextBox 234">
              <a:extLst>
                <a:ext uri="{FF2B5EF4-FFF2-40B4-BE49-F238E27FC236}">
                  <a16:creationId xmlns:a16="http://schemas.microsoft.com/office/drawing/2014/main" id="{60B2FE53-38B5-489D-A497-E699A980C376}"/>
                </a:ext>
              </a:extLst>
            </p:cNvPr>
            <p:cNvSpPr txBox="1"/>
            <p:nvPr/>
          </p:nvSpPr>
          <p:spPr>
            <a:xfrm>
              <a:off x="5927125" y="4176357"/>
              <a:ext cx="791995" cy="407862"/>
            </a:xfrm>
            <a:prstGeom prst="rect">
              <a:avLst/>
            </a:prstGeom>
            <a:noFill/>
          </p:spPr>
          <p:txBody>
            <a:bodyPr wrap="none" lIns="0" tIns="0" rIns="0" bIns="0" rtlCol="0">
              <a:spAutoFit/>
            </a:bodyPr>
            <a:lstStyle/>
            <a:p>
              <a:pPr defTabSz="914225"/>
              <a:r>
                <a:rPr lang="en-US" sz="1600">
                  <a:solidFill>
                    <a:srgbClr val="000000"/>
                  </a:solidFill>
                  <a:latin typeface="Segoe UI Semibold"/>
                </a:rPr>
                <a:t>10% </a:t>
              </a:r>
              <a:br>
                <a:rPr lang="en-US" sz="1000">
                  <a:solidFill>
                    <a:srgbClr val="000000"/>
                  </a:solidFill>
                  <a:latin typeface="Segoe UI"/>
                </a:rPr>
              </a:br>
              <a:r>
                <a:rPr lang="en-US" sz="1050">
                  <a:solidFill>
                    <a:srgbClr val="000000"/>
                  </a:solidFill>
                  <a:latin typeface="Segoe UI"/>
                </a:rPr>
                <a:t>of raw events</a:t>
              </a:r>
              <a:endParaRPr lang="en-US" sz="1000">
                <a:solidFill>
                  <a:srgbClr val="000000"/>
                </a:solidFill>
                <a:latin typeface="Segoe UI"/>
              </a:endParaRPr>
            </a:p>
          </p:txBody>
        </p:sp>
        <p:cxnSp>
          <p:nvCxnSpPr>
            <p:cNvPr id="236" name="Straight Connector 235">
              <a:extLst>
                <a:ext uri="{FF2B5EF4-FFF2-40B4-BE49-F238E27FC236}">
                  <a16:creationId xmlns:a16="http://schemas.microsoft.com/office/drawing/2014/main" id="{8E00A7D6-C6A2-4AB6-8194-F1828B01907B}"/>
                </a:ext>
              </a:extLst>
            </p:cNvPr>
            <p:cNvCxnSpPr>
              <a:cxnSpLocks/>
            </p:cNvCxnSpPr>
            <p:nvPr/>
          </p:nvCxnSpPr>
          <p:spPr>
            <a:xfrm flipH="1">
              <a:off x="6328693" y="4289759"/>
              <a:ext cx="426177" cy="0"/>
            </a:xfrm>
            <a:prstGeom prst="line">
              <a:avLst/>
            </a:prstGeom>
            <a:noFill/>
            <a:ln>
              <a:solidFill>
                <a:schemeClr val="bg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238" name="TextBox 237">
              <a:extLst>
                <a:ext uri="{FF2B5EF4-FFF2-40B4-BE49-F238E27FC236}">
                  <a16:creationId xmlns:a16="http://schemas.microsoft.com/office/drawing/2014/main" id="{89C0E87E-FBD7-41B6-8F8F-75157EF95F05}"/>
                </a:ext>
              </a:extLst>
            </p:cNvPr>
            <p:cNvSpPr txBox="1"/>
            <p:nvPr/>
          </p:nvSpPr>
          <p:spPr>
            <a:xfrm>
              <a:off x="6380667" y="5228731"/>
              <a:ext cx="791995" cy="407862"/>
            </a:xfrm>
            <a:prstGeom prst="rect">
              <a:avLst/>
            </a:prstGeom>
            <a:noFill/>
          </p:spPr>
          <p:txBody>
            <a:bodyPr wrap="none" lIns="0" tIns="0" rIns="0" bIns="0" rtlCol="0">
              <a:spAutoFit/>
            </a:bodyPr>
            <a:lstStyle/>
            <a:p>
              <a:pPr defTabSz="914225"/>
              <a:r>
                <a:rPr lang="en-US" sz="1600">
                  <a:solidFill>
                    <a:srgbClr val="000000"/>
                  </a:solidFill>
                  <a:latin typeface="Segoe UI Semibold"/>
                </a:rPr>
                <a:t>&lt;1% </a:t>
              </a:r>
              <a:br>
                <a:rPr lang="en-US" sz="1000">
                  <a:solidFill>
                    <a:srgbClr val="000000"/>
                  </a:solidFill>
                  <a:latin typeface="Segoe UI"/>
                </a:rPr>
              </a:br>
              <a:r>
                <a:rPr lang="en-US" sz="1050">
                  <a:solidFill>
                    <a:srgbClr val="000000"/>
                  </a:solidFill>
                  <a:latin typeface="Segoe UI"/>
                </a:rPr>
                <a:t>of raw events</a:t>
              </a:r>
              <a:endParaRPr lang="en-US" sz="1000">
                <a:solidFill>
                  <a:srgbClr val="000000"/>
                </a:solidFill>
                <a:latin typeface="Segoe UI"/>
              </a:endParaRPr>
            </a:p>
          </p:txBody>
        </p:sp>
        <p:cxnSp>
          <p:nvCxnSpPr>
            <p:cNvPr id="239" name="Straight Connector 238">
              <a:extLst>
                <a:ext uri="{FF2B5EF4-FFF2-40B4-BE49-F238E27FC236}">
                  <a16:creationId xmlns:a16="http://schemas.microsoft.com/office/drawing/2014/main" id="{962996EC-129A-4444-B9FE-5FE567724ACD}"/>
                </a:ext>
              </a:extLst>
            </p:cNvPr>
            <p:cNvCxnSpPr>
              <a:cxnSpLocks/>
            </p:cNvCxnSpPr>
            <p:nvPr/>
          </p:nvCxnSpPr>
          <p:spPr>
            <a:xfrm flipH="1">
              <a:off x="6822567" y="5342133"/>
              <a:ext cx="426177" cy="0"/>
            </a:xfrm>
            <a:prstGeom prst="line">
              <a:avLst/>
            </a:prstGeom>
            <a:noFill/>
            <a:ln>
              <a:solidFill>
                <a:schemeClr val="bg2"/>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spTree>
    <p:extLst>
      <p:ext uri="{BB962C8B-B14F-4D97-AF65-F5344CB8AC3E}">
        <p14:creationId xmlns:p14="http://schemas.microsoft.com/office/powerpoint/2010/main" val="36519314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2" name="Freeform: Shape 12331">
            <a:extLst>
              <a:ext uri="{FF2B5EF4-FFF2-40B4-BE49-F238E27FC236}">
                <a16:creationId xmlns:a16="http://schemas.microsoft.com/office/drawing/2014/main" id="{C59121B1-21E3-4DC0-A3FC-A1F1ADFC2805}"/>
              </a:ext>
              <a:ext uri="{C183D7F6-B498-43B3-948B-1728B52AA6E4}">
                <adec:decorative xmlns:adec="http://schemas.microsoft.com/office/drawing/2017/decorative" val="1"/>
              </a:ext>
            </a:extLst>
          </p:cNvPr>
          <p:cNvSpPr/>
          <p:nvPr/>
        </p:nvSpPr>
        <p:spPr>
          <a:xfrm>
            <a:off x="864" y="2023994"/>
            <a:ext cx="12192001" cy="4825487"/>
          </a:xfrm>
          <a:custGeom>
            <a:avLst/>
            <a:gdLst>
              <a:gd name="connsiteX0" fmla="*/ 0 w 11245406"/>
              <a:gd name="connsiteY0" fmla="*/ 0 h 5348425"/>
              <a:gd name="connsiteX1" fmla="*/ 11245406 w 11245406"/>
              <a:gd name="connsiteY1" fmla="*/ 0 h 5348425"/>
              <a:gd name="connsiteX2" fmla="*/ 11245406 w 11245406"/>
              <a:gd name="connsiteY2" fmla="*/ 5348425 h 5348425"/>
              <a:gd name="connsiteX3" fmla="*/ 0 w 11245406"/>
              <a:gd name="connsiteY3" fmla="*/ 5348425 h 5348425"/>
            </a:gdLst>
            <a:ahLst/>
            <a:cxnLst>
              <a:cxn ang="0">
                <a:pos x="connsiteX0" y="connsiteY0"/>
              </a:cxn>
              <a:cxn ang="0">
                <a:pos x="connsiteX1" y="connsiteY1"/>
              </a:cxn>
              <a:cxn ang="0">
                <a:pos x="connsiteX2" y="connsiteY2"/>
              </a:cxn>
              <a:cxn ang="0">
                <a:pos x="connsiteX3" y="connsiteY3"/>
              </a:cxn>
            </a:cxnLst>
            <a:rect l="l" t="t" r="r" b="b"/>
            <a:pathLst>
              <a:path w="11245406" h="5348425">
                <a:moveTo>
                  <a:pt x="0" y="0"/>
                </a:moveTo>
                <a:lnTo>
                  <a:pt x="11245406" y="0"/>
                </a:lnTo>
                <a:lnTo>
                  <a:pt x="11245406" y="5348425"/>
                </a:lnTo>
                <a:lnTo>
                  <a:pt x="0" y="5348425"/>
                </a:lnTo>
                <a:close/>
              </a:path>
            </a:pathLst>
          </a:custGeom>
          <a:solidFill>
            <a:srgbClr val="F2F2F2"/>
          </a:solidFill>
          <a:ln w="13707" cap="flat">
            <a:noFill/>
            <a:prstDash val="solid"/>
            <a:miter/>
          </a:ln>
        </p:spPr>
        <p:txBody>
          <a:bodyPr rtlCol="0" anchor="ctr"/>
          <a:lstStyle/>
          <a:p>
            <a:pPr defTabSz="914225"/>
            <a:endParaRPr lang="en-US">
              <a:solidFill>
                <a:srgbClr val="000000"/>
              </a:solidFill>
              <a:latin typeface="Segoe UI"/>
            </a:endParaRPr>
          </a:p>
        </p:txBody>
      </p:sp>
      <p:sp>
        <p:nvSpPr>
          <p:cNvPr id="17" name="Title 16"/>
          <p:cNvSpPr>
            <a:spLocks noGrp="1"/>
          </p:cNvSpPr>
          <p:nvPr>
            <p:ph type="title"/>
          </p:nvPr>
        </p:nvSpPr>
        <p:spPr>
          <a:xfrm>
            <a:off x="589044" y="457622"/>
            <a:ext cx="9244251" cy="1130021"/>
          </a:xfrm>
        </p:spPr>
        <p:txBody>
          <a:bodyPr/>
          <a:lstStyle/>
          <a:p>
            <a:r>
              <a:rPr lang="en-US"/>
              <a:t>User and Entity Behavior Analytics Engine</a:t>
            </a:r>
            <a:br>
              <a:rPr lang="en-US"/>
            </a:br>
            <a:endParaRPr lang="en-US"/>
          </a:p>
        </p:txBody>
      </p:sp>
      <p:sp>
        <p:nvSpPr>
          <p:cNvPr id="12333" name="Freeform: Shape 12332">
            <a:extLst>
              <a:ext uri="{FF2B5EF4-FFF2-40B4-BE49-F238E27FC236}">
                <a16:creationId xmlns:a16="http://schemas.microsoft.com/office/drawing/2014/main" id="{BE355BB3-3A1B-4B15-81ED-DECA926ABDE3}"/>
              </a:ext>
              <a:ext uri="{C183D7F6-B498-43B3-948B-1728B52AA6E4}">
                <adec:decorative xmlns:adec="http://schemas.microsoft.com/office/drawing/2017/decorative" val="1"/>
              </a:ext>
            </a:extLst>
          </p:cNvPr>
          <p:cNvSpPr/>
          <p:nvPr/>
        </p:nvSpPr>
        <p:spPr>
          <a:xfrm>
            <a:off x="957" y="5322284"/>
            <a:ext cx="12206274" cy="1541492"/>
          </a:xfrm>
          <a:custGeom>
            <a:avLst/>
            <a:gdLst>
              <a:gd name="connsiteX0" fmla="*/ 0 w 11245406"/>
              <a:gd name="connsiteY0" fmla="*/ 0 h 1843149"/>
              <a:gd name="connsiteX1" fmla="*/ 11245406 w 11245406"/>
              <a:gd name="connsiteY1" fmla="*/ 0 h 1843149"/>
              <a:gd name="connsiteX2" fmla="*/ 11245406 w 11245406"/>
              <a:gd name="connsiteY2" fmla="*/ 1843150 h 1843149"/>
              <a:gd name="connsiteX3" fmla="*/ 0 w 11245406"/>
              <a:gd name="connsiteY3" fmla="*/ 1843150 h 1843149"/>
            </a:gdLst>
            <a:ahLst/>
            <a:cxnLst>
              <a:cxn ang="0">
                <a:pos x="connsiteX0" y="connsiteY0"/>
              </a:cxn>
              <a:cxn ang="0">
                <a:pos x="connsiteX1" y="connsiteY1"/>
              </a:cxn>
              <a:cxn ang="0">
                <a:pos x="connsiteX2" y="connsiteY2"/>
              </a:cxn>
              <a:cxn ang="0">
                <a:pos x="connsiteX3" y="connsiteY3"/>
              </a:cxn>
            </a:cxnLst>
            <a:rect l="l" t="t" r="r" b="b"/>
            <a:pathLst>
              <a:path w="11245406" h="1843149">
                <a:moveTo>
                  <a:pt x="0" y="0"/>
                </a:moveTo>
                <a:lnTo>
                  <a:pt x="11245406" y="0"/>
                </a:lnTo>
                <a:lnTo>
                  <a:pt x="11245406" y="1843150"/>
                </a:lnTo>
                <a:lnTo>
                  <a:pt x="0" y="1843150"/>
                </a:lnTo>
                <a:close/>
              </a:path>
            </a:pathLst>
          </a:custGeom>
          <a:solidFill>
            <a:srgbClr val="C2C2C2"/>
          </a:solidFill>
          <a:ln w="13707" cap="flat">
            <a:noFill/>
            <a:prstDash val="solid"/>
            <a:miter/>
          </a:ln>
        </p:spPr>
        <p:txBody>
          <a:bodyPr rtlCol="0" anchor="ctr"/>
          <a:lstStyle/>
          <a:p>
            <a:pPr defTabSz="914225"/>
            <a:endParaRPr lang="en-US">
              <a:solidFill>
                <a:srgbClr val="000000"/>
              </a:solidFill>
              <a:latin typeface="Segoe UI"/>
            </a:endParaRPr>
          </a:p>
        </p:txBody>
      </p:sp>
      <p:sp>
        <p:nvSpPr>
          <p:cNvPr id="12335" name="Freeform: Shape 12334">
            <a:extLst>
              <a:ext uri="{FF2B5EF4-FFF2-40B4-BE49-F238E27FC236}">
                <a16:creationId xmlns:a16="http://schemas.microsoft.com/office/drawing/2014/main" id="{53133361-E5DE-4FD3-B007-6B55C3FF0EC3}"/>
              </a:ext>
              <a:ext uri="{C183D7F6-B498-43B3-948B-1728B52AA6E4}">
                <adec:decorative xmlns:adec="http://schemas.microsoft.com/office/drawing/2017/decorative" val="1"/>
              </a:ext>
            </a:extLst>
          </p:cNvPr>
          <p:cNvSpPr/>
          <p:nvPr/>
        </p:nvSpPr>
        <p:spPr>
          <a:xfrm>
            <a:off x="2726261" y="5992341"/>
            <a:ext cx="7407173" cy="97988"/>
          </a:xfrm>
          <a:custGeom>
            <a:avLst/>
            <a:gdLst>
              <a:gd name="connsiteX0" fmla="*/ 5828823 w 5867496"/>
              <a:gd name="connsiteY0" fmla="*/ 0 h 77620"/>
              <a:gd name="connsiteX1" fmla="*/ 38810 w 5867496"/>
              <a:gd name="connsiteY1" fmla="*/ 0 h 77620"/>
              <a:gd name="connsiteX2" fmla="*/ 0 w 5867496"/>
              <a:gd name="connsiteY2" fmla="*/ 38810 h 77620"/>
              <a:gd name="connsiteX3" fmla="*/ 0 w 5867496"/>
              <a:gd name="connsiteY3" fmla="*/ 38810 h 77620"/>
              <a:gd name="connsiteX4" fmla="*/ 38810 w 5867496"/>
              <a:gd name="connsiteY4" fmla="*/ 77621 h 77620"/>
              <a:gd name="connsiteX5" fmla="*/ 5828686 w 5867496"/>
              <a:gd name="connsiteY5" fmla="*/ 77621 h 77620"/>
              <a:gd name="connsiteX6" fmla="*/ 5867496 w 5867496"/>
              <a:gd name="connsiteY6" fmla="*/ 38810 h 77620"/>
              <a:gd name="connsiteX7" fmla="*/ 5867496 w 5867496"/>
              <a:gd name="connsiteY7" fmla="*/ 38810 h 77620"/>
              <a:gd name="connsiteX8" fmla="*/ 5828823 w 5867496"/>
              <a:gd name="connsiteY8" fmla="*/ 0 h 77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67496" h="77620">
                <a:moveTo>
                  <a:pt x="5828823" y="0"/>
                </a:moveTo>
                <a:lnTo>
                  <a:pt x="38810" y="0"/>
                </a:lnTo>
                <a:cubicBezTo>
                  <a:pt x="17417" y="0"/>
                  <a:pt x="0" y="17417"/>
                  <a:pt x="0" y="38810"/>
                </a:cubicBezTo>
                <a:lnTo>
                  <a:pt x="0" y="38810"/>
                </a:lnTo>
                <a:cubicBezTo>
                  <a:pt x="0" y="60204"/>
                  <a:pt x="17417" y="77621"/>
                  <a:pt x="38810" y="77621"/>
                </a:cubicBezTo>
                <a:lnTo>
                  <a:pt x="5828686" y="77621"/>
                </a:lnTo>
                <a:cubicBezTo>
                  <a:pt x="5850079" y="77621"/>
                  <a:pt x="5867496" y="60204"/>
                  <a:pt x="5867496" y="38810"/>
                </a:cubicBezTo>
                <a:lnTo>
                  <a:pt x="5867496" y="38810"/>
                </a:lnTo>
                <a:cubicBezTo>
                  <a:pt x="5867634" y="17417"/>
                  <a:pt x="5850217" y="0"/>
                  <a:pt x="5828823" y="0"/>
                </a:cubicBezTo>
                <a:close/>
              </a:path>
            </a:pathLst>
          </a:custGeom>
          <a:solidFill>
            <a:srgbClr val="B2B2B2"/>
          </a:solidFill>
          <a:ln w="13707" cap="flat">
            <a:noFill/>
            <a:prstDash val="solid"/>
            <a:miter/>
          </a:ln>
        </p:spPr>
        <p:txBody>
          <a:bodyPr rtlCol="0" anchor="ctr"/>
          <a:lstStyle/>
          <a:p>
            <a:pPr defTabSz="914225"/>
            <a:endParaRPr lang="en-US">
              <a:solidFill>
                <a:srgbClr val="000000"/>
              </a:solidFill>
              <a:latin typeface="Segoe UI"/>
            </a:endParaRPr>
          </a:p>
        </p:txBody>
      </p:sp>
      <p:sp>
        <p:nvSpPr>
          <p:cNvPr id="12336" name="Freeform: Shape 12335">
            <a:extLst>
              <a:ext uri="{FF2B5EF4-FFF2-40B4-BE49-F238E27FC236}">
                <a16:creationId xmlns:a16="http://schemas.microsoft.com/office/drawing/2014/main" id="{275DFAB4-5DEC-43A9-9224-365489D9E829}"/>
              </a:ext>
              <a:ext uri="{C183D7F6-B498-43B3-948B-1728B52AA6E4}">
                <adec:decorative xmlns:adec="http://schemas.microsoft.com/office/drawing/2017/decorative" val="1"/>
              </a:ext>
            </a:extLst>
          </p:cNvPr>
          <p:cNvSpPr/>
          <p:nvPr/>
        </p:nvSpPr>
        <p:spPr>
          <a:xfrm>
            <a:off x="3932946" y="4948393"/>
            <a:ext cx="6472468" cy="1141934"/>
          </a:xfrm>
          <a:custGeom>
            <a:avLst/>
            <a:gdLst>
              <a:gd name="connsiteX0" fmla="*/ 5041508 w 5127082"/>
              <a:gd name="connsiteY0" fmla="*/ 0 h 904569"/>
              <a:gd name="connsiteX1" fmla="*/ 2532411 w 5127082"/>
              <a:gd name="connsiteY1" fmla="*/ 0 h 904569"/>
              <a:gd name="connsiteX2" fmla="*/ 2447110 w 5127082"/>
              <a:gd name="connsiteY2" fmla="*/ 85301 h 904569"/>
              <a:gd name="connsiteX3" fmla="*/ 2532411 w 5127082"/>
              <a:gd name="connsiteY3" fmla="*/ 170601 h 904569"/>
              <a:gd name="connsiteX4" fmla="*/ 3529275 w 5127082"/>
              <a:gd name="connsiteY4" fmla="*/ 170601 h 904569"/>
              <a:gd name="connsiteX5" fmla="*/ 3030500 w 5127082"/>
              <a:gd name="connsiteY5" fmla="*/ 634817 h 904569"/>
              <a:gd name="connsiteX6" fmla="*/ 3030500 w 5127082"/>
              <a:gd name="connsiteY6" fmla="*/ 419234 h 904569"/>
              <a:gd name="connsiteX7" fmla="*/ 3030500 w 5127082"/>
              <a:gd name="connsiteY7" fmla="*/ 293203 h 904569"/>
              <a:gd name="connsiteX8" fmla="*/ 2952742 w 5127082"/>
              <a:gd name="connsiteY8" fmla="*/ 293203 h 904569"/>
              <a:gd name="connsiteX9" fmla="*/ 2066412 w 5127082"/>
              <a:gd name="connsiteY9" fmla="*/ 293203 h 904569"/>
              <a:gd name="connsiteX10" fmla="*/ 1988654 w 5127082"/>
              <a:gd name="connsiteY10" fmla="*/ 293203 h 904569"/>
              <a:gd name="connsiteX11" fmla="*/ 1317495 w 5127082"/>
              <a:gd name="connsiteY11" fmla="*/ 293203 h 904569"/>
              <a:gd name="connsiteX12" fmla="*/ 1317495 w 5127082"/>
              <a:gd name="connsiteY12" fmla="*/ 293203 h 904569"/>
              <a:gd name="connsiteX13" fmla="*/ 943517 w 5127082"/>
              <a:gd name="connsiteY13" fmla="*/ 293203 h 904569"/>
              <a:gd name="connsiteX14" fmla="*/ 865759 w 5127082"/>
              <a:gd name="connsiteY14" fmla="*/ 293203 h 904569"/>
              <a:gd name="connsiteX15" fmla="*/ 77758 w 5127082"/>
              <a:gd name="connsiteY15" fmla="*/ 293203 h 904569"/>
              <a:gd name="connsiteX16" fmla="*/ 4389 w 5127082"/>
              <a:gd name="connsiteY16" fmla="*/ 293203 h 904569"/>
              <a:gd name="connsiteX17" fmla="*/ 0 w 5127082"/>
              <a:gd name="connsiteY17" fmla="*/ 293203 h 904569"/>
              <a:gd name="connsiteX18" fmla="*/ 0 w 5127082"/>
              <a:gd name="connsiteY18" fmla="*/ 904570 h 904569"/>
              <a:gd name="connsiteX19" fmla="*/ 77758 w 5127082"/>
              <a:gd name="connsiteY19" fmla="*/ 904570 h 904569"/>
              <a:gd name="connsiteX20" fmla="*/ 77758 w 5127082"/>
              <a:gd name="connsiteY20" fmla="*/ 419097 h 904569"/>
              <a:gd name="connsiteX21" fmla="*/ 866033 w 5127082"/>
              <a:gd name="connsiteY21" fmla="*/ 419097 h 904569"/>
              <a:gd name="connsiteX22" fmla="*/ 866033 w 5127082"/>
              <a:gd name="connsiteY22" fmla="*/ 904570 h 904569"/>
              <a:gd name="connsiteX23" fmla="*/ 943791 w 5127082"/>
              <a:gd name="connsiteY23" fmla="*/ 904570 h 904569"/>
              <a:gd name="connsiteX24" fmla="*/ 943791 w 5127082"/>
              <a:gd name="connsiteY24" fmla="*/ 419097 h 904569"/>
              <a:gd name="connsiteX25" fmla="*/ 1317770 w 5127082"/>
              <a:gd name="connsiteY25" fmla="*/ 419097 h 904569"/>
              <a:gd name="connsiteX26" fmla="*/ 1317770 w 5127082"/>
              <a:gd name="connsiteY26" fmla="*/ 419097 h 904569"/>
              <a:gd name="connsiteX27" fmla="*/ 1988928 w 5127082"/>
              <a:gd name="connsiteY27" fmla="*/ 419097 h 904569"/>
              <a:gd name="connsiteX28" fmla="*/ 1988928 w 5127082"/>
              <a:gd name="connsiteY28" fmla="*/ 904570 h 904569"/>
              <a:gd name="connsiteX29" fmla="*/ 2066686 w 5127082"/>
              <a:gd name="connsiteY29" fmla="*/ 904570 h 904569"/>
              <a:gd name="connsiteX30" fmla="*/ 2066686 w 5127082"/>
              <a:gd name="connsiteY30" fmla="*/ 419097 h 904569"/>
              <a:gd name="connsiteX31" fmla="*/ 2953016 w 5127082"/>
              <a:gd name="connsiteY31" fmla="*/ 419097 h 904569"/>
              <a:gd name="connsiteX32" fmla="*/ 2953016 w 5127082"/>
              <a:gd name="connsiteY32" fmla="*/ 904570 h 904569"/>
              <a:gd name="connsiteX33" fmla="*/ 3030774 w 5127082"/>
              <a:gd name="connsiteY33" fmla="*/ 904570 h 904569"/>
              <a:gd name="connsiteX34" fmla="*/ 3030774 w 5127082"/>
              <a:gd name="connsiteY34" fmla="*/ 727797 h 904569"/>
              <a:gd name="connsiteX35" fmla="*/ 3629524 w 5127082"/>
              <a:gd name="connsiteY35" fmla="*/ 170464 h 904569"/>
              <a:gd name="connsiteX36" fmla="*/ 5041782 w 5127082"/>
              <a:gd name="connsiteY36" fmla="*/ 170464 h 904569"/>
              <a:gd name="connsiteX37" fmla="*/ 5127083 w 5127082"/>
              <a:gd name="connsiteY37" fmla="*/ 85163 h 904569"/>
              <a:gd name="connsiteX38" fmla="*/ 5041508 w 5127082"/>
              <a:gd name="connsiteY38" fmla="*/ 0 h 90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127082" h="904569">
                <a:moveTo>
                  <a:pt x="5041508" y="0"/>
                </a:moveTo>
                <a:lnTo>
                  <a:pt x="2532411" y="0"/>
                </a:lnTo>
                <a:cubicBezTo>
                  <a:pt x="2485372" y="0"/>
                  <a:pt x="2447110" y="38125"/>
                  <a:pt x="2447110" y="85301"/>
                </a:cubicBezTo>
                <a:cubicBezTo>
                  <a:pt x="2447110" y="132476"/>
                  <a:pt x="2485235" y="170601"/>
                  <a:pt x="2532411" y="170601"/>
                </a:cubicBezTo>
                <a:lnTo>
                  <a:pt x="3529275" y="170601"/>
                </a:lnTo>
                <a:lnTo>
                  <a:pt x="3030500" y="634817"/>
                </a:lnTo>
                <a:lnTo>
                  <a:pt x="3030500" y="419234"/>
                </a:lnTo>
                <a:lnTo>
                  <a:pt x="3030500" y="293203"/>
                </a:lnTo>
                <a:lnTo>
                  <a:pt x="2952742" y="293203"/>
                </a:lnTo>
                <a:lnTo>
                  <a:pt x="2066412" y="293203"/>
                </a:lnTo>
                <a:lnTo>
                  <a:pt x="1988654" y="293203"/>
                </a:lnTo>
                <a:lnTo>
                  <a:pt x="1317495" y="293203"/>
                </a:lnTo>
                <a:lnTo>
                  <a:pt x="1317495" y="293203"/>
                </a:lnTo>
                <a:lnTo>
                  <a:pt x="943517" y="293203"/>
                </a:lnTo>
                <a:lnTo>
                  <a:pt x="865759" y="293203"/>
                </a:lnTo>
                <a:lnTo>
                  <a:pt x="77758" y="293203"/>
                </a:lnTo>
                <a:lnTo>
                  <a:pt x="4389" y="293203"/>
                </a:lnTo>
                <a:lnTo>
                  <a:pt x="0" y="293203"/>
                </a:lnTo>
                <a:lnTo>
                  <a:pt x="0" y="904570"/>
                </a:lnTo>
                <a:lnTo>
                  <a:pt x="77758" y="904570"/>
                </a:lnTo>
                <a:lnTo>
                  <a:pt x="77758" y="419097"/>
                </a:lnTo>
                <a:lnTo>
                  <a:pt x="866033" y="419097"/>
                </a:lnTo>
                <a:lnTo>
                  <a:pt x="866033" y="904570"/>
                </a:lnTo>
                <a:lnTo>
                  <a:pt x="943791" y="904570"/>
                </a:lnTo>
                <a:lnTo>
                  <a:pt x="943791" y="419097"/>
                </a:lnTo>
                <a:lnTo>
                  <a:pt x="1317770" y="419097"/>
                </a:lnTo>
                <a:lnTo>
                  <a:pt x="1317770" y="419097"/>
                </a:lnTo>
                <a:lnTo>
                  <a:pt x="1988928" y="419097"/>
                </a:lnTo>
                <a:lnTo>
                  <a:pt x="1988928" y="904570"/>
                </a:lnTo>
                <a:lnTo>
                  <a:pt x="2066686" y="904570"/>
                </a:lnTo>
                <a:lnTo>
                  <a:pt x="2066686" y="419097"/>
                </a:lnTo>
                <a:lnTo>
                  <a:pt x="2953016" y="419097"/>
                </a:lnTo>
                <a:lnTo>
                  <a:pt x="2953016" y="904570"/>
                </a:lnTo>
                <a:lnTo>
                  <a:pt x="3030774" y="904570"/>
                </a:lnTo>
                <a:lnTo>
                  <a:pt x="3030774" y="727797"/>
                </a:lnTo>
                <a:lnTo>
                  <a:pt x="3629524" y="170464"/>
                </a:lnTo>
                <a:lnTo>
                  <a:pt x="5041782" y="170464"/>
                </a:lnTo>
                <a:cubicBezTo>
                  <a:pt x="5088820" y="170464"/>
                  <a:pt x="5127083" y="132339"/>
                  <a:pt x="5127083" y="85163"/>
                </a:cubicBezTo>
                <a:cubicBezTo>
                  <a:pt x="5127083" y="37988"/>
                  <a:pt x="5088547" y="0"/>
                  <a:pt x="5041508" y="0"/>
                </a:cubicBezTo>
                <a:close/>
              </a:path>
            </a:pathLst>
          </a:custGeom>
          <a:solidFill>
            <a:srgbClr val="737373"/>
          </a:solidFill>
          <a:ln w="13707" cap="flat">
            <a:noFill/>
            <a:prstDash val="solid"/>
            <a:miter/>
          </a:ln>
        </p:spPr>
        <p:txBody>
          <a:bodyPr rtlCol="0" anchor="ctr"/>
          <a:lstStyle/>
          <a:p>
            <a:pPr defTabSz="914225"/>
            <a:endParaRPr lang="en-US">
              <a:solidFill>
                <a:srgbClr val="000000"/>
              </a:solidFill>
              <a:latin typeface="Segoe UI"/>
            </a:endParaRPr>
          </a:p>
        </p:txBody>
      </p:sp>
      <p:grpSp>
        <p:nvGrpSpPr>
          <p:cNvPr id="12337" name="Graphic 12329">
            <a:extLst>
              <a:ext uri="{FF2B5EF4-FFF2-40B4-BE49-F238E27FC236}">
                <a16:creationId xmlns:a16="http://schemas.microsoft.com/office/drawing/2014/main" id="{5C01F49A-6D68-46EC-BA8B-B81194A06D10}"/>
              </a:ext>
              <a:ext uri="{C183D7F6-B498-43B3-948B-1728B52AA6E4}">
                <adec:decorative xmlns:adec="http://schemas.microsoft.com/office/drawing/2017/decorative" val="1"/>
              </a:ext>
            </a:extLst>
          </p:cNvPr>
          <p:cNvGrpSpPr/>
          <p:nvPr/>
        </p:nvGrpSpPr>
        <p:grpSpPr>
          <a:xfrm>
            <a:off x="8766742" y="3962618"/>
            <a:ext cx="868742" cy="987506"/>
            <a:chOff x="7182405" y="4447533"/>
            <a:chExt cx="688163" cy="782241"/>
          </a:xfrm>
        </p:grpSpPr>
        <p:sp>
          <p:nvSpPr>
            <p:cNvPr id="12338" name="Freeform: Shape 12337">
              <a:extLst>
                <a:ext uri="{FF2B5EF4-FFF2-40B4-BE49-F238E27FC236}">
                  <a16:creationId xmlns:a16="http://schemas.microsoft.com/office/drawing/2014/main" id="{16C8AC88-30F0-4D44-A374-0C6D1774B06E}"/>
                </a:ext>
              </a:extLst>
            </p:cNvPr>
            <p:cNvSpPr/>
            <p:nvPr/>
          </p:nvSpPr>
          <p:spPr>
            <a:xfrm>
              <a:off x="7182405" y="4971953"/>
              <a:ext cx="170738" cy="257821"/>
            </a:xfrm>
            <a:custGeom>
              <a:avLst/>
              <a:gdLst>
                <a:gd name="connsiteX0" fmla="*/ 0 w 170738"/>
                <a:gd name="connsiteY0" fmla="*/ 0 h 257821"/>
                <a:gd name="connsiteX1" fmla="*/ 170738 w 170738"/>
                <a:gd name="connsiteY1" fmla="*/ 0 h 257821"/>
                <a:gd name="connsiteX2" fmla="*/ 170738 w 170738"/>
                <a:gd name="connsiteY2" fmla="*/ 257822 h 257821"/>
                <a:gd name="connsiteX3" fmla="*/ 0 w 170738"/>
                <a:gd name="connsiteY3" fmla="*/ 257822 h 257821"/>
              </a:gdLst>
              <a:ahLst/>
              <a:cxnLst>
                <a:cxn ang="0">
                  <a:pos x="connsiteX0" y="connsiteY0"/>
                </a:cxn>
                <a:cxn ang="0">
                  <a:pos x="connsiteX1" y="connsiteY1"/>
                </a:cxn>
                <a:cxn ang="0">
                  <a:pos x="connsiteX2" y="connsiteY2"/>
                </a:cxn>
                <a:cxn ang="0">
                  <a:pos x="connsiteX3" y="connsiteY3"/>
                </a:cxn>
              </a:cxnLst>
              <a:rect l="l" t="t" r="r" b="b"/>
              <a:pathLst>
                <a:path w="170738" h="257821">
                  <a:moveTo>
                    <a:pt x="0" y="0"/>
                  </a:moveTo>
                  <a:lnTo>
                    <a:pt x="170738" y="0"/>
                  </a:lnTo>
                  <a:lnTo>
                    <a:pt x="170738" y="257822"/>
                  </a:lnTo>
                  <a:lnTo>
                    <a:pt x="0" y="257822"/>
                  </a:lnTo>
                  <a:close/>
                </a:path>
              </a:pathLst>
            </a:custGeom>
            <a:solidFill>
              <a:schemeClr val="accent1"/>
            </a:solidFill>
            <a:ln w="13707" cap="flat">
              <a:noFill/>
              <a:prstDash val="solid"/>
              <a:miter/>
            </a:ln>
          </p:spPr>
          <p:txBody>
            <a:bodyPr rtlCol="0" anchor="ctr"/>
            <a:lstStyle/>
            <a:p>
              <a:pPr defTabSz="914225"/>
              <a:endParaRPr lang="en-US">
                <a:solidFill>
                  <a:srgbClr val="000000"/>
                </a:solidFill>
                <a:latin typeface="Segoe UI"/>
              </a:endParaRPr>
            </a:p>
          </p:txBody>
        </p:sp>
        <p:sp>
          <p:nvSpPr>
            <p:cNvPr id="12339" name="Freeform: Shape 12338">
              <a:extLst>
                <a:ext uri="{FF2B5EF4-FFF2-40B4-BE49-F238E27FC236}">
                  <a16:creationId xmlns:a16="http://schemas.microsoft.com/office/drawing/2014/main" id="{A4B5D650-02E5-4B8B-9126-7173C0C34DEF}"/>
                </a:ext>
              </a:extLst>
            </p:cNvPr>
            <p:cNvSpPr/>
            <p:nvPr/>
          </p:nvSpPr>
          <p:spPr>
            <a:xfrm>
              <a:off x="7441186" y="4684098"/>
              <a:ext cx="170738" cy="545676"/>
            </a:xfrm>
            <a:custGeom>
              <a:avLst/>
              <a:gdLst>
                <a:gd name="connsiteX0" fmla="*/ 0 w 170738"/>
                <a:gd name="connsiteY0" fmla="*/ 0 h 545676"/>
                <a:gd name="connsiteX1" fmla="*/ 170738 w 170738"/>
                <a:gd name="connsiteY1" fmla="*/ 0 h 545676"/>
                <a:gd name="connsiteX2" fmla="*/ 170738 w 170738"/>
                <a:gd name="connsiteY2" fmla="*/ 545676 h 545676"/>
                <a:gd name="connsiteX3" fmla="*/ 0 w 170738"/>
                <a:gd name="connsiteY3" fmla="*/ 545676 h 545676"/>
              </a:gdLst>
              <a:ahLst/>
              <a:cxnLst>
                <a:cxn ang="0">
                  <a:pos x="connsiteX0" y="connsiteY0"/>
                </a:cxn>
                <a:cxn ang="0">
                  <a:pos x="connsiteX1" y="connsiteY1"/>
                </a:cxn>
                <a:cxn ang="0">
                  <a:pos x="connsiteX2" y="connsiteY2"/>
                </a:cxn>
                <a:cxn ang="0">
                  <a:pos x="connsiteX3" y="connsiteY3"/>
                </a:cxn>
              </a:cxnLst>
              <a:rect l="l" t="t" r="r" b="b"/>
              <a:pathLst>
                <a:path w="170738" h="545676">
                  <a:moveTo>
                    <a:pt x="0" y="0"/>
                  </a:moveTo>
                  <a:lnTo>
                    <a:pt x="170738" y="0"/>
                  </a:lnTo>
                  <a:lnTo>
                    <a:pt x="170738" y="545676"/>
                  </a:lnTo>
                  <a:lnTo>
                    <a:pt x="0" y="545676"/>
                  </a:lnTo>
                  <a:close/>
                </a:path>
              </a:pathLst>
            </a:custGeom>
            <a:solidFill>
              <a:schemeClr val="accent3"/>
            </a:solidFill>
            <a:ln w="13707" cap="flat">
              <a:noFill/>
              <a:prstDash val="solid"/>
              <a:miter/>
            </a:ln>
          </p:spPr>
          <p:txBody>
            <a:bodyPr rtlCol="0" anchor="ctr"/>
            <a:lstStyle/>
            <a:p>
              <a:pPr defTabSz="914225"/>
              <a:endParaRPr lang="en-US">
                <a:solidFill>
                  <a:srgbClr val="000000"/>
                </a:solidFill>
                <a:latin typeface="Segoe UI"/>
              </a:endParaRPr>
            </a:p>
          </p:txBody>
        </p:sp>
        <p:sp>
          <p:nvSpPr>
            <p:cNvPr id="12340" name="Freeform: Shape 12339">
              <a:extLst>
                <a:ext uri="{FF2B5EF4-FFF2-40B4-BE49-F238E27FC236}">
                  <a16:creationId xmlns:a16="http://schemas.microsoft.com/office/drawing/2014/main" id="{DCB20DB8-E5EC-43D1-8D41-93913EA22D19}"/>
                </a:ext>
              </a:extLst>
            </p:cNvPr>
            <p:cNvSpPr/>
            <p:nvPr/>
          </p:nvSpPr>
          <p:spPr>
            <a:xfrm>
              <a:off x="7699830" y="4447533"/>
              <a:ext cx="170738" cy="782104"/>
            </a:xfrm>
            <a:custGeom>
              <a:avLst/>
              <a:gdLst>
                <a:gd name="connsiteX0" fmla="*/ 0 w 170738"/>
                <a:gd name="connsiteY0" fmla="*/ 0 h 782104"/>
                <a:gd name="connsiteX1" fmla="*/ 170739 w 170738"/>
                <a:gd name="connsiteY1" fmla="*/ 0 h 782104"/>
                <a:gd name="connsiteX2" fmla="*/ 170739 w 170738"/>
                <a:gd name="connsiteY2" fmla="*/ 782104 h 782104"/>
                <a:gd name="connsiteX3" fmla="*/ 0 w 170738"/>
                <a:gd name="connsiteY3" fmla="*/ 782104 h 782104"/>
              </a:gdLst>
              <a:ahLst/>
              <a:cxnLst>
                <a:cxn ang="0">
                  <a:pos x="connsiteX0" y="connsiteY0"/>
                </a:cxn>
                <a:cxn ang="0">
                  <a:pos x="connsiteX1" y="connsiteY1"/>
                </a:cxn>
                <a:cxn ang="0">
                  <a:pos x="connsiteX2" y="connsiteY2"/>
                </a:cxn>
                <a:cxn ang="0">
                  <a:pos x="connsiteX3" y="connsiteY3"/>
                </a:cxn>
              </a:cxnLst>
              <a:rect l="l" t="t" r="r" b="b"/>
              <a:pathLst>
                <a:path w="170738" h="782104">
                  <a:moveTo>
                    <a:pt x="0" y="0"/>
                  </a:moveTo>
                  <a:lnTo>
                    <a:pt x="170739" y="0"/>
                  </a:lnTo>
                  <a:lnTo>
                    <a:pt x="170739" y="782104"/>
                  </a:lnTo>
                  <a:lnTo>
                    <a:pt x="0" y="782104"/>
                  </a:lnTo>
                  <a:close/>
                </a:path>
              </a:pathLst>
            </a:custGeom>
            <a:solidFill>
              <a:srgbClr val="D2D2D2"/>
            </a:solidFill>
            <a:ln w="13707" cap="flat">
              <a:noFill/>
              <a:prstDash val="solid"/>
              <a:miter/>
            </a:ln>
          </p:spPr>
          <p:txBody>
            <a:bodyPr rtlCol="0" anchor="ctr"/>
            <a:lstStyle/>
            <a:p>
              <a:pPr defTabSz="914225"/>
              <a:endParaRPr lang="en-US">
                <a:solidFill>
                  <a:srgbClr val="000000"/>
                </a:solidFill>
                <a:latin typeface="Segoe UI"/>
              </a:endParaRPr>
            </a:p>
          </p:txBody>
        </p:sp>
        <p:sp>
          <p:nvSpPr>
            <p:cNvPr id="12341" name="Freeform: Shape 12340">
              <a:extLst>
                <a:ext uri="{FF2B5EF4-FFF2-40B4-BE49-F238E27FC236}">
                  <a16:creationId xmlns:a16="http://schemas.microsoft.com/office/drawing/2014/main" id="{54AB29AA-A648-425D-90D2-6BA70853278F}"/>
                </a:ext>
              </a:extLst>
            </p:cNvPr>
            <p:cNvSpPr/>
            <p:nvPr/>
          </p:nvSpPr>
          <p:spPr>
            <a:xfrm>
              <a:off x="7216415" y="4742382"/>
              <a:ext cx="620142" cy="280861"/>
            </a:xfrm>
            <a:custGeom>
              <a:avLst/>
              <a:gdLst>
                <a:gd name="connsiteX0" fmla="*/ 568853 w 620142"/>
                <a:gd name="connsiteY0" fmla="*/ 178281 h 280861"/>
                <a:gd name="connsiteX1" fmla="*/ 535253 w 620142"/>
                <a:gd name="connsiteY1" fmla="*/ 191035 h 280861"/>
                <a:gd name="connsiteX2" fmla="*/ 355602 w 620142"/>
                <a:gd name="connsiteY2" fmla="*/ 68432 h 280861"/>
                <a:gd name="connsiteX3" fmla="*/ 358756 w 620142"/>
                <a:gd name="connsiteY3" fmla="*/ 51290 h 280861"/>
                <a:gd name="connsiteX4" fmla="*/ 307466 w 620142"/>
                <a:gd name="connsiteY4" fmla="*/ 0 h 280861"/>
                <a:gd name="connsiteX5" fmla="*/ 256176 w 620142"/>
                <a:gd name="connsiteY5" fmla="*/ 51290 h 280861"/>
                <a:gd name="connsiteX6" fmla="*/ 256449 w 620142"/>
                <a:gd name="connsiteY6" fmla="*/ 54444 h 280861"/>
                <a:gd name="connsiteX7" fmla="*/ 94352 w 620142"/>
                <a:gd name="connsiteY7" fmla="*/ 107929 h 280861"/>
                <a:gd name="connsiteX8" fmla="*/ 51290 w 620142"/>
                <a:gd name="connsiteY8" fmla="*/ 84478 h 280861"/>
                <a:gd name="connsiteX9" fmla="*/ 0 w 620142"/>
                <a:gd name="connsiteY9" fmla="*/ 135768 h 280861"/>
                <a:gd name="connsiteX10" fmla="*/ 51290 w 620142"/>
                <a:gd name="connsiteY10" fmla="*/ 187058 h 280861"/>
                <a:gd name="connsiteX11" fmla="*/ 102580 w 620142"/>
                <a:gd name="connsiteY11" fmla="*/ 135768 h 280861"/>
                <a:gd name="connsiteX12" fmla="*/ 102305 w 620142"/>
                <a:gd name="connsiteY12" fmla="*/ 132614 h 280861"/>
                <a:gd name="connsiteX13" fmla="*/ 264404 w 620142"/>
                <a:gd name="connsiteY13" fmla="*/ 79129 h 280861"/>
                <a:gd name="connsiteX14" fmla="*/ 307466 w 620142"/>
                <a:gd name="connsiteY14" fmla="*/ 102580 h 280861"/>
                <a:gd name="connsiteX15" fmla="*/ 341065 w 620142"/>
                <a:gd name="connsiteY15" fmla="*/ 89826 h 280861"/>
                <a:gd name="connsiteX16" fmla="*/ 520717 w 620142"/>
                <a:gd name="connsiteY16" fmla="*/ 212429 h 280861"/>
                <a:gd name="connsiteX17" fmla="*/ 517563 w 620142"/>
                <a:gd name="connsiteY17" fmla="*/ 229571 h 280861"/>
                <a:gd name="connsiteX18" fmla="*/ 568853 w 620142"/>
                <a:gd name="connsiteY18" fmla="*/ 280861 h 280861"/>
                <a:gd name="connsiteX19" fmla="*/ 620143 w 620142"/>
                <a:gd name="connsiteY19" fmla="*/ 229571 h 280861"/>
                <a:gd name="connsiteX20" fmla="*/ 568853 w 620142"/>
                <a:gd name="connsiteY20" fmla="*/ 178281 h 280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20142" h="280861">
                  <a:moveTo>
                    <a:pt x="568853" y="178281"/>
                  </a:moveTo>
                  <a:cubicBezTo>
                    <a:pt x="555962" y="178281"/>
                    <a:pt x="544305" y="183218"/>
                    <a:pt x="535253" y="191035"/>
                  </a:cubicBezTo>
                  <a:lnTo>
                    <a:pt x="355602" y="68432"/>
                  </a:lnTo>
                  <a:cubicBezTo>
                    <a:pt x="357521" y="63084"/>
                    <a:pt x="358756" y="57324"/>
                    <a:pt x="358756" y="51290"/>
                  </a:cubicBezTo>
                  <a:cubicBezTo>
                    <a:pt x="358756" y="22902"/>
                    <a:pt x="335716" y="0"/>
                    <a:pt x="307466" y="0"/>
                  </a:cubicBezTo>
                  <a:cubicBezTo>
                    <a:pt x="279215" y="0"/>
                    <a:pt x="256176" y="23039"/>
                    <a:pt x="256176" y="51290"/>
                  </a:cubicBezTo>
                  <a:cubicBezTo>
                    <a:pt x="256176" y="52387"/>
                    <a:pt x="256449" y="53484"/>
                    <a:pt x="256449" y="54444"/>
                  </a:cubicBezTo>
                  <a:lnTo>
                    <a:pt x="94352" y="107929"/>
                  </a:lnTo>
                  <a:cubicBezTo>
                    <a:pt x="85163" y="93803"/>
                    <a:pt x="69392" y="84478"/>
                    <a:pt x="51290" y="84478"/>
                  </a:cubicBezTo>
                  <a:cubicBezTo>
                    <a:pt x="22902" y="84478"/>
                    <a:pt x="0" y="107517"/>
                    <a:pt x="0" y="135768"/>
                  </a:cubicBezTo>
                  <a:cubicBezTo>
                    <a:pt x="0" y="164018"/>
                    <a:pt x="23039" y="187058"/>
                    <a:pt x="51290" y="187058"/>
                  </a:cubicBezTo>
                  <a:cubicBezTo>
                    <a:pt x="79678" y="187058"/>
                    <a:pt x="102580" y="164018"/>
                    <a:pt x="102580" y="135768"/>
                  </a:cubicBezTo>
                  <a:cubicBezTo>
                    <a:pt x="102580" y="134671"/>
                    <a:pt x="102305" y="133574"/>
                    <a:pt x="102305" y="132614"/>
                  </a:cubicBezTo>
                  <a:lnTo>
                    <a:pt x="264404" y="79129"/>
                  </a:lnTo>
                  <a:cubicBezTo>
                    <a:pt x="273592" y="93255"/>
                    <a:pt x="289363" y="102580"/>
                    <a:pt x="307466" y="102580"/>
                  </a:cubicBezTo>
                  <a:cubicBezTo>
                    <a:pt x="320357" y="102580"/>
                    <a:pt x="332013" y="97643"/>
                    <a:pt x="341065" y="89826"/>
                  </a:cubicBezTo>
                  <a:lnTo>
                    <a:pt x="520717" y="212429"/>
                  </a:lnTo>
                  <a:cubicBezTo>
                    <a:pt x="518797" y="217777"/>
                    <a:pt x="517563" y="223537"/>
                    <a:pt x="517563" y="229571"/>
                  </a:cubicBezTo>
                  <a:cubicBezTo>
                    <a:pt x="517563" y="257959"/>
                    <a:pt x="540602" y="280861"/>
                    <a:pt x="568853" y="280861"/>
                  </a:cubicBezTo>
                  <a:cubicBezTo>
                    <a:pt x="597241" y="280861"/>
                    <a:pt x="620143" y="257822"/>
                    <a:pt x="620143" y="229571"/>
                  </a:cubicBezTo>
                  <a:cubicBezTo>
                    <a:pt x="620143" y="201320"/>
                    <a:pt x="597241" y="178281"/>
                    <a:pt x="568853" y="178281"/>
                  </a:cubicBezTo>
                  <a:close/>
                </a:path>
              </a:pathLst>
            </a:custGeom>
            <a:solidFill>
              <a:schemeClr val="accent2"/>
            </a:solidFill>
            <a:ln w="13707" cap="flat">
              <a:noFill/>
              <a:prstDash val="solid"/>
              <a:miter/>
            </a:ln>
          </p:spPr>
          <p:txBody>
            <a:bodyPr rtlCol="0" anchor="ctr"/>
            <a:lstStyle/>
            <a:p>
              <a:pPr defTabSz="914225"/>
              <a:endParaRPr lang="en-US">
                <a:solidFill>
                  <a:srgbClr val="000000"/>
                </a:solidFill>
                <a:latin typeface="Segoe UI"/>
              </a:endParaRPr>
            </a:p>
          </p:txBody>
        </p:sp>
      </p:grpSp>
      <p:grpSp>
        <p:nvGrpSpPr>
          <p:cNvPr id="12342" name="Graphic 12329">
            <a:extLst>
              <a:ext uri="{FF2B5EF4-FFF2-40B4-BE49-F238E27FC236}">
                <a16:creationId xmlns:a16="http://schemas.microsoft.com/office/drawing/2014/main" id="{5C01F49A-6D68-46EC-BA8B-B81194A06D10}"/>
              </a:ext>
              <a:ext uri="{C183D7F6-B498-43B3-948B-1728B52AA6E4}">
                <adec:decorative xmlns:adec="http://schemas.microsoft.com/office/drawing/2017/decorative" val="1"/>
              </a:ext>
            </a:extLst>
          </p:cNvPr>
          <p:cNvGrpSpPr/>
          <p:nvPr/>
        </p:nvGrpSpPr>
        <p:grpSpPr>
          <a:xfrm>
            <a:off x="2519932" y="2514771"/>
            <a:ext cx="857143" cy="1044985"/>
            <a:chOff x="2135549" y="3300639"/>
            <a:chExt cx="678975" cy="827771"/>
          </a:xfrm>
        </p:grpSpPr>
        <p:sp>
          <p:nvSpPr>
            <p:cNvPr id="12343" name="Freeform: Shape 12342">
              <a:extLst>
                <a:ext uri="{FF2B5EF4-FFF2-40B4-BE49-F238E27FC236}">
                  <a16:creationId xmlns:a16="http://schemas.microsoft.com/office/drawing/2014/main" id="{C6CF4C7C-F457-46E5-BC78-F000C3248F5E}"/>
                </a:ext>
              </a:extLst>
            </p:cNvPr>
            <p:cNvSpPr/>
            <p:nvPr/>
          </p:nvSpPr>
          <p:spPr>
            <a:xfrm>
              <a:off x="2488545" y="3313941"/>
              <a:ext cx="44981" cy="123836"/>
            </a:xfrm>
            <a:custGeom>
              <a:avLst/>
              <a:gdLst>
                <a:gd name="connsiteX0" fmla="*/ 44982 w 44981"/>
                <a:gd name="connsiteY0" fmla="*/ 137 h 123836"/>
                <a:gd name="connsiteX1" fmla="*/ 44982 w 44981"/>
                <a:gd name="connsiteY1" fmla="*/ 123837 h 123836"/>
                <a:gd name="connsiteX2" fmla="*/ 25371 w 44981"/>
                <a:gd name="connsiteY2" fmla="*/ 123837 h 123836"/>
                <a:gd name="connsiteX3" fmla="*/ 25371 w 44981"/>
                <a:gd name="connsiteY3" fmla="*/ 24137 h 123836"/>
                <a:gd name="connsiteX4" fmla="*/ 13988 w 44981"/>
                <a:gd name="connsiteY4" fmla="*/ 30582 h 123836"/>
                <a:gd name="connsiteX5" fmla="*/ 0 w 44981"/>
                <a:gd name="connsiteY5" fmla="*/ 35245 h 123836"/>
                <a:gd name="connsiteX6" fmla="*/ 0 w 44981"/>
                <a:gd name="connsiteY6" fmla="*/ 18514 h 123836"/>
                <a:gd name="connsiteX7" fmla="*/ 9463 w 44981"/>
                <a:gd name="connsiteY7" fmla="*/ 15085 h 123836"/>
                <a:gd name="connsiteX8" fmla="*/ 18377 w 44981"/>
                <a:gd name="connsiteY8" fmla="*/ 11108 h 123836"/>
                <a:gd name="connsiteX9" fmla="*/ 27291 w 44981"/>
                <a:gd name="connsiteY9" fmla="*/ 6171 h 123836"/>
                <a:gd name="connsiteX10" fmla="*/ 36616 w 44981"/>
                <a:gd name="connsiteY10" fmla="*/ 0 h 123836"/>
                <a:gd name="connsiteX11" fmla="*/ 44982 w 44981"/>
                <a:gd name="connsiteY11" fmla="*/ 0 h 123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981" h="123836">
                  <a:moveTo>
                    <a:pt x="44982" y="137"/>
                  </a:moveTo>
                  <a:lnTo>
                    <a:pt x="44982" y="123837"/>
                  </a:lnTo>
                  <a:lnTo>
                    <a:pt x="25371" y="123837"/>
                  </a:lnTo>
                  <a:lnTo>
                    <a:pt x="25371" y="24137"/>
                  </a:lnTo>
                  <a:cubicBezTo>
                    <a:pt x="21805" y="26605"/>
                    <a:pt x="17965" y="28799"/>
                    <a:pt x="13988" y="30582"/>
                  </a:cubicBezTo>
                  <a:cubicBezTo>
                    <a:pt x="9874" y="32365"/>
                    <a:pt x="5211" y="33873"/>
                    <a:pt x="0" y="35245"/>
                  </a:cubicBezTo>
                  <a:lnTo>
                    <a:pt x="0" y="18514"/>
                  </a:lnTo>
                  <a:cubicBezTo>
                    <a:pt x="3291" y="17417"/>
                    <a:pt x="6446" y="16320"/>
                    <a:pt x="9463" y="15085"/>
                  </a:cubicBezTo>
                  <a:cubicBezTo>
                    <a:pt x="12480" y="13851"/>
                    <a:pt x="15497" y="12617"/>
                    <a:pt x="18377" y="11108"/>
                  </a:cubicBezTo>
                  <a:cubicBezTo>
                    <a:pt x="21394" y="9600"/>
                    <a:pt x="24274" y="7954"/>
                    <a:pt x="27291" y="6171"/>
                  </a:cubicBezTo>
                  <a:cubicBezTo>
                    <a:pt x="30308" y="4388"/>
                    <a:pt x="33462" y="2331"/>
                    <a:pt x="36616" y="0"/>
                  </a:cubicBezTo>
                  <a:lnTo>
                    <a:pt x="44982" y="0"/>
                  </a:lnTo>
                  <a:close/>
                </a:path>
              </a:pathLst>
            </a:custGeom>
            <a:solidFill>
              <a:srgbClr val="D2D2D2"/>
            </a:solidFill>
            <a:ln w="13707" cap="flat">
              <a:noFill/>
              <a:prstDash val="solid"/>
              <a:miter/>
            </a:ln>
          </p:spPr>
          <p:txBody>
            <a:bodyPr rtlCol="0" anchor="ctr"/>
            <a:lstStyle/>
            <a:p>
              <a:pPr defTabSz="914225"/>
              <a:endParaRPr lang="en-US">
                <a:solidFill>
                  <a:srgbClr val="000000"/>
                </a:solidFill>
                <a:latin typeface="Segoe UI"/>
              </a:endParaRPr>
            </a:p>
          </p:txBody>
        </p:sp>
        <p:sp>
          <p:nvSpPr>
            <p:cNvPr id="12344" name="Freeform: Shape 12343">
              <a:extLst>
                <a:ext uri="{FF2B5EF4-FFF2-40B4-BE49-F238E27FC236}">
                  <a16:creationId xmlns:a16="http://schemas.microsoft.com/office/drawing/2014/main" id="{3F86FF16-BFA6-467A-A909-F5DA6A02E77F}"/>
                </a:ext>
              </a:extLst>
            </p:cNvPr>
            <p:cNvSpPr/>
            <p:nvPr/>
          </p:nvSpPr>
          <p:spPr>
            <a:xfrm>
              <a:off x="2135549" y="3381139"/>
              <a:ext cx="82969" cy="125070"/>
            </a:xfrm>
            <a:custGeom>
              <a:avLst/>
              <a:gdLst>
                <a:gd name="connsiteX0" fmla="*/ 40045 w 82969"/>
                <a:gd name="connsiteY0" fmla="*/ 125071 h 125070"/>
                <a:gd name="connsiteX1" fmla="*/ 10560 w 82969"/>
                <a:gd name="connsiteY1" fmla="*/ 109574 h 125070"/>
                <a:gd name="connsiteX2" fmla="*/ 0 w 82969"/>
                <a:gd name="connsiteY2" fmla="*/ 65004 h 125070"/>
                <a:gd name="connsiteX3" fmla="*/ 11108 w 82969"/>
                <a:gd name="connsiteY3" fmla="*/ 16457 h 125070"/>
                <a:gd name="connsiteX4" fmla="*/ 43062 w 82969"/>
                <a:gd name="connsiteY4" fmla="*/ 0 h 125070"/>
                <a:gd name="connsiteX5" fmla="*/ 82969 w 82969"/>
                <a:gd name="connsiteY5" fmla="*/ 61987 h 125070"/>
                <a:gd name="connsiteX6" fmla="*/ 71724 w 82969"/>
                <a:gd name="connsiteY6" fmla="*/ 108888 h 125070"/>
                <a:gd name="connsiteX7" fmla="*/ 40045 w 82969"/>
                <a:gd name="connsiteY7" fmla="*/ 125071 h 125070"/>
                <a:gd name="connsiteX8" fmla="*/ 41965 w 82969"/>
                <a:gd name="connsiteY8" fmla="*/ 15634 h 125070"/>
                <a:gd name="connsiteX9" fmla="*/ 19885 w 82969"/>
                <a:gd name="connsiteY9" fmla="*/ 64181 h 125070"/>
                <a:gd name="connsiteX10" fmla="*/ 41416 w 82969"/>
                <a:gd name="connsiteY10" fmla="*/ 109574 h 125070"/>
                <a:gd name="connsiteX11" fmla="*/ 62672 w 82969"/>
                <a:gd name="connsiteY11" fmla="*/ 63358 h 125070"/>
                <a:gd name="connsiteX12" fmla="*/ 41965 w 82969"/>
                <a:gd name="connsiteY12" fmla="*/ 15634 h 12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969" h="125070">
                  <a:moveTo>
                    <a:pt x="40045" y="125071"/>
                  </a:moveTo>
                  <a:cubicBezTo>
                    <a:pt x="27428" y="125071"/>
                    <a:pt x="17691" y="119997"/>
                    <a:pt x="10560" y="109574"/>
                  </a:cubicBezTo>
                  <a:cubicBezTo>
                    <a:pt x="3566" y="99289"/>
                    <a:pt x="0" y="84341"/>
                    <a:pt x="0" y="65004"/>
                  </a:cubicBezTo>
                  <a:cubicBezTo>
                    <a:pt x="0" y="43610"/>
                    <a:pt x="3703" y="27428"/>
                    <a:pt x="11108" y="16457"/>
                  </a:cubicBezTo>
                  <a:cubicBezTo>
                    <a:pt x="18514" y="5486"/>
                    <a:pt x="29073" y="0"/>
                    <a:pt x="43062" y="0"/>
                  </a:cubicBezTo>
                  <a:cubicBezTo>
                    <a:pt x="69667" y="0"/>
                    <a:pt x="82969" y="20708"/>
                    <a:pt x="82969" y="61987"/>
                  </a:cubicBezTo>
                  <a:cubicBezTo>
                    <a:pt x="82969" y="82421"/>
                    <a:pt x="79266" y="98054"/>
                    <a:pt x="71724" y="108888"/>
                  </a:cubicBezTo>
                  <a:cubicBezTo>
                    <a:pt x="64044" y="119722"/>
                    <a:pt x="53484" y="125071"/>
                    <a:pt x="40045" y="125071"/>
                  </a:cubicBezTo>
                  <a:close/>
                  <a:moveTo>
                    <a:pt x="41965" y="15634"/>
                  </a:moveTo>
                  <a:cubicBezTo>
                    <a:pt x="27291" y="15634"/>
                    <a:pt x="19885" y="31816"/>
                    <a:pt x="19885" y="64181"/>
                  </a:cubicBezTo>
                  <a:cubicBezTo>
                    <a:pt x="19885" y="94489"/>
                    <a:pt x="27016" y="109574"/>
                    <a:pt x="41416" y="109574"/>
                  </a:cubicBezTo>
                  <a:cubicBezTo>
                    <a:pt x="55541" y="109574"/>
                    <a:pt x="62672" y="94215"/>
                    <a:pt x="62672" y="63358"/>
                  </a:cubicBezTo>
                  <a:cubicBezTo>
                    <a:pt x="62810" y="31542"/>
                    <a:pt x="55816" y="15634"/>
                    <a:pt x="41965" y="15634"/>
                  </a:cubicBezTo>
                  <a:close/>
                </a:path>
              </a:pathLst>
            </a:custGeom>
            <a:solidFill>
              <a:srgbClr val="D2D2D2"/>
            </a:solidFill>
            <a:ln w="13707" cap="flat">
              <a:noFill/>
              <a:prstDash val="solid"/>
              <a:miter/>
            </a:ln>
          </p:spPr>
          <p:txBody>
            <a:bodyPr rtlCol="0" anchor="ctr"/>
            <a:lstStyle/>
            <a:p>
              <a:pPr defTabSz="914225"/>
              <a:endParaRPr lang="en-US">
                <a:solidFill>
                  <a:srgbClr val="000000"/>
                </a:solidFill>
                <a:latin typeface="Segoe UI"/>
              </a:endParaRPr>
            </a:p>
          </p:txBody>
        </p:sp>
        <p:sp>
          <p:nvSpPr>
            <p:cNvPr id="12345" name="Freeform: Shape 12344">
              <a:extLst>
                <a:ext uri="{FF2B5EF4-FFF2-40B4-BE49-F238E27FC236}">
                  <a16:creationId xmlns:a16="http://schemas.microsoft.com/office/drawing/2014/main" id="{07346F57-2124-4474-A679-83A8AE3614A5}"/>
                </a:ext>
              </a:extLst>
            </p:cNvPr>
            <p:cNvSpPr/>
            <p:nvPr/>
          </p:nvSpPr>
          <p:spPr>
            <a:xfrm>
              <a:off x="2248140" y="3300639"/>
              <a:ext cx="44981" cy="123836"/>
            </a:xfrm>
            <a:custGeom>
              <a:avLst/>
              <a:gdLst>
                <a:gd name="connsiteX0" fmla="*/ 44982 w 44981"/>
                <a:gd name="connsiteY0" fmla="*/ 137 h 123836"/>
                <a:gd name="connsiteX1" fmla="*/ 44982 w 44981"/>
                <a:gd name="connsiteY1" fmla="*/ 123837 h 123836"/>
                <a:gd name="connsiteX2" fmla="*/ 25371 w 44981"/>
                <a:gd name="connsiteY2" fmla="*/ 123837 h 123836"/>
                <a:gd name="connsiteX3" fmla="*/ 25371 w 44981"/>
                <a:gd name="connsiteY3" fmla="*/ 24136 h 123836"/>
                <a:gd name="connsiteX4" fmla="*/ 13988 w 44981"/>
                <a:gd name="connsiteY4" fmla="*/ 30582 h 123836"/>
                <a:gd name="connsiteX5" fmla="*/ 0 w 44981"/>
                <a:gd name="connsiteY5" fmla="*/ 35245 h 123836"/>
                <a:gd name="connsiteX6" fmla="*/ 0 w 44981"/>
                <a:gd name="connsiteY6" fmla="*/ 18514 h 123836"/>
                <a:gd name="connsiteX7" fmla="*/ 9463 w 44981"/>
                <a:gd name="connsiteY7" fmla="*/ 15085 h 123836"/>
                <a:gd name="connsiteX8" fmla="*/ 18377 w 44981"/>
                <a:gd name="connsiteY8" fmla="*/ 11108 h 123836"/>
                <a:gd name="connsiteX9" fmla="*/ 27291 w 44981"/>
                <a:gd name="connsiteY9" fmla="*/ 6171 h 123836"/>
                <a:gd name="connsiteX10" fmla="*/ 36616 w 44981"/>
                <a:gd name="connsiteY10" fmla="*/ 0 h 123836"/>
                <a:gd name="connsiteX11" fmla="*/ 44982 w 44981"/>
                <a:gd name="connsiteY11" fmla="*/ 0 h 123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981" h="123836">
                  <a:moveTo>
                    <a:pt x="44982" y="137"/>
                  </a:moveTo>
                  <a:lnTo>
                    <a:pt x="44982" y="123837"/>
                  </a:lnTo>
                  <a:lnTo>
                    <a:pt x="25371" y="123837"/>
                  </a:lnTo>
                  <a:lnTo>
                    <a:pt x="25371" y="24136"/>
                  </a:lnTo>
                  <a:cubicBezTo>
                    <a:pt x="21805" y="26605"/>
                    <a:pt x="17965" y="28799"/>
                    <a:pt x="13988" y="30582"/>
                  </a:cubicBezTo>
                  <a:cubicBezTo>
                    <a:pt x="9874" y="32365"/>
                    <a:pt x="5211" y="33873"/>
                    <a:pt x="0" y="35245"/>
                  </a:cubicBezTo>
                  <a:lnTo>
                    <a:pt x="0" y="18514"/>
                  </a:lnTo>
                  <a:cubicBezTo>
                    <a:pt x="3291" y="17417"/>
                    <a:pt x="6446" y="16319"/>
                    <a:pt x="9463" y="15085"/>
                  </a:cubicBezTo>
                  <a:cubicBezTo>
                    <a:pt x="12480" y="13851"/>
                    <a:pt x="15497" y="12617"/>
                    <a:pt x="18377" y="11108"/>
                  </a:cubicBezTo>
                  <a:cubicBezTo>
                    <a:pt x="21394" y="9600"/>
                    <a:pt x="24274" y="7954"/>
                    <a:pt x="27291" y="6171"/>
                  </a:cubicBezTo>
                  <a:cubicBezTo>
                    <a:pt x="30308" y="4388"/>
                    <a:pt x="33462" y="2331"/>
                    <a:pt x="36616" y="0"/>
                  </a:cubicBezTo>
                  <a:lnTo>
                    <a:pt x="44982" y="0"/>
                  </a:lnTo>
                  <a:close/>
                </a:path>
              </a:pathLst>
            </a:custGeom>
            <a:solidFill>
              <a:schemeClr val="accent1"/>
            </a:solidFill>
            <a:ln w="13707" cap="flat">
              <a:noFill/>
              <a:prstDash val="solid"/>
              <a:miter/>
            </a:ln>
          </p:spPr>
          <p:txBody>
            <a:bodyPr rtlCol="0" anchor="ctr"/>
            <a:lstStyle/>
            <a:p>
              <a:pPr defTabSz="914225"/>
              <a:endParaRPr lang="en-US">
                <a:solidFill>
                  <a:srgbClr val="243A5E"/>
                </a:solidFill>
                <a:latin typeface="Segoe UI"/>
              </a:endParaRPr>
            </a:p>
          </p:txBody>
        </p:sp>
        <p:sp>
          <p:nvSpPr>
            <p:cNvPr id="12346" name="Freeform: Shape 12345">
              <a:extLst>
                <a:ext uri="{FF2B5EF4-FFF2-40B4-BE49-F238E27FC236}">
                  <a16:creationId xmlns:a16="http://schemas.microsoft.com/office/drawing/2014/main" id="{ECB5B6BF-24F6-43AD-A399-92578D5B5059}"/>
                </a:ext>
              </a:extLst>
            </p:cNvPr>
            <p:cNvSpPr/>
            <p:nvPr/>
          </p:nvSpPr>
          <p:spPr>
            <a:xfrm>
              <a:off x="2379108" y="3433527"/>
              <a:ext cx="44981" cy="123836"/>
            </a:xfrm>
            <a:custGeom>
              <a:avLst/>
              <a:gdLst>
                <a:gd name="connsiteX0" fmla="*/ 44982 w 44981"/>
                <a:gd name="connsiteY0" fmla="*/ 137 h 123836"/>
                <a:gd name="connsiteX1" fmla="*/ 44982 w 44981"/>
                <a:gd name="connsiteY1" fmla="*/ 123837 h 123836"/>
                <a:gd name="connsiteX2" fmla="*/ 25371 w 44981"/>
                <a:gd name="connsiteY2" fmla="*/ 123837 h 123836"/>
                <a:gd name="connsiteX3" fmla="*/ 25371 w 44981"/>
                <a:gd name="connsiteY3" fmla="*/ 24137 h 123836"/>
                <a:gd name="connsiteX4" fmla="*/ 13988 w 44981"/>
                <a:gd name="connsiteY4" fmla="*/ 30582 h 123836"/>
                <a:gd name="connsiteX5" fmla="*/ 0 w 44981"/>
                <a:gd name="connsiteY5" fmla="*/ 35245 h 123836"/>
                <a:gd name="connsiteX6" fmla="*/ 0 w 44981"/>
                <a:gd name="connsiteY6" fmla="*/ 18514 h 123836"/>
                <a:gd name="connsiteX7" fmla="*/ 9463 w 44981"/>
                <a:gd name="connsiteY7" fmla="*/ 15085 h 123836"/>
                <a:gd name="connsiteX8" fmla="*/ 18377 w 44981"/>
                <a:gd name="connsiteY8" fmla="*/ 11108 h 123836"/>
                <a:gd name="connsiteX9" fmla="*/ 27291 w 44981"/>
                <a:gd name="connsiteY9" fmla="*/ 6171 h 123836"/>
                <a:gd name="connsiteX10" fmla="*/ 36616 w 44981"/>
                <a:gd name="connsiteY10" fmla="*/ 0 h 123836"/>
                <a:gd name="connsiteX11" fmla="*/ 44982 w 44981"/>
                <a:gd name="connsiteY11" fmla="*/ 0 h 123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981" h="123836">
                  <a:moveTo>
                    <a:pt x="44982" y="137"/>
                  </a:moveTo>
                  <a:lnTo>
                    <a:pt x="44982" y="123837"/>
                  </a:lnTo>
                  <a:lnTo>
                    <a:pt x="25371" y="123837"/>
                  </a:lnTo>
                  <a:lnTo>
                    <a:pt x="25371" y="24137"/>
                  </a:lnTo>
                  <a:cubicBezTo>
                    <a:pt x="21805" y="26605"/>
                    <a:pt x="17965" y="28799"/>
                    <a:pt x="13988" y="30582"/>
                  </a:cubicBezTo>
                  <a:cubicBezTo>
                    <a:pt x="9874" y="32365"/>
                    <a:pt x="5211" y="33873"/>
                    <a:pt x="0" y="35245"/>
                  </a:cubicBezTo>
                  <a:lnTo>
                    <a:pt x="0" y="18514"/>
                  </a:lnTo>
                  <a:cubicBezTo>
                    <a:pt x="3291" y="17417"/>
                    <a:pt x="6446" y="16320"/>
                    <a:pt x="9463" y="15085"/>
                  </a:cubicBezTo>
                  <a:cubicBezTo>
                    <a:pt x="12480" y="13851"/>
                    <a:pt x="15497" y="12617"/>
                    <a:pt x="18377" y="11108"/>
                  </a:cubicBezTo>
                  <a:cubicBezTo>
                    <a:pt x="21394" y="9600"/>
                    <a:pt x="24274" y="7954"/>
                    <a:pt x="27291" y="6171"/>
                  </a:cubicBezTo>
                  <a:cubicBezTo>
                    <a:pt x="30308" y="4388"/>
                    <a:pt x="33462" y="2331"/>
                    <a:pt x="36616" y="0"/>
                  </a:cubicBezTo>
                  <a:lnTo>
                    <a:pt x="44982" y="0"/>
                  </a:lnTo>
                  <a:close/>
                </a:path>
              </a:pathLst>
            </a:custGeom>
            <a:solidFill>
              <a:schemeClr val="accent3"/>
            </a:solidFill>
            <a:ln w="13707" cap="flat">
              <a:noFill/>
              <a:prstDash val="solid"/>
              <a:miter/>
            </a:ln>
          </p:spPr>
          <p:txBody>
            <a:bodyPr rtlCol="0" anchor="ctr"/>
            <a:lstStyle/>
            <a:p>
              <a:pPr defTabSz="914225"/>
              <a:endParaRPr lang="en-US">
                <a:solidFill>
                  <a:srgbClr val="000000"/>
                </a:solidFill>
                <a:latin typeface="Segoe UI"/>
              </a:endParaRPr>
            </a:p>
          </p:txBody>
        </p:sp>
        <p:sp>
          <p:nvSpPr>
            <p:cNvPr id="12347" name="Freeform: Shape 12346">
              <a:extLst>
                <a:ext uri="{FF2B5EF4-FFF2-40B4-BE49-F238E27FC236}">
                  <a16:creationId xmlns:a16="http://schemas.microsoft.com/office/drawing/2014/main" id="{C42CF60B-970B-424A-B9C9-B9D780C0FDF6}"/>
                </a:ext>
              </a:extLst>
            </p:cNvPr>
            <p:cNvSpPr/>
            <p:nvPr/>
          </p:nvSpPr>
          <p:spPr>
            <a:xfrm>
              <a:off x="2469620" y="3514027"/>
              <a:ext cx="82969" cy="125070"/>
            </a:xfrm>
            <a:custGeom>
              <a:avLst/>
              <a:gdLst>
                <a:gd name="connsiteX0" fmla="*/ 40045 w 82969"/>
                <a:gd name="connsiteY0" fmla="*/ 125071 h 125070"/>
                <a:gd name="connsiteX1" fmla="*/ 10560 w 82969"/>
                <a:gd name="connsiteY1" fmla="*/ 109574 h 125070"/>
                <a:gd name="connsiteX2" fmla="*/ 0 w 82969"/>
                <a:gd name="connsiteY2" fmla="*/ 65004 h 125070"/>
                <a:gd name="connsiteX3" fmla="*/ 11108 w 82969"/>
                <a:gd name="connsiteY3" fmla="*/ 16457 h 125070"/>
                <a:gd name="connsiteX4" fmla="*/ 43062 w 82969"/>
                <a:gd name="connsiteY4" fmla="*/ 0 h 125070"/>
                <a:gd name="connsiteX5" fmla="*/ 82969 w 82969"/>
                <a:gd name="connsiteY5" fmla="*/ 61987 h 125070"/>
                <a:gd name="connsiteX6" fmla="*/ 71724 w 82969"/>
                <a:gd name="connsiteY6" fmla="*/ 108888 h 125070"/>
                <a:gd name="connsiteX7" fmla="*/ 40045 w 82969"/>
                <a:gd name="connsiteY7" fmla="*/ 125071 h 125070"/>
                <a:gd name="connsiteX8" fmla="*/ 41965 w 82969"/>
                <a:gd name="connsiteY8" fmla="*/ 15634 h 125070"/>
                <a:gd name="connsiteX9" fmla="*/ 19885 w 82969"/>
                <a:gd name="connsiteY9" fmla="*/ 64181 h 125070"/>
                <a:gd name="connsiteX10" fmla="*/ 41416 w 82969"/>
                <a:gd name="connsiteY10" fmla="*/ 109574 h 125070"/>
                <a:gd name="connsiteX11" fmla="*/ 62672 w 82969"/>
                <a:gd name="connsiteY11" fmla="*/ 63358 h 125070"/>
                <a:gd name="connsiteX12" fmla="*/ 41965 w 82969"/>
                <a:gd name="connsiteY12" fmla="*/ 15634 h 12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969" h="125070">
                  <a:moveTo>
                    <a:pt x="40045" y="125071"/>
                  </a:moveTo>
                  <a:cubicBezTo>
                    <a:pt x="27428" y="125071"/>
                    <a:pt x="17691" y="119997"/>
                    <a:pt x="10560" y="109574"/>
                  </a:cubicBezTo>
                  <a:cubicBezTo>
                    <a:pt x="3566" y="99289"/>
                    <a:pt x="0" y="84341"/>
                    <a:pt x="0" y="65004"/>
                  </a:cubicBezTo>
                  <a:cubicBezTo>
                    <a:pt x="0" y="43610"/>
                    <a:pt x="3703" y="27428"/>
                    <a:pt x="11108" y="16457"/>
                  </a:cubicBezTo>
                  <a:cubicBezTo>
                    <a:pt x="18514" y="5486"/>
                    <a:pt x="29073" y="0"/>
                    <a:pt x="43062" y="0"/>
                  </a:cubicBezTo>
                  <a:cubicBezTo>
                    <a:pt x="69667" y="0"/>
                    <a:pt x="82969" y="20708"/>
                    <a:pt x="82969" y="61987"/>
                  </a:cubicBezTo>
                  <a:cubicBezTo>
                    <a:pt x="82969" y="82421"/>
                    <a:pt x="79266" y="98054"/>
                    <a:pt x="71724" y="108888"/>
                  </a:cubicBezTo>
                  <a:cubicBezTo>
                    <a:pt x="64044" y="119722"/>
                    <a:pt x="53484" y="125071"/>
                    <a:pt x="40045" y="125071"/>
                  </a:cubicBezTo>
                  <a:close/>
                  <a:moveTo>
                    <a:pt x="41965" y="15634"/>
                  </a:moveTo>
                  <a:cubicBezTo>
                    <a:pt x="27291" y="15634"/>
                    <a:pt x="19885" y="31816"/>
                    <a:pt x="19885" y="64181"/>
                  </a:cubicBezTo>
                  <a:cubicBezTo>
                    <a:pt x="19885" y="94489"/>
                    <a:pt x="27016" y="109574"/>
                    <a:pt x="41416" y="109574"/>
                  </a:cubicBezTo>
                  <a:cubicBezTo>
                    <a:pt x="55541" y="109574"/>
                    <a:pt x="62672" y="94215"/>
                    <a:pt x="62672" y="63358"/>
                  </a:cubicBezTo>
                  <a:cubicBezTo>
                    <a:pt x="62810" y="31542"/>
                    <a:pt x="55816" y="15634"/>
                    <a:pt x="41965" y="15634"/>
                  </a:cubicBezTo>
                  <a:close/>
                </a:path>
              </a:pathLst>
            </a:custGeom>
            <a:solidFill>
              <a:schemeClr val="accent1"/>
            </a:solidFill>
            <a:ln w="13707" cap="flat">
              <a:noFill/>
              <a:prstDash val="solid"/>
              <a:miter/>
            </a:ln>
          </p:spPr>
          <p:txBody>
            <a:bodyPr rtlCol="0" anchor="ctr"/>
            <a:lstStyle/>
            <a:p>
              <a:pPr defTabSz="914225"/>
              <a:endParaRPr lang="en-US">
                <a:solidFill>
                  <a:srgbClr val="243A5E"/>
                </a:solidFill>
                <a:latin typeface="Segoe UI"/>
              </a:endParaRPr>
            </a:p>
          </p:txBody>
        </p:sp>
        <p:sp>
          <p:nvSpPr>
            <p:cNvPr id="12348" name="Freeform: Shape 12347">
              <a:extLst>
                <a:ext uri="{FF2B5EF4-FFF2-40B4-BE49-F238E27FC236}">
                  <a16:creationId xmlns:a16="http://schemas.microsoft.com/office/drawing/2014/main" id="{D6152264-827B-45F4-BA11-D37C24D429E3}"/>
                </a:ext>
              </a:extLst>
            </p:cNvPr>
            <p:cNvSpPr/>
            <p:nvPr/>
          </p:nvSpPr>
          <p:spPr>
            <a:xfrm>
              <a:off x="2617181" y="3473434"/>
              <a:ext cx="44981" cy="123836"/>
            </a:xfrm>
            <a:custGeom>
              <a:avLst/>
              <a:gdLst>
                <a:gd name="connsiteX0" fmla="*/ 44982 w 44981"/>
                <a:gd name="connsiteY0" fmla="*/ 137 h 123836"/>
                <a:gd name="connsiteX1" fmla="*/ 44982 w 44981"/>
                <a:gd name="connsiteY1" fmla="*/ 123837 h 123836"/>
                <a:gd name="connsiteX2" fmla="*/ 25371 w 44981"/>
                <a:gd name="connsiteY2" fmla="*/ 123837 h 123836"/>
                <a:gd name="connsiteX3" fmla="*/ 25371 w 44981"/>
                <a:gd name="connsiteY3" fmla="*/ 24136 h 123836"/>
                <a:gd name="connsiteX4" fmla="*/ 13988 w 44981"/>
                <a:gd name="connsiteY4" fmla="*/ 30582 h 123836"/>
                <a:gd name="connsiteX5" fmla="*/ 0 w 44981"/>
                <a:gd name="connsiteY5" fmla="*/ 35245 h 123836"/>
                <a:gd name="connsiteX6" fmla="*/ 0 w 44981"/>
                <a:gd name="connsiteY6" fmla="*/ 18514 h 123836"/>
                <a:gd name="connsiteX7" fmla="*/ 9463 w 44981"/>
                <a:gd name="connsiteY7" fmla="*/ 15085 h 123836"/>
                <a:gd name="connsiteX8" fmla="*/ 18377 w 44981"/>
                <a:gd name="connsiteY8" fmla="*/ 11108 h 123836"/>
                <a:gd name="connsiteX9" fmla="*/ 27291 w 44981"/>
                <a:gd name="connsiteY9" fmla="*/ 6171 h 123836"/>
                <a:gd name="connsiteX10" fmla="*/ 36616 w 44981"/>
                <a:gd name="connsiteY10" fmla="*/ 0 h 123836"/>
                <a:gd name="connsiteX11" fmla="*/ 44982 w 44981"/>
                <a:gd name="connsiteY11" fmla="*/ 0 h 123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981" h="123836">
                  <a:moveTo>
                    <a:pt x="44982" y="137"/>
                  </a:moveTo>
                  <a:lnTo>
                    <a:pt x="44982" y="123837"/>
                  </a:lnTo>
                  <a:lnTo>
                    <a:pt x="25371" y="123837"/>
                  </a:lnTo>
                  <a:lnTo>
                    <a:pt x="25371" y="24136"/>
                  </a:lnTo>
                  <a:cubicBezTo>
                    <a:pt x="21805" y="26605"/>
                    <a:pt x="17965" y="28799"/>
                    <a:pt x="13988" y="30582"/>
                  </a:cubicBezTo>
                  <a:cubicBezTo>
                    <a:pt x="9874" y="32365"/>
                    <a:pt x="5211" y="33873"/>
                    <a:pt x="0" y="35245"/>
                  </a:cubicBezTo>
                  <a:lnTo>
                    <a:pt x="0" y="18514"/>
                  </a:lnTo>
                  <a:cubicBezTo>
                    <a:pt x="3291" y="17417"/>
                    <a:pt x="6446" y="16319"/>
                    <a:pt x="9463" y="15085"/>
                  </a:cubicBezTo>
                  <a:cubicBezTo>
                    <a:pt x="12480" y="13851"/>
                    <a:pt x="15497" y="12617"/>
                    <a:pt x="18377" y="11108"/>
                  </a:cubicBezTo>
                  <a:cubicBezTo>
                    <a:pt x="21394" y="9600"/>
                    <a:pt x="24274" y="7954"/>
                    <a:pt x="27291" y="6171"/>
                  </a:cubicBezTo>
                  <a:cubicBezTo>
                    <a:pt x="30308" y="4388"/>
                    <a:pt x="33462" y="2331"/>
                    <a:pt x="36616" y="0"/>
                  </a:cubicBezTo>
                  <a:lnTo>
                    <a:pt x="44982" y="0"/>
                  </a:lnTo>
                  <a:close/>
                </a:path>
              </a:pathLst>
            </a:custGeom>
            <a:solidFill>
              <a:schemeClr val="accent3"/>
            </a:solidFill>
            <a:ln w="13707" cap="flat">
              <a:noFill/>
              <a:prstDash val="solid"/>
              <a:miter/>
            </a:ln>
          </p:spPr>
          <p:txBody>
            <a:bodyPr rtlCol="0" anchor="ctr"/>
            <a:lstStyle/>
            <a:p>
              <a:pPr defTabSz="914225"/>
              <a:endParaRPr lang="en-US">
                <a:solidFill>
                  <a:srgbClr val="000000"/>
                </a:solidFill>
                <a:latin typeface="Segoe UI"/>
              </a:endParaRPr>
            </a:p>
          </p:txBody>
        </p:sp>
        <p:sp>
          <p:nvSpPr>
            <p:cNvPr id="12349" name="Freeform: Shape 12348">
              <a:extLst>
                <a:ext uri="{FF2B5EF4-FFF2-40B4-BE49-F238E27FC236}">
                  <a16:creationId xmlns:a16="http://schemas.microsoft.com/office/drawing/2014/main" id="{229C25AD-B1BF-4B1E-9AF9-8F4A86FB2BFB}"/>
                </a:ext>
              </a:extLst>
            </p:cNvPr>
            <p:cNvSpPr/>
            <p:nvPr/>
          </p:nvSpPr>
          <p:spPr>
            <a:xfrm>
              <a:off x="2154474" y="3579717"/>
              <a:ext cx="44981" cy="123836"/>
            </a:xfrm>
            <a:custGeom>
              <a:avLst/>
              <a:gdLst>
                <a:gd name="connsiteX0" fmla="*/ 44982 w 44981"/>
                <a:gd name="connsiteY0" fmla="*/ 137 h 123836"/>
                <a:gd name="connsiteX1" fmla="*/ 44982 w 44981"/>
                <a:gd name="connsiteY1" fmla="*/ 123837 h 123836"/>
                <a:gd name="connsiteX2" fmla="*/ 25371 w 44981"/>
                <a:gd name="connsiteY2" fmla="*/ 123837 h 123836"/>
                <a:gd name="connsiteX3" fmla="*/ 25371 w 44981"/>
                <a:gd name="connsiteY3" fmla="*/ 24136 h 123836"/>
                <a:gd name="connsiteX4" fmla="*/ 13988 w 44981"/>
                <a:gd name="connsiteY4" fmla="*/ 30582 h 123836"/>
                <a:gd name="connsiteX5" fmla="*/ 0 w 44981"/>
                <a:gd name="connsiteY5" fmla="*/ 35245 h 123836"/>
                <a:gd name="connsiteX6" fmla="*/ 0 w 44981"/>
                <a:gd name="connsiteY6" fmla="*/ 18514 h 123836"/>
                <a:gd name="connsiteX7" fmla="*/ 9463 w 44981"/>
                <a:gd name="connsiteY7" fmla="*/ 15085 h 123836"/>
                <a:gd name="connsiteX8" fmla="*/ 18377 w 44981"/>
                <a:gd name="connsiteY8" fmla="*/ 11108 h 123836"/>
                <a:gd name="connsiteX9" fmla="*/ 27291 w 44981"/>
                <a:gd name="connsiteY9" fmla="*/ 6171 h 123836"/>
                <a:gd name="connsiteX10" fmla="*/ 36616 w 44981"/>
                <a:gd name="connsiteY10" fmla="*/ 0 h 123836"/>
                <a:gd name="connsiteX11" fmla="*/ 44982 w 44981"/>
                <a:gd name="connsiteY11" fmla="*/ 0 h 123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981" h="123836">
                  <a:moveTo>
                    <a:pt x="44982" y="137"/>
                  </a:moveTo>
                  <a:lnTo>
                    <a:pt x="44982" y="123837"/>
                  </a:lnTo>
                  <a:lnTo>
                    <a:pt x="25371" y="123837"/>
                  </a:lnTo>
                  <a:lnTo>
                    <a:pt x="25371" y="24136"/>
                  </a:lnTo>
                  <a:cubicBezTo>
                    <a:pt x="21805" y="26605"/>
                    <a:pt x="17965" y="28799"/>
                    <a:pt x="13988" y="30582"/>
                  </a:cubicBezTo>
                  <a:cubicBezTo>
                    <a:pt x="9874" y="32365"/>
                    <a:pt x="5211" y="33873"/>
                    <a:pt x="0" y="35245"/>
                  </a:cubicBezTo>
                  <a:lnTo>
                    <a:pt x="0" y="18514"/>
                  </a:lnTo>
                  <a:cubicBezTo>
                    <a:pt x="3291" y="17417"/>
                    <a:pt x="6446" y="16319"/>
                    <a:pt x="9463" y="15085"/>
                  </a:cubicBezTo>
                  <a:cubicBezTo>
                    <a:pt x="12480" y="13851"/>
                    <a:pt x="15497" y="12617"/>
                    <a:pt x="18377" y="11108"/>
                  </a:cubicBezTo>
                  <a:cubicBezTo>
                    <a:pt x="21394" y="9600"/>
                    <a:pt x="24274" y="7954"/>
                    <a:pt x="27291" y="6171"/>
                  </a:cubicBezTo>
                  <a:cubicBezTo>
                    <a:pt x="30308" y="4388"/>
                    <a:pt x="33462" y="2331"/>
                    <a:pt x="36616" y="0"/>
                  </a:cubicBezTo>
                  <a:lnTo>
                    <a:pt x="44982" y="0"/>
                  </a:lnTo>
                  <a:close/>
                </a:path>
              </a:pathLst>
            </a:custGeom>
            <a:solidFill>
              <a:schemeClr val="accent1"/>
            </a:solidFill>
            <a:ln w="13707" cap="flat">
              <a:noFill/>
              <a:prstDash val="solid"/>
              <a:miter/>
            </a:ln>
          </p:spPr>
          <p:txBody>
            <a:bodyPr rtlCol="0" anchor="ctr"/>
            <a:lstStyle/>
            <a:p>
              <a:pPr defTabSz="914225"/>
              <a:endParaRPr lang="en-US">
                <a:solidFill>
                  <a:srgbClr val="243A5E"/>
                </a:solidFill>
                <a:latin typeface="Segoe UI"/>
              </a:endParaRPr>
            </a:p>
          </p:txBody>
        </p:sp>
        <p:sp>
          <p:nvSpPr>
            <p:cNvPr id="12350" name="Freeform: Shape 12349">
              <a:extLst>
                <a:ext uri="{FF2B5EF4-FFF2-40B4-BE49-F238E27FC236}">
                  <a16:creationId xmlns:a16="http://schemas.microsoft.com/office/drawing/2014/main" id="{AE015B77-CD79-4FD4-869E-B98A3637D332}"/>
                </a:ext>
              </a:extLst>
            </p:cNvPr>
            <p:cNvSpPr/>
            <p:nvPr/>
          </p:nvSpPr>
          <p:spPr>
            <a:xfrm>
              <a:off x="2288459" y="3588082"/>
              <a:ext cx="82969" cy="125070"/>
            </a:xfrm>
            <a:custGeom>
              <a:avLst/>
              <a:gdLst>
                <a:gd name="connsiteX0" fmla="*/ 40045 w 82969"/>
                <a:gd name="connsiteY0" fmla="*/ 125071 h 125070"/>
                <a:gd name="connsiteX1" fmla="*/ 10560 w 82969"/>
                <a:gd name="connsiteY1" fmla="*/ 109574 h 125070"/>
                <a:gd name="connsiteX2" fmla="*/ 0 w 82969"/>
                <a:gd name="connsiteY2" fmla="*/ 65004 h 125070"/>
                <a:gd name="connsiteX3" fmla="*/ 11108 w 82969"/>
                <a:gd name="connsiteY3" fmla="*/ 16457 h 125070"/>
                <a:gd name="connsiteX4" fmla="*/ 43062 w 82969"/>
                <a:gd name="connsiteY4" fmla="*/ 0 h 125070"/>
                <a:gd name="connsiteX5" fmla="*/ 82969 w 82969"/>
                <a:gd name="connsiteY5" fmla="*/ 61987 h 125070"/>
                <a:gd name="connsiteX6" fmla="*/ 71724 w 82969"/>
                <a:gd name="connsiteY6" fmla="*/ 108888 h 125070"/>
                <a:gd name="connsiteX7" fmla="*/ 40045 w 82969"/>
                <a:gd name="connsiteY7" fmla="*/ 125071 h 125070"/>
                <a:gd name="connsiteX8" fmla="*/ 41965 w 82969"/>
                <a:gd name="connsiteY8" fmla="*/ 15634 h 125070"/>
                <a:gd name="connsiteX9" fmla="*/ 19885 w 82969"/>
                <a:gd name="connsiteY9" fmla="*/ 64181 h 125070"/>
                <a:gd name="connsiteX10" fmla="*/ 41416 w 82969"/>
                <a:gd name="connsiteY10" fmla="*/ 109574 h 125070"/>
                <a:gd name="connsiteX11" fmla="*/ 62673 w 82969"/>
                <a:gd name="connsiteY11" fmla="*/ 63358 h 125070"/>
                <a:gd name="connsiteX12" fmla="*/ 41965 w 82969"/>
                <a:gd name="connsiteY12" fmla="*/ 15634 h 12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969" h="125070">
                  <a:moveTo>
                    <a:pt x="40045" y="125071"/>
                  </a:moveTo>
                  <a:cubicBezTo>
                    <a:pt x="27428" y="125071"/>
                    <a:pt x="17691" y="119997"/>
                    <a:pt x="10560" y="109574"/>
                  </a:cubicBezTo>
                  <a:cubicBezTo>
                    <a:pt x="3566" y="99289"/>
                    <a:pt x="0" y="84340"/>
                    <a:pt x="0" y="65004"/>
                  </a:cubicBezTo>
                  <a:cubicBezTo>
                    <a:pt x="0" y="43610"/>
                    <a:pt x="3703" y="27428"/>
                    <a:pt x="11108" y="16457"/>
                  </a:cubicBezTo>
                  <a:cubicBezTo>
                    <a:pt x="18514" y="5485"/>
                    <a:pt x="29073" y="0"/>
                    <a:pt x="43062" y="0"/>
                  </a:cubicBezTo>
                  <a:cubicBezTo>
                    <a:pt x="69667" y="0"/>
                    <a:pt x="82969" y="20708"/>
                    <a:pt x="82969" y="61987"/>
                  </a:cubicBezTo>
                  <a:cubicBezTo>
                    <a:pt x="82969" y="82421"/>
                    <a:pt x="79266" y="98054"/>
                    <a:pt x="71724" y="108888"/>
                  </a:cubicBezTo>
                  <a:cubicBezTo>
                    <a:pt x="64044" y="119722"/>
                    <a:pt x="53484" y="125071"/>
                    <a:pt x="40045" y="125071"/>
                  </a:cubicBezTo>
                  <a:close/>
                  <a:moveTo>
                    <a:pt x="41965" y="15634"/>
                  </a:moveTo>
                  <a:cubicBezTo>
                    <a:pt x="27291" y="15634"/>
                    <a:pt x="19885" y="31816"/>
                    <a:pt x="19885" y="64181"/>
                  </a:cubicBezTo>
                  <a:cubicBezTo>
                    <a:pt x="19885" y="94489"/>
                    <a:pt x="27016" y="109574"/>
                    <a:pt x="41416" y="109574"/>
                  </a:cubicBezTo>
                  <a:cubicBezTo>
                    <a:pt x="55541" y="109574"/>
                    <a:pt x="62673" y="94215"/>
                    <a:pt x="62673" y="63358"/>
                  </a:cubicBezTo>
                  <a:cubicBezTo>
                    <a:pt x="62810" y="31542"/>
                    <a:pt x="55816" y="15634"/>
                    <a:pt x="41965" y="15634"/>
                  </a:cubicBezTo>
                  <a:close/>
                </a:path>
              </a:pathLst>
            </a:custGeom>
            <a:solidFill>
              <a:schemeClr val="accent3"/>
            </a:solidFill>
            <a:ln w="13707" cap="flat">
              <a:noFill/>
              <a:prstDash val="solid"/>
              <a:miter/>
            </a:ln>
          </p:spPr>
          <p:txBody>
            <a:bodyPr rtlCol="0" anchor="ctr"/>
            <a:lstStyle/>
            <a:p>
              <a:pPr defTabSz="914225"/>
              <a:endParaRPr lang="en-US">
                <a:solidFill>
                  <a:srgbClr val="000000"/>
                </a:solidFill>
                <a:latin typeface="Segoe UI"/>
              </a:endParaRPr>
            </a:p>
          </p:txBody>
        </p:sp>
        <p:sp>
          <p:nvSpPr>
            <p:cNvPr id="12351" name="Freeform: Shape 12350">
              <a:extLst>
                <a:ext uri="{FF2B5EF4-FFF2-40B4-BE49-F238E27FC236}">
                  <a16:creationId xmlns:a16="http://schemas.microsoft.com/office/drawing/2014/main" id="{BEF749CD-DB36-4BF3-B50C-69BD77B86534}"/>
                </a:ext>
              </a:extLst>
            </p:cNvPr>
            <p:cNvSpPr/>
            <p:nvPr/>
          </p:nvSpPr>
          <p:spPr>
            <a:xfrm>
              <a:off x="2488545" y="3712605"/>
              <a:ext cx="44981" cy="123836"/>
            </a:xfrm>
            <a:custGeom>
              <a:avLst/>
              <a:gdLst>
                <a:gd name="connsiteX0" fmla="*/ 44982 w 44981"/>
                <a:gd name="connsiteY0" fmla="*/ 137 h 123836"/>
                <a:gd name="connsiteX1" fmla="*/ 44982 w 44981"/>
                <a:gd name="connsiteY1" fmla="*/ 123837 h 123836"/>
                <a:gd name="connsiteX2" fmla="*/ 25371 w 44981"/>
                <a:gd name="connsiteY2" fmla="*/ 123837 h 123836"/>
                <a:gd name="connsiteX3" fmla="*/ 25371 w 44981"/>
                <a:gd name="connsiteY3" fmla="*/ 24137 h 123836"/>
                <a:gd name="connsiteX4" fmla="*/ 13988 w 44981"/>
                <a:gd name="connsiteY4" fmla="*/ 30582 h 123836"/>
                <a:gd name="connsiteX5" fmla="*/ 0 w 44981"/>
                <a:gd name="connsiteY5" fmla="*/ 35245 h 123836"/>
                <a:gd name="connsiteX6" fmla="*/ 0 w 44981"/>
                <a:gd name="connsiteY6" fmla="*/ 18514 h 123836"/>
                <a:gd name="connsiteX7" fmla="*/ 9463 w 44981"/>
                <a:gd name="connsiteY7" fmla="*/ 15085 h 123836"/>
                <a:gd name="connsiteX8" fmla="*/ 18377 w 44981"/>
                <a:gd name="connsiteY8" fmla="*/ 11108 h 123836"/>
                <a:gd name="connsiteX9" fmla="*/ 27291 w 44981"/>
                <a:gd name="connsiteY9" fmla="*/ 6171 h 123836"/>
                <a:gd name="connsiteX10" fmla="*/ 36616 w 44981"/>
                <a:gd name="connsiteY10" fmla="*/ 0 h 123836"/>
                <a:gd name="connsiteX11" fmla="*/ 44982 w 44981"/>
                <a:gd name="connsiteY11" fmla="*/ 0 h 123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981" h="123836">
                  <a:moveTo>
                    <a:pt x="44982" y="137"/>
                  </a:moveTo>
                  <a:lnTo>
                    <a:pt x="44982" y="123837"/>
                  </a:lnTo>
                  <a:lnTo>
                    <a:pt x="25371" y="123837"/>
                  </a:lnTo>
                  <a:lnTo>
                    <a:pt x="25371" y="24137"/>
                  </a:lnTo>
                  <a:cubicBezTo>
                    <a:pt x="21805" y="26605"/>
                    <a:pt x="17965" y="28799"/>
                    <a:pt x="13988" y="30582"/>
                  </a:cubicBezTo>
                  <a:cubicBezTo>
                    <a:pt x="9874" y="32365"/>
                    <a:pt x="5211" y="33873"/>
                    <a:pt x="0" y="35245"/>
                  </a:cubicBezTo>
                  <a:lnTo>
                    <a:pt x="0" y="18514"/>
                  </a:lnTo>
                  <a:cubicBezTo>
                    <a:pt x="3291" y="17417"/>
                    <a:pt x="6446" y="16320"/>
                    <a:pt x="9463" y="15085"/>
                  </a:cubicBezTo>
                  <a:cubicBezTo>
                    <a:pt x="12480" y="13851"/>
                    <a:pt x="15497" y="12617"/>
                    <a:pt x="18377" y="11108"/>
                  </a:cubicBezTo>
                  <a:cubicBezTo>
                    <a:pt x="21394" y="9600"/>
                    <a:pt x="24274" y="7954"/>
                    <a:pt x="27291" y="6171"/>
                  </a:cubicBezTo>
                  <a:cubicBezTo>
                    <a:pt x="30308" y="4388"/>
                    <a:pt x="33462" y="2331"/>
                    <a:pt x="36616" y="0"/>
                  </a:cubicBezTo>
                  <a:lnTo>
                    <a:pt x="44982" y="0"/>
                  </a:lnTo>
                  <a:close/>
                </a:path>
              </a:pathLst>
            </a:custGeom>
            <a:solidFill>
              <a:schemeClr val="accent3"/>
            </a:solidFill>
            <a:ln w="13707" cap="flat">
              <a:noFill/>
              <a:prstDash val="solid"/>
              <a:miter/>
            </a:ln>
          </p:spPr>
          <p:txBody>
            <a:bodyPr rtlCol="0" anchor="ctr"/>
            <a:lstStyle/>
            <a:p>
              <a:pPr defTabSz="914225"/>
              <a:endParaRPr lang="en-US">
                <a:solidFill>
                  <a:srgbClr val="000000"/>
                </a:solidFill>
                <a:latin typeface="Segoe UI"/>
              </a:endParaRPr>
            </a:p>
          </p:txBody>
        </p:sp>
        <p:sp>
          <p:nvSpPr>
            <p:cNvPr id="12352" name="Freeform: Shape 12351">
              <a:extLst>
                <a:ext uri="{FF2B5EF4-FFF2-40B4-BE49-F238E27FC236}">
                  <a16:creationId xmlns:a16="http://schemas.microsoft.com/office/drawing/2014/main" id="{2BC560B9-3FD2-43EB-9C65-4C76EAF65B4F}"/>
                </a:ext>
              </a:extLst>
            </p:cNvPr>
            <p:cNvSpPr/>
            <p:nvPr/>
          </p:nvSpPr>
          <p:spPr>
            <a:xfrm>
              <a:off x="2598256" y="3673520"/>
              <a:ext cx="82969" cy="125070"/>
            </a:xfrm>
            <a:custGeom>
              <a:avLst/>
              <a:gdLst>
                <a:gd name="connsiteX0" fmla="*/ 40045 w 82969"/>
                <a:gd name="connsiteY0" fmla="*/ 125071 h 125070"/>
                <a:gd name="connsiteX1" fmla="*/ 10560 w 82969"/>
                <a:gd name="connsiteY1" fmla="*/ 109574 h 125070"/>
                <a:gd name="connsiteX2" fmla="*/ 0 w 82969"/>
                <a:gd name="connsiteY2" fmla="*/ 65004 h 125070"/>
                <a:gd name="connsiteX3" fmla="*/ 11108 w 82969"/>
                <a:gd name="connsiteY3" fmla="*/ 16457 h 125070"/>
                <a:gd name="connsiteX4" fmla="*/ 43062 w 82969"/>
                <a:gd name="connsiteY4" fmla="*/ 0 h 125070"/>
                <a:gd name="connsiteX5" fmla="*/ 82969 w 82969"/>
                <a:gd name="connsiteY5" fmla="*/ 61987 h 125070"/>
                <a:gd name="connsiteX6" fmla="*/ 71724 w 82969"/>
                <a:gd name="connsiteY6" fmla="*/ 108888 h 125070"/>
                <a:gd name="connsiteX7" fmla="*/ 40045 w 82969"/>
                <a:gd name="connsiteY7" fmla="*/ 125071 h 125070"/>
                <a:gd name="connsiteX8" fmla="*/ 41965 w 82969"/>
                <a:gd name="connsiteY8" fmla="*/ 15634 h 125070"/>
                <a:gd name="connsiteX9" fmla="*/ 19885 w 82969"/>
                <a:gd name="connsiteY9" fmla="*/ 64181 h 125070"/>
                <a:gd name="connsiteX10" fmla="*/ 41416 w 82969"/>
                <a:gd name="connsiteY10" fmla="*/ 109574 h 125070"/>
                <a:gd name="connsiteX11" fmla="*/ 62673 w 82969"/>
                <a:gd name="connsiteY11" fmla="*/ 63358 h 125070"/>
                <a:gd name="connsiteX12" fmla="*/ 41965 w 82969"/>
                <a:gd name="connsiteY12" fmla="*/ 15634 h 12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969" h="125070">
                  <a:moveTo>
                    <a:pt x="40045" y="125071"/>
                  </a:moveTo>
                  <a:cubicBezTo>
                    <a:pt x="27428" y="125071"/>
                    <a:pt x="17691" y="119997"/>
                    <a:pt x="10560" y="109574"/>
                  </a:cubicBezTo>
                  <a:cubicBezTo>
                    <a:pt x="3566" y="99289"/>
                    <a:pt x="0" y="84341"/>
                    <a:pt x="0" y="65004"/>
                  </a:cubicBezTo>
                  <a:cubicBezTo>
                    <a:pt x="0" y="43610"/>
                    <a:pt x="3703" y="27428"/>
                    <a:pt x="11108" y="16457"/>
                  </a:cubicBezTo>
                  <a:cubicBezTo>
                    <a:pt x="18514" y="5486"/>
                    <a:pt x="29074" y="0"/>
                    <a:pt x="43062" y="0"/>
                  </a:cubicBezTo>
                  <a:cubicBezTo>
                    <a:pt x="69667" y="0"/>
                    <a:pt x="82969" y="20708"/>
                    <a:pt x="82969" y="61987"/>
                  </a:cubicBezTo>
                  <a:cubicBezTo>
                    <a:pt x="82969" y="82421"/>
                    <a:pt x="79266" y="98054"/>
                    <a:pt x="71724" y="108888"/>
                  </a:cubicBezTo>
                  <a:cubicBezTo>
                    <a:pt x="64044" y="119722"/>
                    <a:pt x="53484" y="125071"/>
                    <a:pt x="40045" y="125071"/>
                  </a:cubicBezTo>
                  <a:close/>
                  <a:moveTo>
                    <a:pt x="41965" y="15634"/>
                  </a:moveTo>
                  <a:cubicBezTo>
                    <a:pt x="27291" y="15634"/>
                    <a:pt x="19885" y="31816"/>
                    <a:pt x="19885" y="64181"/>
                  </a:cubicBezTo>
                  <a:cubicBezTo>
                    <a:pt x="19885" y="94489"/>
                    <a:pt x="27016" y="109574"/>
                    <a:pt x="41416" y="109574"/>
                  </a:cubicBezTo>
                  <a:cubicBezTo>
                    <a:pt x="55541" y="109574"/>
                    <a:pt x="62673" y="94215"/>
                    <a:pt x="62673" y="63358"/>
                  </a:cubicBezTo>
                  <a:cubicBezTo>
                    <a:pt x="62810" y="31542"/>
                    <a:pt x="55816" y="15634"/>
                    <a:pt x="41965" y="15634"/>
                  </a:cubicBezTo>
                  <a:close/>
                </a:path>
              </a:pathLst>
            </a:custGeom>
            <a:solidFill>
              <a:schemeClr val="accent3"/>
            </a:solidFill>
            <a:ln w="13707" cap="flat">
              <a:noFill/>
              <a:prstDash val="solid"/>
              <a:miter/>
            </a:ln>
          </p:spPr>
          <p:txBody>
            <a:bodyPr rtlCol="0" anchor="ctr"/>
            <a:lstStyle/>
            <a:p>
              <a:pPr defTabSz="914225"/>
              <a:endParaRPr lang="en-US">
                <a:solidFill>
                  <a:srgbClr val="000000"/>
                </a:solidFill>
                <a:latin typeface="Segoe UI"/>
              </a:endParaRPr>
            </a:p>
          </p:txBody>
        </p:sp>
        <p:sp>
          <p:nvSpPr>
            <p:cNvPr id="12353" name="Freeform: Shape 12352">
              <a:extLst>
                <a:ext uri="{FF2B5EF4-FFF2-40B4-BE49-F238E27FC236}">
                  <a16:creationId xmlns:a16="http://schemas.microsoft.com/office/drawing/2014/main" id="{D8952626-3D03-4D9D-9B64-146AC95A1E7C}"/>
                </a:ext>
              </a:extLst>
            </p:cNvPr>
            <p:cNvSpPr/>
            <p:nvPr/>
          </p:nvSpPr>
          <p:spPr>
            <a:xfrm>
              <a:off x="2769543" y="3528015"/>
              <a:ext cx="44981" cy="123836"/>
            </a:xfrm>
            <a:custGeom>
              <a:avLst/>
              <a:gdLst>
                <a:gd name="connsiteX0" fmla="*/ 44982 w 44981"/>
                <a:gd name="connsiteY0" fmla="*/ 137 h 123836"/>
                <a:gd name="connsiteX1" fmla="*/ 44982 w 44981"/>
                <a:gd name="connsiteY1" fmla="*/ 123837 h 123836"/>
                <a:gd name="connsiteX2" fmla="*/ 25371 w 44981"/>
                <a:gd name="connsiteY2" fmla="*/ 123837 h 123836"/>
                <a:gd name="connsiteX3" fmla="*/ 25371 w 44981"/>
                <a:gd name="connsiteY3" fmla="*/ 24137 h 123836"/>
                <a:gd name="connsiteX4" fmla="*/ 13988 w 44981"/>
                <a:gd name="connsiteY4" fmla="*/ 30582 h 123836"/>
                <a:gd name="connsiteX5" fmla="*/ 0 w 44981"/>
                <a:gd name="connsiteY5" fmla="*/ 35245 h 123836"/>
                <a:gd name="connsiteX6" fmla="*/ 0 w 44981"/>
                <a:gd name="connsiteY6" fmla="*/ 18514 h 123836"/>
                <a:gd name="connsiteX7" fmla="*/ 9463 w 44981"/>
                <a:gd name="connsiteY7" fmla="*/ 15085 h 123836"/>
                <a:gd name="connsiteX8" fmla="*/ 18377 w 44981"/>
                <a:gd name="connsiteY8" fmla="*/ 11108 h 123836"/>
                <a:gd name="connsiteX9" fmla="*/ 27291 w 44981"/>
                <a:gd name="connsiteY9" fmla="*/ 6171 h 123836"/>
                <a:gd name="connsiteX10" fmla="*/ 36616 w 44981"/>
                <a:gd name="connsiteY10" fmla="*/ 0 h 123836"/>
                <a:gd name="connsiteX11" fmla="*/ 44982 w 44981"/>
                <a:gd name="connsiteY11" fmla="*/ 0 h 123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981" h="123836">
                  <a:moveTo>
                    <a:pt x="44982" y="137"/>
                  </a:moveTo>
                  <a:lnTo>
                    <a:pt x="44982" y="123837"/>
                  </a:lnTo>
                  <a:lnTo>
                    <a:pt x="25371" y="123837"/>
                  </a:lnTo>
                  <a:lnTo>
                    <a:pt x="25371" y="24137"/>
                  </a:lnTo>
                  <a:cubicBezTo>
                    <a:pt x="21805" y="26605"/>
                    <a:pt x="17965" y="28799"/>
                    <a:pt x="13988" y="30582"/>
                  </a:cubicBezTo>
                  <a:cubicBezTo>
                    <a:pt x="9874" y="32365"/>
                    <a:pt x="5211" y="33873"/>
                    <a:pt x="0" y="35245"/>
                  </a:cubicBezTo>
                  <a:lnTo>
                    <a:pt x="0" y="18514"/>
                  </a:lnTo>
                  <a:cubicBezTo>
                    <a:pt x="3291" y="17417"/>
                    <a:pt x="6446" y="16320"/>
                    <a:pt x="9463" y="15085"/>
                  </a:cubicBezTo>
                  <a:cubicBezTo>
                    <a:pt x="12480" y="13851"/>
                    <a:pt x="15497" y="12617"/>
                    <a:pt x="18377" y="11108"/>
                  </a:cubicBezTo>
                  <a:cubicBezTo>
                    <a:pt x="21394" y="9600"/>
                    <a:pt x="24274" y="7954"/>
                    <a:pt x="27291" y="6171"/>
                  </a:cubicBezTo>
                  <a:cubicBezTo>
                    <a:pt x="30308" y="4388"/>
                    <a:pt x="33462" y="2331"/>
                    <a:pt x="36616" y="0"/>
                  </a:cubicBezTo>
                  <a:lnTo>
                    <a:pt x="44982" y="0"/>
                  </a:lnTo>
                  <a:close/>
                </a:path>
              </a:pathLst>
            </a:custGeom>
            <a:solidFill>
              <a:srgbClr val="D2D2D2"/>
            </a:solidFill>
            <a:ln w="13707" cap="flat">
              <a:noFill/>
              <a:prstDash val="solid"/>
              <a:miter/>
            </a:ln>
          </p:spPr>
          <p:txBody>
            <a:bodyPr rtlCol="0" anchor="ctr"/>
            <a:lstStyle/>
            <a:p>
              <a:pPr defTabSz="914225"/>
              <a:endParaRPr lang="en-US">
                <a:solidFill>
                  <a:srgbClr val="000000"/>
                </a:solidFill>
                <a:latin typeface="Segoe UI"/>
              </a:endParaRPr>
            </a:p>
          </p:txBody>
        </p:sp>
        <p:sp>
          <p:nvSpPr>
            <p:cNvPr id="12354" name="Freeform: Shape 12353">
              <a:extLst>
                <a:ext uri="{FF2B5EF4-FFF2-40B4-BE49-F238E27FC236}">
                  <a16:creationId xmlns:a16="http://schemas.microsoft.com/office/drawing/2014/main" id="{9B92E867-901F-4CF8-ABD9-D9B2FDF30F33}"/>
                </a:ext>
              </a:extLst>
            </p:cNvPr>
            <p:cNvSpPr/>
            <p:nvPr/>
          </p:nvSpPr>
          <p:spPr>
            <a:xfrm>
              <a:off x="2245123" y="4004574"/>
              <a:ext cx="44981" cy="123836"/>
            </a:xfrm>
            <a:custGeom>
              <a:avLst/>
              <a:gdLst>
                <a:gd name="connsiteX0" fmla="*/ 44982 w 44981"/>
                <a:gd name="connsiteY0" fmla="*/ 137 h 123836"/>
                <a:gd name="connsiteX1" fmla="*/ 44982 w 44981"/>
                <a:gd name="connsiteY1" fmla="*/ 123837 h 123836"/>
                <a:gd name="connsiteX2" fmla="*/ 25371 w 44981"/>
                <a:gd name="connsiteY2" fmla="*/ 123837 h 123836"/>
                <a:gd name="connsiteX3" fmla="*/ 25371 w 44981"/>
                <a:gd name="connsiteY3" fmla="*/ 24136 h 123836"/>
                <a:gd name="connsiteX4" fmla="*/ 13988 w 44981"/>
                <a:gd name="connsiteY4" fmla="*/ 30582 h 123836"/>
                <a:gd name="connsiteX5" fmla="*/ 0 w 44981"/>
                <a:gd name="connsiteY5" fmla="*/ 35245 h 123836"/>
                <a:gd name="connsiteX6" fmla="*/ 0 w 44981"/>
                <a:gd name="connsiteY6" fmla="*/ 18514 h 123836"/>
                <a:gd name="connsiteX7" fmla="*/ 9463 w 44981"/>
                <a:gd name="connsiteY7" fmla="*/ 15085 h 123836"/>
                <a:gd name="connsiteX8" fmla="*/ 18377 w 44981"/>
                <a:gd name="connsiteY8" fmla="*/ 11108 h 123836"/>
                <a:gd name="connsiteX9" fmla="*/ 27291 w 44981"/>
                <a:gd name="connsiteY9" fmla="*/ 6171 h 123836"/>
                <a:gd name="connsiteX10" fmla="*/ 36616 w 44981"/>
                <a:gd name="connsiteY10" fmla="*/ 0 h 123836"/>
                <a:gd name="connsiteX11" fmla="*/ 44982 w 44981"/>
                <a:gd name="connsiteY11" fmla="*/ 0 h 123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981" h="123836">
                  <a:moveTo>
                    <a:pt x="44982" y="137"/>
                  </a:moveTo>
                  <a:lnTo>
                    <a:pt x="44982" y="123837"/>
                  </a:lnTo>
                  <a:lnTo>
                    <a:pt x="25371" y="123837"/>
                  </a:lnTo>
                  <a:lnTo>
                    <a:pt x="25371" y="24136"/>
                  </a:lnTo>
                  <a:cubicBezTo>
                    <a:pt x="21805" y="26605"/>
                    <a:pt x="17965" y="28799"/>
                    <a:pt x="13988" y="30582"/>
                  </a:cubicBezTo>
                  <a:cubicBezTo>
                    <a:pt x="9874" y="32365"/>
                    <a:pt x="5211" y="33873"/>
                    <a:pt x="0" y="35245"/>
                  </a:cubicBezTo>
                  <a:lnTo>
                    <a:pt x="0" y="18514"/>
                  </a:lnTo>
                  <a:cubicBezTo>
                    <a:pt x="3291" y="17417"/>
                    <a:pt x="6446" y="16319"/>
                    <a:pt x="9463" y="15085"/>
                  </a:cubicBezTo>
                  <a:cubicBezTo>
                    <a:pt x="12480" y="13851"/>
                    <a:pt x="15497" y="12617"/>
                    <a:pt x="18377" y="11108"/>
                  </a:cubicBezTo>
                  <a:cubicBezTo>
                    <a:pt x="21394" y="9600"/>
                    <a:pt x="24274" y="7954"/>
                    <a:pt x="27291" y="6171"/>
                  </a:cubicBezTo>
                  <a:cubicBezTo>
                    <a:pt x="30308" y="4388"/>
                    <a:pt x="33462" y="2331"/>
                    <a:pt x="36616" y="0"/>
                  </a:cubicBezTo>
                  <a:lnTo>
                    <a:pt x="44982" y="0"/>
                  </a:lnTo>
                  <a:close/>
                </a:path>
              </a:pathLst>
            </a:custGeom>
            <a:solidFill>
              <a:schemeClr val="accent3"/>
            </a:solidFill>
            <a:ln w="13707" cap="flat">
              <a:noFill/>
              <a:prstDash val="solid"/>
              <a:miter/>
            </a:ln>
          </p:spPr>
          <p:txBody>
            <a:bodyPr rtlCol="0" anchor="ctr"/>
            <a:lstStyle/>
            <a:p>
              <a:pPr defTabSz="914225"/>
              <a:endParaRPr lang="en-US">
                <a:solidFill>
                  <a:srgbClr val="000000"/>
                </a:solidFill>
                <a:latin typeface="Segoe UI"/>
              </a:endParaRPr>
            </a:p>
          </p:txBody>
        </p:sp>
        <p:sp>
          <p:nvSpPr>
            <p:cNvPr id="12355" name="Freeform: Shape 12354">
              <a:extLst>
                <a:ext uri="{FF2B5EF4-FFF2-40B4-BE49-F238E27FC236}">
                  <a16:creationId xmlns:a16="http://schemas.microsoft.com/office/drawing/2014/main" id="{B206321C-D39C-4D90-BA1C-F622A6F5F9B8}"/>
                </a:ext>
              </a:extLst>
            </p:cNvPr>
            <p:cNvSpPr/>
            <p:nvPr/>
          </p:nvSpPr>
          <p:spPr>
            <a:xfrm>
              <a:off x="2135549" y="3779803"/>
              <a:ext cx="82969" cy="125070"/>
            </a:xfrm>
            <a:custGeom>
              <a:avLst/>
              <a:gdLst>
                <a:gd name="connsiteX0" fmla="*/ 40045 w 82969"/>
                <a:gd name="connsiteY0" fmla="*/ 125071 h 125070"/>
                <a:gd name="connsiteX1" fmla="*/ 10560 w 82969"/>
                <a:gd name="connsiteY1" fmla="*/ 109574 h 125070"/>
                <a:gd name="connsiteX2" fmla="*/ 0 w 82969"/>
                <a:gd name="connsiteY2" fmla="*/ 65004 h 125070"/>
                <a:gd name="connsiteX3" fmla="*/ 11108 w 82969"/>
                <a:gd name="connsiteY3" fmla="*/ 16457 h 125070"/>
                <a:gd name="connsiteX4" fmla="*/ 43062 w 82969"/>
                <a:gd name="connsiteY4" fmla="*/ 0 h 125070"/>
                <a:gd name="connsiteX5" fmla="*/ 82969 w 82969"/>
                <a:gd name="connsiteY5" fmla="*/ 61987 h 125070"/>
                <a:gd name="connsiteX6" fmla="*/ 71724 w 82969"/>
                <a:gd name="connsiteY6" fmla="*/ 108888 h 125070"/>
                <a:gd name="connsiteX7" fmla="*/ 40045 w 82969"/>
                <a:gd name="connsiteY7" fmla="*/ 125071 h 125070"/>
                <a:gd name="connsiteX8" fmla="*/ 41965 w 82969"/>
                <a:gd name="connsiteY8" fmla="*/ 15771 h 125070"/>
                <a:gd name="connsiteX9" fmla="*/ 19885 w 82969"/>
                <a:gd name="connsiteY9" fmla="*/ 64318 h 125070"/>
                <a:gd name="connsiteX10" fmla="*/ 41416 w 82969"/>
                <a:gd name="connsiteY10" fmla="*/ 109711 h 125070"/>
                <a:gd name="connsiteX11" fmla="*/ 62672 w 82969"/>
                <a:gd name="connsiteY11" fmla="*/ 63495 h 125070"/>
                <a:gd name="connsiteX12" fmla="*/ 41965 w 82969"/>
                <a:gd name="connsiteY12" fmla="*/ 15771 h 12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969" h="125070">
                  <a:moveTo>
                    <a:pt x="40045" y="125071"/>
                  </a:moveTo>
                  <a:cubicBezTo>
                    <a:pt x="27428" y="125071"/>
                    <a:pt x="17691" y="119997"/>
                    <a:pt x="10560" y="109574"/>
                  </a:cubicBezTo>
                  <a:cubicBezTo>
                    <a:pt x="3566" y="99289"/>
                    <a:pt x="0" y="84340"/>
                    <a:pt x="0" y="65004"/>
                  </a:cubicBezTo>
                  <a:cubicBezTo>
                    <a:pt x="0" y="43610"/>
                    <a:pt x="3703" y="27428"/>
                    <a:pt x="11108" y="16457"/>
                  </a:cubicBezTo>
                  <a:cubicBezTo>
                    <a:pt x="18514" y="5485"/>
                    <a:pt x="29073" y="0"/>
                    <a:pt x="43062" y="0"/>
                  </a:cubicBezTo>
                  <a:cubicBezTo>
                    <a:pt x="69667" y="0"/>
                    <a:pt x="82969" y="20708"/>
                    <a:pt x="82969" y="61987"/>
                  </a:cubicBezTo>
                  <a:cubicBezTo>
                    <a:pt x="82969" y="82421"/>
                    <a:pt x="79266" y="98054"/>
                    <a:pt x="71724" y="108888"/>
                  </a:cubicBezTo>
                  <a:cubicBezTo>
                    <a:pt x="64044" y="119722"/>
                    <a:pt x="53484" y="125071"/>
                    <a:pt x="40045" y="125071"/>
                  </a:cubicBezTo>
                  <a:close/>
                  <a:moveTo>
                    <a:pt x="41965" y="15771"/>
                  </a:moveTo>
                  <a:cubicBezTo>
                    <a:pt x="27291" y="15771"/>
                    <a:pt x="19885" y="31953"/>
                    <a:pt x="19885" y="64318"/>
                  </a:cubicBezTo>
                  <a:cubicBezTo>
                    <a:pt x="19885" y="94626"/>
                    <a:pt x="27016" y="109711"/>
                    <a:pt x="41416" y="109711"/>
                  </a:cubicBezTo>
                  <a:cubicBezTo>
                    <a:pt x="55541" y="109711"/>
                    <a:pt x="62672" y="94352"/>
                    <a:pt x="62672" y="63495"/>
                  </a:cubicBezTo>
                  <a:cubicBezTo>
                    <a:pt x="62810" y="31679"/>
                    <a:pt x="55816" y="15771"/>
                    <a:pt x="41965" y="15771"/>
                  </a:cubicBezTo>
                  <a:close/>
                </a:path>
              </a:pathLst>
            </a:custGeom>
            <a:solidFill>
              <a:schemeClr val="accent3"/>
            </a:solidFill>
            <a:ln w="13707" cap="flat">
              <a:noFill/>
              <a:prstDash val="solid"/>
              <a:miter/>
            </a:ln>
          </p:spPr>
          <p:txBody>
            <a:bodyPr rtlCol="0" anchor="ctr"/>
            <a:lstStyle/>
            <a:p>
              <a:pPr defTabSz="914225"/>
              <a:endParaRPr lang="en-US">
                <a:solidFill>
                  <a:srgbClr val="000000"/>
                </a:solidFill>
                <a:latin typeface="Segoe UI"/>
              </a:endParaRPr>
            </a:p>
          </p:txBody>
        </p:sp>
        <p:sp>
          <p:nvSpPr>
            <p:cNvPr id="12356" name="Freeform: Shape 12355">
              <a:extLst>
                <a:ext uri="{FF2B5EF4-FFF2-40B4-BE49-F238E27FC236}">
                  <a16:creationId xmlns:a16="http://schemas.microsoft.com/office/drawing/2014/main" id="{C2B72B5A-FA25-4432-9CFB-4444D41AC3E1}"/>
                </a:ext>
              </a:extLst>
            </p:cNvPr>
            <p:cNvSpPr/>
            <p:nvPr/>
          </p:nvSpPr>
          <p:spPr>
            <a:xfrm>
              <a:off x="2279956" y="3759095"/>
              <a:ext cx="44981" cy="123836"/>
            </a:xfrm>
            <a:custGeom>
              <a:avLst/>
              <a:gdLst>
                <a:gd name="connsiteX0" fmla="*/ 44982 w 44981"/>
                <a:gd name="connsiteY0" fmla="*/ 137 h 123836"/>
                <a:gd name="connsiteX1" fmla="*/ 44982 w 44981"/>
                <a:gd name="connsiteY1" fmla="*/ 123837 h 123836"/>
                <a:gd name="connsiteX2" fmla="*/ 25371 w 44981"/>
                <a:gd name="connsiteY2" fmla="*/ 123837 h 123836"/>
                <a:gd name="connsiteX3" fmla="*/ 25371 w 44981"/>
                <a:gd name="connsiteY3" fmla="*/ 24137 h 123836"/>
                <a:gd name="connsiteX4" fmla="*/ 13988 w 44981"/>
                <a:gd name="connsiteY4" fmla="*/ 30582 h 123836"/>
                <a:gd name="connsiteX5" fmla="*/ 0 w 44981"/>
                <a:gd name="connsiteY5" fmla="*/ 35245 h 123836"/>
                <a:gd name="connsiteX6" fmla="*/ 0 w 44981"/>
                <a:gd name="connsiteY6" fmla="*/ 18514 h 123836"/>
                <a:gd name="connsiteX7" fmla="*/ 9463 w 44981"/>
                <a:gd name="connsiteY7" fmla="*/ 15085 h 123836"/>
                <a:gd name="connsiteX8" fmla="*/ 18377 w 44981"/>
                <a:gd name="connsiteY8" fmla="*/ 11108 h 123836"/>
                <a:gd name="connsiteX9" fmla="*/ 27291 w 44981"/>
                <a:gd name="connsiteY9" fmla="*/ 6171 h 123836"/>
                <a:gd name="connsiteX10" fmla="*/ 36616 w 44981"/>
                <a:gd name="connsiteY10" fmla="*/ 0 h 123836"/>
                <a:gd name="connsiteX11" fmla="*/ 44982 w 44981"/>
                <a:gd name="connsiteY11" fmla="*/ 0 h 123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981" h="123836">
                  <a:moveTo>
                    <a:pt x="44982" y="137"/>
                  </a:moveTo>
                  <a:lnTo>
                    <a:pt x="44982" y="123837"/>
                  </a:lnTo>
                  <a:lnTo>
                    <a:pt x="25371" y="123837"/>
                  </a:lnTo>
                  <a:lnTo>
                    <a:pt x="25371" y="24137"/>
                  </a:lnTo>
                  <a:cubicBezTo>
                    <a:pt x="21805" y="26605"/>
                    <a:pt x="17965" y="28799"/>
                    <a:pt x="13988" y="30582"/>
                  </a:cubicBezTo>
                  <a:cubicBezTo>
                    <a:pt x="9874" y="32365"/>
                    <a:pt x="5211" y="33873"/>
                    <a:pt x="0" y="35245"/>
                  </a:cubicBezTo>
                  <a:lnTo>
                    <a:pt x="0" y="18514"/>
                  </a:lnTo>
                  <a:cubicBezTo>
                    <a:pt x="3291" y="17417"/>
                    <a:pt x="6446" y="16320"/>
                    <a:pt x="9463" y="15085"/>
                  </a:cubicBezTo>
                  <a:cubicBezTo>
                    <a:pt x="12480" y="13851"/>
                    <a:pt x="15497" y="12617"/>
                    <a:pt x="18377" y="11108"/>
                  </a:cubicBezTo>
                  <a:cubicBezTo>
                    <a:pt x="21394" y="9600"/>
                    <a:pt x="24274" y="7954"/>
                    <a:pt x="27291" y="6171"/>
                  </a:cubicBezTo>
                  <a:cubicBezTo>
                    <a:pt x="30308" y="4389"/>
                    <a:pt x="33462" y="2331"/>
                    <a:pt x="36616" y="0"/>
                  </a:cubicBezTo>
                  <a:lnTo>
                    <a:pt x="44982" y="0"/>
                  </a:lnTo>
                  <a:close/>
                </a:path>
              </a:pathLst>
            </a:custGeom>
            <a:solidFill>
              <a:schemeClr val="accent1"/>
            </a:solidFill>
            <a:ln w="13707" cap="flat">
              <a:noFill/>
              <a:prstDash val="solid"/>
              <a:miter/>
            </a:ln>
          </p:spPr>
          <p:txBody>
            <a:bodyPr rtlCol="0" anchor="ctr"/>
            <a:lstStyle/>
            <a:p>
              <a:pPr defTabSz="914225"/>
              <a:endParaRPr lang="en-US">
                <a:solidFill>
                  <a:srgbClr val="243A5E"/>
                </a:solidFill>
                <a:latin typeface="Segoe UI"/>
              </a:endParaRPr>
            </a:p>
          </p:txBody>
        </p:sp>
        <p:sp>
          <p:nvSpPr>
            <p:cNvPr id="12357" name="Freeform: Shape 12356">
              <a:extLst>
                <a:ext uri="{FF2B5EF4-FFF2-40B4-BE49-F238E27FC236}">
                  <a16:creationId xmlns:a16="http://schemas.microsoft.com/office/drawing/2014/main" id="{858E8B28-FDE2-4766-82DA-5E5EB301AC3F}"/>
                </a:ext>
              </a:extLst>
            </p:cNvPr>
            <p:cNvSpPr/>
            <p:nvPr/>
          </p:nvSpPr>
          <p:spPr>
            <a:xfrm>
              <a:off x="2394604" y="3821905"/>
              <a:ext cx="44981" cy="123836"/>
            </a:xfrm>
            <a:custGeom>
              <a:avLst/>
              <a:gdLst>
                <a:gd name="connsiteX0" fmla="*/ 44982 w 44981"/>
                <a:gd name="connsiteY0" fmla="*/ 137 h 123836"/>
                <a:gd name="connsiteX1" fmla="*/ 44982 w 44981"/>
                <a:gd name="connsiteY1" fmla="*/ 123837 h 123836"/>
                <a:gd name="connsiteX2" fmla="*/ 25371 w 44981"/>
                <a:gd name="connsiteY2" fmla="*/ 123837 h 123836"/>
                <a:gd name="connsiteX3" fmla="*/ 25371 w 44981"/>
                <a:gd name="connsiteY3" fmla="*/ 24136 h 123836"/>
                <a:gd name="connsiteX4" fmla="*/ 13988 w 44981"/>
                <a:gd name="connsiteY4" fmla="*/ 30582 h 123836"/>
                <a:gd name="connsiteX5" fmla="*/ 0 w 44981"/>
                <a:gd name="connsiteY5" fmla="*/ 35245 h 123836"/>
                <a:gd name="connsiteX6" fmla="*/ 0 w 44981"/>
                <a:gd name="connsiteY6" fmla="*/ 18514 h 123836"/>
                <a:gd name="connsiteX7" fmla="*/ 9463 w 44981"/>
                <a:gd name="connsiteY7" fmla="*/ 15085 h 123836"/>
                <a:gd name="connsiteX8" fmla="*/ 18377 w 44981"/>
                <a:gd name="connsiteY8" fmla="*/ 11108 h 123836"/>
                <a:gd name="connsiteX9" fmla="*/ 27291 w 44981"/>
                <a:gd name="connsiteY9" fmla="*/ 6171 h 123836"/>
                <a:gd name="connsiteX10" fmla="*/ 36616 w 44981"/>
                <a:gd name="connsiteY10" fmla="*/ 0 h 123836"/>
                <a:gd name="connsiteX11" fmla="*/ 44982 w 44981"/>
                <a:gd name="connsiteY11" fmla="*/ 0 h 123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981" h="123836">
                  <a:moveTo>
                    <a:pt x="44982" y="137"/>
                  </a:moveTo>
                  <a:lnTo>
                    <a:pt x="44982" y="123837"/>
                  </a:lnTo>
                  <a:lnTo>
                    <a:pt x="25371" y="123837"/>
                  </a:lnTo>
                  <a:lnTo>
                    <a:pt x="25371" y="24136"/>
                  </a:lnTo>
                  <a:cubicBezTo>
                    <a:pt x="21805" y="26605"/>
                    <a:pt x="17965" y="28799"/>
                    <a:pt x="13988" y="30582"/>
                  </a:cubicBezTo>
                  <a:cubicBezTo>
                    <a:pt x="9874" y="32365"/>
                    <a:pt x="5211" y="33873"/>
                    <a:pt x="0" y="35245"/>
                  </a:cubicBezTo>
                  <a:lnTo>
                    <a:pt x="0" y="18514"/>
                  </a:lnTo>
                  <a:cubicBezTo>
                    <a:pt x="3291" y="17417"/>
                    <a:pt x="6446" y="16320"/>
                    <a:pt x="9463" y="15085"/>
                  </a:cubicBezTo>
                  <a:cubicBezTo>
                    <a:pt x="12480" y="13851"/>
                    <a:pt x="15497" y="12617"/>
                    <a:pt x="18377" y="11108"/>
                  </a:cubicBezTo>
                  <a:cubicBezTo>
                    <a:pt x="21394" y="9600"/>
                    <a:pt x="24274" y="7954"/>
                    <a:pt x="27291" y="6171"/>
                  </a:cubicBezTo>
                  <a:cubicBezTo>
                    <a:pt x="30308" y="4389"/>
                    <a:pt x="33462" y="2331"/>
                    <a:pt x="36616" y="0"/>
                  </a:cubicBezTo>
                  <a:lnTo>
                    <a:pt x="44982" y="0"/>
                  </a:lnTo>
                  <a:close/>
                </a:path>
              </a:pathLst>
            </a:custGeom>
            <a:solidFill>
              <a:srgbClr val="D2D2D2"/>
            </a:solidFill>
            <a:ln w="13707" cap="flat">
              <a:noFill/>
              <a:prstDash val="solid"/>
              <a:miter/>
            </a:ln>
          </p:spPr>
          <p:txBody>
            <a:bodyPr rtlCol="0" anchor="ctr"/>
            <a:lstStyle/>
            <a:p>
              <a:pPr defTabSz="914225"/>
              <a:endParaRPr lang="en-US">
                <a:solidFill>
                  <a:srgbClr val="000000"/>
                </a:solidFill>
                <a:latin typeface="Segoe UI"/>
              </a:endParaRPr>
            </a:p>
          </p:txBody>
        </p:sp>
        <p:sp>
          <p:nvSpPr>
            <p:cNvPr id="12358" name="Freeform: Shape 12357">
              <a:extLst>
                <a:ext uri="{FF2B5EF4-FFF2-40B4-BE49-F238E27FC236}">
                  <a16:creationId xmlns:a16="http://schemas.microsoft.com/office/drawing/2014/main" id="{C5BE3645-8745-439A-877A-4B9F40F353C1}"/>
                </a:ext>
              </a:extLst>
            </p:cNvPr>
            <p:cNvSpPr/>
            <p:nvPr/>
          </p:nvSpPr>
          <p:spPr>
            <a:xfrm>
              <a:off x="2479905" y="3947113"/>
              <a:ext cx="82969" cy="125070"/>
            </a:xfrm>
            <a:custGeom>
              <a:avLst/>
              <a:gdLst>
                <a:gd name="connsiteX0" fmla="*/ 40045 w 82969"/>
                <a:gd name="connsiteY0" fmla="*/ 125071 h 125070"/>
                <a:gd name="connsiteX1" fmla="*/ 10560 w 82969"/>
                <a:gd name="connsiteY1" fmla="*/ 109574 h 125070"/>
                <a:gd name="connsiteX2" fmla="*/ 0 w 82969"/>
                <a:gd name="connsiteY2" fmla="*/ 65004 h 125070"/>
                <a:gd name="connsiteX3" fmla="*/ 11108 w 82969"/>
                <a:gd name="connsiteY3" fmla="*/ 16457 h 125070"/>
                <a:gd name="connsiteX4" fmla="*/ 43062 w 82969"/>
                <a:gd name="connsiteY4" fmla="*/ 0 h 125070"/>
                <a:gd name="connsiteX5" fmla="*/ 82969 w 82969"/>
                <a:gd name="connsiteY5" fmla="*/ 61987 h 125070"/>
                <a:gd name="connsiteX6" fmla="*/ 71724 w 82969"/>
                <a:gd name="connsiteY6" fmla="*/ 108888 h 125070"/>
                <a:gd name="connsiteX7" fmla="*/ 40045 w 82969"/>
                <a:gd name="connsiteY7" fmla="*/ 125071 h 125070"/>
                <a:gd name="connsiteX8" fmla="*/ 41965 w 82969"/>
                <a:gd name="connsiteY8" fmla="*/ 15634 h 125070"/>
                <a:gd name="connsiteX9" fmla="*/ 19885 w 82969"/>
                <a:gd name="connsiteY9" fmla="*/ 64181 h 125070"/>
                <a:gd name="connsiteX10" fmla="*/ 41416 w 82969"/>
                <a:gd name="connsiteY10" fmla="*/ 109574 h 125070"/>
                <a:gd name="connsiteX11" fmla="*/ 62672 w 82969"/>
                <a:gd name="connsiteY11" fmla="*/ 63358 h 125070"/>
                <a:gd name="connsiteX12" fmla="*/ 41965 w 82969"/>
                <a:gd name="connsiteY12" fmla="*/ 15634 h 12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969" h="125070">
                  <a:moveTo>
                    <a:pt x="40045" y="125071"/>
                  </a:moveTo>
                  <a:cubicBezTo>
                    <a:pt x="27428" y="125071"/>
                    <a:pt x="17691" y="119997"/>
                    <a:pt x="10560" y="109574"/>
                  </a:cubicBezTo>
                  <a:cubicBezTo>
                    <a:pt x="3566" y="99289"/>
                    <a:pt x="0" y="84340"/>
                    <a:pt x="0" y="65004"/>
                  </a:cubicBezTo>
                  <a:cubicBezTo>
                    <a:pt x="0" y="43610"/>
                    <a:pt x="3703" y="27428"/>
                    <a:pt x="11108" y="16457"/>
                  </a:cubicBezTo>
                  <a:cubicBezTo>
                    <a:pt x="18514" y="5485"/>
                    <a:pt x="29073" y="0"/>
                    <a:pt x="43062" y="0"/>
                  </a:cubicBezTo>
                  <a:cubicBezTo>
                    <a:pt x="69667" y="0"/>
                    <a:pt x="82969" y="20708"/>
                    <a:pt x="82969" y="61987"/>
                  </a:cubicBezTo>
                  <a:cubicBezTo>
                    <a:pt x="82969" y="82421"/>
                    <a:pt x="79266" y="98054"/>
                    <a:pt x="71724" y="108888"/>
                  </a:cubicBezTo>
                  <a:cubicBezTo>
                    <a:pt x="64044" y="119585"/>
                    <a:pt x="53484" y="125071"/>
                    <a:pt x="40045" y="125071"/>
                  </a:cubicBezTo>
                  <a:close/>
                  <a:moveTo>
                    <a:pt x="41965" y="15634"/>
                  </a:moveTo>
                  <a:cubicBezTo>
                    <a:pt x="27291" y="15634"/>
                    <a:pt x="19885" y="31816"/>
                    <a:pt x="19885" y="64181"/>
                  </a:cubicBezTo>
                  <a:cubicBezTo>
                    <a:pt x="19885" y="94489"/>
                    <a:pt x="27016" y="109574"/>
                    <a:pt x="41416" y="109574"/>
                  </a:cubicBezTo>
                  <a:cubicBezTo>
                    <a:pt x="55541" y="109574"/>
                    <a:pt x="62672" y="94215"/>
                    <a:pt x="62672" y="63358"/>
                  </a:cubicBezTo>
                  <a:cubicBezTo>
                    <a:pt x="62810" y="31542"/>
                    <a:pt x="55816" y="15634"/>
                    <a:pt x="41965" y="15634"/>
                  </a:cubicBezTo>
                  <a:close/>
                </a:path>
              </a:pathLst>
            </a:custGeom>
            <a:solidFill>
              <a:schemeClr val="accent1"/>
            </a:solidFill>
            <a:ln w="13707" cap="flat">
              <a:noFill/>
              <a:prstDash val="solid"/>
              <a:miter/>
            </a:ln>
          </p:spPr>
          <p:txBody>
            <a:bodyPr rtlCol="0" anchor="ctr"/>
            <a:lstStyle/>
            <a:p>
              <a:pPr defTabSz="914225"/>
              <a:endParaRPr lang="en-US">
                <a:solidFill>
                  <a:srgbClr val="243A5E"/>
                </a:solidFill>
                <a:latin typeface="Segoe UI"/>
              </a:endParaRPr>
            </a:p>
          </p:txBody>
        </p:sp>
        <p:sp>
          <p:nvSpPr>
            <p:cNvPr id="12359" name="Freeform: Shape 12358">
              <a:extLst>
                <a:ext uri="{FF2B5EF4-FFF2-40B4-BE49-F238E27FC236}">
                  <a16:creationId xmlns:a16="http://schemas.microsoft.com/office/drawing/2014/main" id="{4F76FBD6-1E6C-4E67-951E-C9FA52D6E055}"/>
                </a:ext>
              </a:extLst>
            </p:cNvPr>
            <p:cNvSpPr/>
            <p:nvPr/>
          </p:nvSpPr>
          <p:spPr>
            <a:xfrm>
              <a:off x="2598256" y="3872920"/>
              <a:ext cx="82969" cy="125070"/>
            </a:xfrm>
            <a:custGeom>
              <a:avLst/>
              <a:gdLst>
                <a:gd name="connsiteX0" fmla="*/ 40045 w 82969"/>
                <a:gd name="connsiteY0" fmla="*/ 125071 h 125070"/>
                <a:gd name="connsiteX1" fmla="*/ 10560 w 82969"/>
                <a:gd name="connsiteY1" fmla="*/ 109574 h 125070"/>
                <a:gd name="connsiteX2" fmla="*/ 0 w 82969"/>
                <a:gd name="connsiteY2" fmla="*/ 65004 h 125070"/>
                <a:gd name="connsiteX3" fmla="*/ 11108 w 82969"/>
                <a:gd name="connsiteY3" fmla="*/ 16457 h 125070"/>
                <a:gd name="connsiteX4" fmla="*/ 43062 w 82969"/>
                <a:gd name="connsiteY4" fmla="*/ 0 h 125070"/>
                <a:gd name="connsiteX5" fmla="*/ 82969 w 82969"/>
                <a:gd name="connsiteY5" fmla="*/ 61987 h 125070"/>
                <a:gd name="connsiteX6" fmla="*/ 71724 w 82969"/>
                <a:gd name="connsiteY6" fmla="*/ 108888 h 125070"/>
                <a:gd name="connsiteX7" fmla="*/ 40045 w 82969"/>
                <a:gd name="connsiteY7" fmla="*/ 125071 h 125070"/>
                <a:gd name="connsiteX8" fmla="*/ 41965 w 82969"/>
                <a:gd name="connsiteY8" fmla="*/ 15634 h 125070"/>
                <a:gd name="connsiteX9" fmla="*/ 19885 w 82969"/>
                <a:gd name="connsiteY9" fmla="*/ 64181 h 125070"/>
                <a:gd name="connsiteX10" fmla="*/ 41416 w 82969"/>
                <a:gd name="connsiteY10" fmla="*/ 109574 h 125070"/>
                <a:gd name="connsiteX11" fmla="*/ 62673 w 82969"/>
                <a:gd name="connsiteY11" fmla="*/ 63358 h 125070"/>
                <a:gd name="connsiteX12" fmla="*/ 41965 w 82969"/>
                <a:gd name="connsiteY12" fmla="*/ 15634 h 12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969" h="125070">
                  <a:moveTo>
                    <a:pt x="40045" y="125071"/>
                  </a:moveTo>
                  <a:cubicBezTo>
                    <a:pt x="27428" y="125071"/>
                    <a:pt x="17691" y="119997"/>
                    <a:pt x="10560" y="109574"/>
                  </a:cubicBezTo>
                  <a:cubicBezTo>
                    <a:pt x="3566" y="99289"/>
                    <a:pt x="0" y="84340"/>
                    <a:pt x="0" y="65004"/>
                  </a:cubicBezTo>
                  <a:cubicBezTo>
                    <a:pt x="0" y="43610"/>
                    <a:pt x="3703" y="27428"/>
                    <a:pt x="11108" y="16457"/>
                  </a:cubicBezTo>
                  <a:cubicBezTo>
                    <a:pt x="18514" y="5485"/>
                    <a:pt x="29074" y="0"/>
                    <a:pt x="43062" y="0"/>
                  </a:cubicBezTo>
                  <a:cubicBezTo>
                    <a:pt x="69667" y="0"/>
                    <a:pt x="82969" y="20708"/>
                    <a:pt x="82969" y="61987"/>
                  </a:cubicBezTo>
                  <a:cubicBezTo>
                    <a:pt x="82969" y="82421"/>
                    <a:pt x="79266" y="98054"/>
                    <a:pt x="71724" y="108888"/>
                  </a:cubicBezTo>
                  <a:cubicBezTo>
                    <a:pt x="64044" y="119722"/>
                    <a:pt x="53484" y="125071"/>
                    <a:pt x="40045" y="125071"/>
                  </a:cubicBezTo>
                  <a:close/>
                  <a:moveTo>
                    <a:pt x="41965" y="15634"/>
                  </a:moveTo>
                  <a:cubicBezTo>
                    <a:pt x="27291" y="15634"/>
                    <a:pt x="19885" y="31816"/>
                    <a:pt x="19885" y="64181"/>
                  </a:cubicBezTo>
                  <a:cubicBezTo>
                    <a:pt x="19885" y="94489"/>
                    <a:pt x="27016" y="109574"/>
                    <a:pt x="41416" y="109574"/>
                  </a:cubicBezTo>
                  <a:cubicBezTo>
                    <a:pt x="55541" y="109574"/>
                    <a:pt x="62673" y="94215"/>
                    <a:pt x="62673" y="63358"/>
                  </a:cubicBezTo>
                  <a:cubicBezTo>
                    <a:pt x="62810" y="31542"/>
                    <a:pt x="55816" y="15634"/>
                    <a:pt x="41965" y="15634"/>
                  </a:cubicBezTo>
                  <a:close/>
                </a:path>
              </a:pathLst>
            </a:custGeom>
            <a:solidFill>
              <a:srgbClr val="D2D2D2"/>
            </a:solidFill>
            <a:ln w="13707" cap="flat">
              <a:noFill/>
              <a:prstDash val="solid"/>
              <a:miter/>
            </a:ln>
          </p:spPr>
          <p:txBody>
            <a:bodyPr rtlCol="0" anchor="ctr"/>
            <a:lstStyle/>
            <a:p>
              <a:pPr defTabSz="914225"/>
              <a:endParaRPr lang="en-US">
                <a:solidFill>
                  <a:srgbClr val="000000"/>
                </a:solidFill>
                <a:latin typeface="Segoe UI"/>
              </a:endParaRPr>
            </a:p>
          </p:txBody>
        </p:sp>
        <p:sp>
          <p:nvSpPr>
            <p:cNvPr id="12360" name="Freeform: Shape 12359">
              <a:extLst>
                <a:ext uri="{FF2B5EF4-FFF2-40B4-BE49-F238E27FC236}">
                  <a16:creationId xmlns:a16="http://schemas.microsoft.com/office/drawing/2014/main" id="{EE5E5162-DFAD-45AE-99BB-F29F04F9F3CC}"/>
                </a:ext>
              </a:extLst>
            </p:cNvPr>
            <p:cNvSpPr/>
            <p:nvPr/>
          </p:nvSpPr>
          <p:spPr>
            <a:xfrm>
              <a:off x="2713727" y="3752512"/>
              <a:ext cx="44981" cy="123836"/>
            </a:xfrm>
            <a:custGeom>
              <a:avLst/>
              <a:gdLst>
                <a:gd name="connsiteX0" fmla="*/ 44982 w 44981"/>
                <a:gd name="connsiteY0" fmla="*/ 137 h 123836"/>
                <a:gd name="connsiteX1" fmla="*/ 44982 w 44981"/>
                <a:gd name="connsiteY1" fmla="*/ 123837 h 123836"/>
                <a:gd name="connsiteX2" fmla="*/ 25371 w 44981"/>
                <a:gd name="connsiteY2" fmla="*/ 123837 h 123836"/>
                <a:gd name="connsiteX3" fmla="*/ 25371 w 44981"/>
                <a:gd name="connsiteY3" fmla="*/ 24136 h 123836"/>
                <a:gd name="connsiteX4" fmla="*/ 13988 w 44981"/>
                <a:gd name="connsiteY4" fmla="*/ 30582 h 123836"/>
                <a:gd name="connsiteX5" fmla="*/ 0 w 44981"/>
                <a:gd name="connsiteY5" fmla="*/ 35245 h 123836"/>
                <a:gd name="connsiteX6" fmla="*/ 0 w 44981"/>
                <a:gd name="connsiteY6" fmla="*/ 18514 h 123836"/>
                <a:gd name="connsiteX7" fmla="*/ 9462 w 44981"/>
                <a:gd name="connsiteY7" fmla="*/ 15085 h 123836"/>
                <a:gd name="connsiteX8" fmla="*/ 18377 w 44981"/>
                <a:gd name="connsiteY8" fmla="*/ 11108 h 123836"/>
                <a:gd name="connsiteX9" fmla="*/ 27291 w 44981"/>
                <a:gd name="connsiteY9" fmla="*/ 6171 h 123836"/>
                <a:gd name="connsiteX10" fmla="*/ 36616 w 44981"/>
                <a:gd name="connsiteY10" fmla="*/ 0 h 123836"/>
                <a:gd name="connsiteX11" fmla="*/ 44982 w 44981"/>
                <a:gd name="connsiteY11" fmla="*/ 0 h 123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981" h="123836">
                  <a:moveTo>
                    <a:pt x="44982" y="137"/>
                  </a:moveTo>
                  <a:lnTo>
                    <a:pt x="44982" y="123837"/>
                  </a:lnTo>
                  <a:lnTo>
                    <a:pt x="25371" y="123837"/>
                  </a:lnTo>
                  <a:lnTo>
                    <a:pt x="25371" y="24136"/>
                  </a:lnTo>
                  <a:cubicBezTo>
                    <a:pt x="21805" y="26605"/>
                    <a:pt x="17965" y="28799"/>
                    <a:pt x="13988" y="30582"/>
                  </a:cubicBezTo>
                  <a:cubicBezTo>
                    <a:pt x="9874" y="32365"/>
                    <a:pt x="5211" y="33873"/>
                    <a:pt x="0" y="35245"/>
                  </a:cubicBezTo>
                  <a:lnTo>
                    <a:pt x="0" y="18514"/>
                  </a:lnTo>
                  <a:cubicBezTo>
                    <a:pt x="3291" y="17417"/>
                    <a:pt x="6445" y="16320"/>
                    <a:pt x="9462" y="15085"/>
                  </a:cubicBezTo>
                  <a:cubicBezTo>
                    <a:pt x="12479" y="13851"/>
                    <a:pt x="15497" y="12617"/>
                    <a:pt x="18377" y="11108"/>
                  </a:cubicBezTo>
                  <a:cubicBezTo>
                    <a:pt x="21394" y="9600"/>
                    <a:pt x="24273" y="7954"/>
                    <a:pt x="27291" y="6171"/>
                  </a:cubicBezTo>
                  <a:cubicBezTo>
                    <a:pt x="30308" y="4388"/>
                    <a:pt x="33462" y="2331"/>
                    <a:pt x="36616" y="0"/>
                  </a:cubicBezTo>
                  <a:lnTo>
                    <a:pt x="44982" y="0"/>
                  </a:lnTo>
                  <a:close/>
                </a:path>
              </a:pathLst>
            </a:custGeom>
            <a:solidFill>
              <a:schemeClr val="accent1"/>
            </a:solidFill>
            <a:ln w="13707" cap="flat">
              <a:noFill/>
              <a:prstDash val="solid"/>
              <a:miter/>
            </a:ln>
          </p:spPr>
          <p:txBody>
            <a:bodyPr rtlCol="0" anchor="ctr"/>
            <a:lstStyle/>
            <a:p>
              <a:pPr defTabSz="914225"/>
              <a:endParaRPr lang="en-US">
                <a:solidFill>
                  <a:srgbClr val="243A5E"/>
                </a:solidFill>
                <a:latin typeface="Segoe UI"/>
              </a:endParaRPr>
            </a:p>
          </p:txBody>
        </p:sp>
      </p:grpSp>
      <p:grpSp>
        <p:nvGrpSpPr>
          <p:cNvPr id="12361" name="Graphic 12329">
            <a:extLst>
              <a:ext uri="{FF2B5EF4-FFF2-40B4-BE49-F238E27FC236}">
                <a16:creationId xmlns:a16="http://schemas.microsoft.com/office/drawing/2014/main" id="{5C01F49A-6D68-46EC-BA8B-B81194A06D10}"/>
              </a:ext>
              <a:ext uri="{C183D7F6-B498-43B3-948B-1728B52AA6E4}">
                <adec:decorative xmlns:adec="http://schemas.microsoft.com/office/drawing/2017/decorative" val="1"/>
              </a:ext>
            </a:extLst>
          </p:cNvPr>
          <p:cNvGrpSpPr/>
          <p:nvPr/>
        </p:nvGrpSpPr>
        <p:grpSpPr>
          <a:xfrm>
            <a:off x="8068218" y="4991158"/>
            <a:ext cx="2280769" cy="129518"/>
            <a:chOff x="6438014" y="5262277"/>
            <a:chExt cx="1806681" cy="102596"/>
          </a:xfrm>
          <a:solidFill>
            <a:srgbClr val="B2B2B2"/>
          </a:solidFill>
        </p:grpSpPr>
        <p:sp>
          <p:nvSpPr>
            <p:cNvPr id="12362" name="Freeform: Shape 12361">
              <a:extLst>
                <a:ext uri="{FF2B5EF4-FFF2-40B4-BE49-F238E27FC236}">
                  <a16:creationId xmlns:a16="http://schemas.microsoft.com/office/drawing/2014/main" id="{650A79FE-EE9E-4E83-93E5-338ACEBF8676}"/>
                </a:ext>
              </a:extLst>
            </p:cNvPr>
            <p:cNvSpPr/>
            <p:nvPr/>
          </p:nvSpPr>
          <p:spPr>
            <a:xfrm>
              <a:off x="8142241" y="5262277"/>
              <a:ext cx="102454" cy="102596"/>
            </a:xfrm>
            <a:custGeom>
              <a:avLst/>
              <a:gdLst>
                <a:gd name="connsiteX0" fmla="*/ 0 w 102454"/>
                <a:gd name="connsiteY0" fmla="*/ 51427 h 102596"/>
                <a:gd name="connsiteX1" fmla="*/ 63359 w 102454"/>
                <a:gd name="connsiteY1" fmla="*/ 101209 h 102596"/>
                <a:gd name="connsiteX2" fmla="*/ 101072 w 102454"/>
                <a:gd name="connsiteY2" fmla="*/ 63358 h 102596"/>
                <a:gd name="connsiteX3" fmla="*/ 51153 w 102454"/>
                <a:gd name="connsiteY3" fmla="*/ 0 h 102596"/>
                <a:gd name="connsiteX4" fmla="*/ 0 w 102454"/>
                <a:gd name="connsiteY4" fmla="*/ 51427 h 102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454" h="102596">
                  <a:moveTo>
                    <a:pt x="0" y="51427"/>
                  </a:moveTo>
                  <a:cubicBezTo>
                    <a:pt x="0" y="83655"/>
                    <a:pt x="29760" y="108888"/>
                    <a:pt x="63359" y="101209"/>
                  </a:cubicBezTo>
                  <a:cubicBezTo>
                    <a:pt x="81872" y="96957"/>
                    <a:pt x="96957" y="81872"/>
                    <a:pt x="101072" y="63358"/>
                  </a:cubicBezTo>
                  <a:cubicBezTo>
                    <a:pt x="108752" y="29759"/>
                    <a:pt x="83381" y="0"/>
                    <a:pt x="51153" y="0"/>
                  </a:cubicBezTo>
                  <a:cubicBezTo>
                    <a:pt x="22903" y="137"/>
                    <a:pt x="0" y="23039"/>
                    <a:pt x="0" y="51427"/>
                  </a:cubicBezTo>
                </a:path>
              </a:pathLst>
            </a:custGeom>
            <a:solidFill>
              <a:srgbClr val="B2B2B2"/>
            </a:solidFill>
            <a:ln w="13707" cap="flat">
              <a:noFill/>
              <a:prstDash val="solid"/>
              <a:miter/>
            </a:ln>
          </p:spPr>
          <p:txBody>
            <a:bodyPr rtlCol="0" anchor="ctr"/>
            <a:lstStyle/>
            <a:p>
              <a:pPr defTabSz="914225"/>
              <a:endParaRPr lang="en-US">
                <a:solidFill>
                  <a:srgbClr val="000000"/>
                </a:solidFill>
                <a:latin typeface="Segoe UI"/>
              </a:endParaRPr>
            </a:p>
          </p:txBody>
        </p:sp>
        <p:sp>
          <p:nvSpPr>
            <p:cNvPr id="12363" name="Freeform: Shape 12362">
              <a:extLst>
                <a:ext uri="{FF2B5EF4-FFF2-40B4-BE49-F238E27FC236}">
                  <a16:creationId xmlns:a16="http://schemas.microsoft.com/office/drawing/2014/main" id="{2A1B83A8-FBC9-4EB7-A800-198AFE1836C9}"/>
                </a:ext>
              </a:extLst>
            </p:cNvPr>
            <p:cNvSpPr/>
            <p:nvPr/>
          </p:nvSpPr>
          <p:spPr>
            <a:xfrm>
              <a:off x="7971777" y="5262277"/>
              <a:ext cx="102454" cy="102596"/>
            </a:xfrm>
            <a:custGeom>
              <a:avLst/>
              <a:gdLst>
                <a:gd name="connsiteX0" fmla="*/ 0 w 102454"/>
                <a:gd name="connsiteY0" fmla="*/ 51427 h 102596"/>
                <a:gd name="connsiteX1" fmla="*/ 63358 w 102454"/>
                <a:gd name="connsiteY1" fmla="*/ 101209 h 102596"/>
                <a:gd name="connsiteX2" fmla="*/ 101071 w 102454"/>
                <a:gd name="connsiteY2" fmla="*/ 63358 h 102596"/>
                <a:gd name="connsiteX3" fmla="*/ 51153 w 102454"/>
                <a:gd name="connsiteY3" fmla="*/ 0 h 102596"/>
                <a:gd name="connsiteX4" fmla="*/ 0 w 102454"/>
                <a:gd name="connsiteY4" fmla="*/ 51427 h 102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454" h="102596">
                  <a:moveTo>
                    <a:pt x="0" y="51427"/>
                  </a:moveTo>
                  <a:cubicBezTo>
                    <a:pt x="0" y="83655"/>
                    <a:pt x="29760" y="108888"/>
                    <a:pt x="63358" y="101209"/>
                  </a:cubicBezTo>
                  <a:cubicBezTo>
                    <a:pt x="81872" y="96957"/>
                    <a:pt x="96957" y="81872"/>
                    <a:pt x="101071" y="63358"/>
                  </a:cubicBezTo>
                  <a:cubicBezTo>
                    <a:pt x="108751" y="29759"/>
                    <a:pt x="83381" y="0"/>
                    <a:pt x="51153" y="0"/>
                  </a:cubicBezTo>
                  <a:cubicBezTo>
                    <a:pt x="22903" y="137"/>
                    <a:pt x="0" y="23039"/>
                    <a:pt x="0" y="51427"/>
                  </a:cubicBezTo>
                </a:path>
              </a:pathLst>
            </a:custGeom>
            <a:solidFill>
              <a:srgbClr val="B2B2B2"/>
            </a:solidFill>
            <a:ln w="13707" cap="flat">
              <a:noFill/>
              <a:prstDash val="solid"/>
              <a:miter/>
            </a:ln>
          </p:spPr>
          <p:txBody>
            <a:bodyPr rtlCol="0" anchor="ctr"/>
            <a:lstStyle/>
            <a:p>
              <a:pPr defTabSz="914225"/>
              <a:endParaRPr lang="en-US">
                <a:solidFill>
                  <a:srgbClr val="000000"/>
                </a:solidFill>
                <a:latin typeface="Segoe UI"/>
              </a:endParaRPr>
            </a:p>
          </p:txBody>
        </p:sp>
        <p:sp>
          <p:nvSpPr>
            <p:cNvPr id="12364" name="Freeform: Shape 12363">
              <a:extLst>
                <a:ext uri="{FF2B5EF4-FFF2-40B4-BE49-F238E27FC236}">
                  <a16:creationId xmlns:a16="http://schemas.microsoft.com/office/drawing/2014/main" id="{EB96EB4F-AE41-4081-8179-08FFBB2B19C5}"/>
                </a:ext>
              </a:extLst>
            </p:cNvPr>
            <p:cNvSpPr/>
            <p:nvPr/>
          </p:nvSpPr>
          <p:spPr>
            <a:xfrm>
              <a:off x="7801313" y="5262277"/>
              <a:ext cx="102454" cy="102596"/>
            </a:xfrm>
            <a:custGeom>
              <a:avLst/>
              <a:gdLst>
                <a:gd name="connsiteX0" fmla="*/ 0 w 102454"/>
                <a:gd name="connsiteY0" fmla="*/ 51427 h 102596"/>
                <a:gd name="connsiteX1" fmla="*/ 63358 w 102454"/>
                <a:gd name="connsiteY1" fmla="*/ 101209 h 102596"/>
                <a:gd name="connsiteX2" fmla="*/ 101071 w 102454"/>
                <a:gd name="connsiteY2" fmla="*/ 63358 h 102596"/>
                <a:gd name="connsiteX3" fmla="*/ 51153 w 102454"/>
                <a:gd name="connsiteY3" fmla="*/ 0 h 102596"/>
                <a:gd name="connsiteX4" fmla="*/ 0 w 102454"/>
                <a:gd name="connsiteY4" fmla="*/ 51427 h 102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454" h="102596">
                  <a:moveTo>
                    <a:pt x="0" y="51427"/>
                  </a:moveTo>
                  <a:cubicBezTo>
                    <a:pt x="0" y="83655"/>
                    <a:pt x="29759" y="108888"/>
                    <a:pt x="63358" y="101209"/>
                  </a:cubicBezTo>
                  <a:cubicBezTo>
                    <a:pt x="81872" y="96957"/>
                    <a:pt x="96957" y="81872"/>
                    <a:pt x="101071" y="63358"/>
                  </a:cubicBezTo>
                  <a:cubicBezTo>
                    <a:pt x="108751" y="29759"/>
                    <a:pt x="83381" y="0"/>
                    <a:pt x="51153" y="0"/>
                  </a:cubicBezTo>
                  <a:cubicBezTo>
                    <a:pt x="23039" y="137"/>
                    <a:pt x="0" y="23039"/>
                    <a:pt x="0" y="51427"/>
                  </a:cubicBezTo>
                </a:path>
              </a:pathLst>
            </a:custGeom>
            <a:solidFill>
              <a:srgbClr val="B2B2B2"/>
            </a:solidFill>
            <a:ln w="13707" cap="flat">
              <a:noFill/>
              <a:prstDash val="solid"/>
              <a:miter/>
            </a:ln>
          </p:spPr>
          <p:txBody>
            <a:bodyPr rtlCol="0" anchor="ctr"/>
            <a:lstStyle/>
            <a:p>
              <a:pPr defTabSz="914225"/>
              <a:endParaRPr lang="en-US">
                <a:solidFill>
                  <a:srgbClr val="000000"/>
                </a:solidFill>
                <a:latin typeface="Segoe UI"/>
              </a:endParaRPr>
            </a:p>
          </p:txBody>
        </p:sp>
        <p:sp>
          <p:nvSpPr>
            <p:cNvPr id="12365" name="Freeform: Shape 12364">
              <a:extLst>
                <a:ext uri="{FF2B5EF4-FFF2-40B4-BE49-F238E27FC236}">
                  <a16:creationId xmlns:a16="http://schemas.microsoft.com/office/drawing/2014/main" id="{F5E87C81-893B-419F-9F06-144019844714}"/>
                </a:ext>
              </a:extLst>
            </p:cNvPr>
            <p:cNvSpPr/>
            <p:nvPr/>
          </p:nvSpPr>
          <p:spPr>
            <a:xfrm>
              <a:off x="7630987" y="5262277"/>
              <a:ext cx="102454" cy="102596"/>
            </a:xfrm>
            <a:custGeom>
              <a:avLst/>
              <a:gdLst>
                <a:gd name="connsiteX0" fmla="*/ 0 w 102454"/>
                <a:gd name="connsiteY0" fmla="*/ 51427 h 102596"/>
                <a:gd name="connsiteX1" fmla="*/ 63358 w 102454"/>
                <a:gd name="connsiteY1" fmla="*/ 101209 h 102596"/>
                <a:gd name="connsiteX2" fmla="*/ 101071 w 102454"/>
                <a:gd name="connsiteY2" fmla="*/ 63358 h 102596"/>
                <a:gd name="connsiteX3" fmla="*/ 51153 w 102454"/>
                <a:gd name="connsiteY3" fmla="*/ 0 h 102596"/>
                <a:gd name="connsiteX4" fmla="*/ 0 w 102454"/>
                <a:gd name="connsiteY4" fmla="*/ 51427 h 102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454" h="102596">
                  <a:moveTo>
                    <a:pt x="0" y="51427"/>
                  </a:moveTo>
                  <a:cubicBezTo>
                    <a:pt x="0" y="83655"/>
                    <a:pt x="29759" y="108888"/>
                    <a:pt x="63358" y="101209"/>
                  </a:cubicBezTo>
                  <a:cubicBezTo>
                    <a:pt x="81872" y="96957"/>
                    <a:pt x="96957" y="81872"/>
                    <a:pt x="101071" y="63358"/>
                  </a:cubicBezTo>
                  <a:cubicBezTo>
                    <a:pt x="108751" y="29759"/>
                    <a:pt x="83381" y="0"/>
                    <a:pt x="51153" y="0"/>
                  </a:cubicBezTo>
                  <a:cubicBezTo>
                    <a:pt x="22902" y="137"/>
                    <a:pt x="0" y="23039"/>
                    <a:pt x="0" y="51427"/>
                  </a:cubicBezTo>
                </a:path>
              </a:pathLst>
            </a:custGeom>
            <a:solidFill>
              <a:srgbClr val="B2B2B2"/>
            </a:solidFill>
            <a:ln w="13707" cap="flat">
              <a:noFill/>
              <a:prstDash val="solid"/>
              <a:miter/>
            </a:ln>
          </p:spPr>
          <p:txBody>
            <a:bodyPr rtlCol="0" anchor="ctr"/>
            <a:lstStyle/>
            <a:p>
              <a:pPr defTabSz="914225"/>
              <a:endParaRPr lang="en-US">
                <a:solidFill>
                  <a:srgbClr val="000000"/>
                </a:solidFill>
                <a:latin typeface="Segoe UI"/>
              </a:endParaRPr>
            </a:p>
          </p:txBody>
        </p:sp>
        <p:sp>
          <p:nvSpPr>
            <p:cNvPr id="12366" name="Freeform: Shape 12365">
              <a:extLst>
                <a:ext uri="{FF2B5EF4-FFF2-40B4-BE49-F238E27FC236}">
                  <a16:creationId xmlns:a16="http://schemas.microsoft.com/office/drawing/2014/main" id="{97C39189-7F4E-45C8-A9D0-5B7BB21ACCD6}"/>
                </a:ext>
              </a:extLst>
            </p:cNvPr>
            <p:cNvSpPr/>
            <p:nvPr/>
          </p:nvSpPr>
          <p:spPr>
            <a:xfrm>
              <a:off x="7290059" y="5262277"/>
              <a:ext cx="102454" cy="102596"/>
            </a:xfrm>
            <a:custGeom>
              <a:avLst/>
              <a:gdLst>
                <a:gd name="connsiteX0" fmla="*/ 0 w 102454"/>
                <a:gd name="connsiteY0" fmla="*/ 51427 h 102596"/>
                <a:gd name="connsiteX1" fmla="*/ 63358 w 102454"/>
                <a:gd name="connsiteY1" fmla="*/ 101209 h 102596"/>
                <a:gd name="connsiteX2" fmla="*/ 101071 w 102454"/>
                <a:gd name="connsiteY2" fmla="*/ 63358 h 102596"/>
                <a:gd name="connsiteX3" fmla="*/ 51153 w 102454"/>
                <a:gd name="connsiteY3" fmla="*/ 0 h 102596"/>
                <a:gd name="connsiteX4" fmla="*/ 0 w 102454"/>
                <a:gd name="connsiteY4" fmla="*/ 51427 h 102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454" h="102596">
                  <a:moveTo>
                    <a:pt x="0" y="51427"/>
                  </a:moveTo>
                  <a:cubicBezTo>
                    <a:pt x="0" y="83655"/>
                    <a:pt x="29759" y="108888"/>
                    <a:pt x="63358" y="101209"/>
                  </a:cubicBezTo>
                  <a:cubicBezTo>
                    <a:pt x="81872" y="96957"/>
                    <a:pt x="96957" y="81872"/>
                    <a:pt x="101071" y="63358"/>
                  </a:cubicBezTo>
                  <a:cubicBezTo>
                    <a:pt x="108751" y="29759"/>
                    <a:pt x="83380" y="0"/>
                    <a:pt x="51153" y="0"/>
                  </a:cubicBezTo>
                  <a:cubicBezTo>
                    <a:pt x="23039" y="137"/>
                    <a:pt x="0" y="23039"/>
                    <a:pt x="0" y="51427"/>
                  </a:cubicBezTo>
                </a:path>
              </a:pathLst>
            </a:custGeom>
            <a:solidFill>
              <a:srgbClr val="B2B2B2"/>
            </a:solidFill>
            <a:ln w="13707" cap="flat">
              <a:noFill/>
              <a:prstDash val="solid"/>
              <a:miter/>
            </a:ln>
          </p:spPr>
          <p:txBody>
            <a:bodyPr rtlCol="0" anchor="ctr"/>
            <a:lstStyle/>
            <a:p>
              <a:pPr defTabSz="914225"/>
              <a:endParaRPr lang="en-US">
                <a:solidFill>
                  <a:srgbClr val="000000"/>
                </a:solidFill>
                <a:latin typeface="Segoe UI"/>
              </a:endParaRPr>
            </a:p>
          </p:txBody>
        </p:sp>
        <p:sp>
          <p:nvSpPr>
            <p:cNvPr id="12367" name="Freeform: Shape 12366">
              <a:extLst>
                <a:ext uri="{FF2B5EF4-FFF2-40B4-BE49-F238E27FC236}">
                  <a16:creationId xmlns:a16="http://schemas.microsoft.com/office/drawing/2014/main" id="{FB43DAA1-E30B-400E-967A-CC202DC60FB2}"/>
                </a:ext>
              </a:extLst>
            </p:cNvPr>
            <p:cNvSpPr/>
            <p:nvPr/>
          </p:nvSpPr>
          <p:spPr>
            <a:xfrm>
              <a:off x="7460523" y="5262277"/>
              <a:ext cx="102454" cy="102596"/>
            </a:xfrm>
            <a:custGeom>
              <a:avLst/>
              <a:gdLst>
                <a:gd name="connsiteX0" fmla="*/ 0 w 102454"/>
                <a:gd name="connsiteY0" fmla="*/ 51427 h 102596"/>
                <a:gd name="connsiteX1" fmla="*/ 63358 w 102454"/>
                <a:gd name="connsiteY1" fmla="*/ 101209 h 102596"/>
                <a:gd name="connsiteX2" fmla="*/ 101071 w 102454"/>
                <a:gd name="connsiteY2" fmla="*/ 63358 h 102596"/>
                <a:gd name="connsiteX3" fmla="*/ 51153 w 102454"/>
                <a:gd name="connsiteY3" fmla="*/ 0 h 102596"/>
                <a:gd name="connsiteX4" fmla="*/ 0 w 102454"/>
                <a:gd name="connsiteY4" fmla="*/ 51427 h 102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454" h="102596">
                  <a:moveTo>
                    <a:pt x="0" y="51427"/>
                  </a:moveTo>
                  <a:cubicBezTo>
                    <a:pt x="0" y="83655"/>
                    <a:pt x="29759" y="108888"/>
                    <a:pt x="63358" y="101209"/>
                  </a:cubicBezTo>
                  <a:cubicBezTo>
                    <a:pt x="81872" y="96957"/>
                    <a:pt x="96957" y="81872"/>
                    <a:pt x="101071" y="63358"/>
                  </a:cubicBezTo>
                  <a:cubicBezTo>
                    <a:pt x="108751" y="29759"/>
                    <a:pt x="83381" y="0"/>
                    <a:pt x="51153" y="0"/>
                  </a:cubicBezTo>
                  <a:cubicBezTo>
                    <a:pt x="22902" y="137"/>
                    <a:pt x="0" y="23039"/>
                    <a:pt x="0" y="51427"/>
                  </a:cubicBezTo>
                </a:path>
              </a:pathLst>
            </a:custGeom>
            <a:solidFill>
              <a:srgbClr val="B2B2B2"/>
            </a:solidFill>
            <a:ln w="13707" cap="flat">
              <a:noFill/>
              <a:prstDash val="solid"/>
              <a:miter/>
            </a:ln>
          </p:spPr>
          <p:txBody>
            <a:bodyPr rtlCol="0" anchor="ctr"/>
            <a:lstStyle/>
            <a:p>
              <a:pPr defTabSz="914225"/>
              <a:endParaRPr lang="en-US">
                <a:solidFill>
                  <a:srgbClr val="000000"/>
                </a:solidFill>
                <a:latin typeface="Segoe UI"/>
              </a:endParaRPr>
            </a:p>
          </p:txBody>
        </p:sp>
        <p:sp>
          <p:nvSpPr>
            <p:cNvPr id="12368" name="Freeform: Shape 12367">
              <a:extLst>
                <a:ext uri="{FF2B5EF4-FFF2-40B4-BE49-F238E27FC236}">
                  <a16:creationId xmlns:a16="http://schemas.microsoft.com/office/drawing/2014/main" id="{A57D2D30-5992-48FF-BAA6-B1B3BB6D6743}"/>
                </a:ext>
              </a:extLst>
            </p:cNvPr>
            <p:cNvSpPr/>
            <p:nvPr/>
          </p:nvSpPr>
          <p:spPr>
            <a:xfrm>
              <a:off x="7119732" y="5262277"/>
              <a:ext cx="102454" cy="102596"/>
            </a:xfrm>
            <a:custGeom>
              <a:avLst/>
              <a:gdLst>
                <a:gd name="connsiteX0" fmla="*/ 0 w 102454"/>
                <a:gd name="connsiteY0" fmla="*/ 51427 h 102596"/>
                <a:gd name="connsiteX1" fmla="*/ 63358 w 102454"/>
                <a:gd name="connsiteY1" fmla="*/ 101209 h 102596"/>
                <a:gd name="connsiteX2" fmla="*/ 101071 w 102454"/>
                <a:gd name="connsiteY2" fmla="*/ 63358 h 102596"/>
                <a:gd name="connsiteX3" fmla="*/ 51153 w 102454"/>
                <a:gd name="connsiteY3" fmla="*/ 0 h 102596"/>
                <a:gd name="connsiteX4" fmla="*/ 0 w 102454"/>
                <a:gd name="connsiteY4" fmla="*/ 51427 h 102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454" h="102596">
                  <a:moveTo>
                    <a:pt x="0" y="51427"/>
                  </a:moveTo>
                  <a:cubicBezTo>
                    <a:pt x="0" y="83655"/>
                    <a:pt x="29760" y="108888"/>
                    <a:pt x="63358" y="101209"/>
                  </a:cubicBezTo>
                  <a:cubicBezTo>
                    <a:pt x="81872" y="96957"/>
                    <a:pt x="96957" y="81872"/>
                    <a:pt x="101071" y="63358"/>
                  </a:cubicBezTo>
                  <a:cubicBezTo>
                    <a:pt x="108752" y="29759"/>
                    <a:pt x="83381" y="0"/>
                    <a:pt x="51153" y="0"/>
                  </a:cubicBezTo>
                  <a:cubicBezTo>
                    <a:pt x="22903" y="137"/>
                    <a:pt x="0" y="23039"/>
                    <a:pt x="0" y="51427"/>
                  </a:cubicBezTo>
                </a:path>
              </a:pathLst>
            </a:custGeom>
            <a:solidFill>
              <a:srgbClr val="B2B2B2"/>
            </a:solidFill>
            <a:ln w="13707" cap="flat">
              <a:noFill/>
              <a:prstDash val="solid"/>
              <a:miter/>
            </a:ln>
          </p:spPr>
          <p:txBody>
            <a:bodyPr rtlCol="0" anchor="ctr"/>
            <a:lstStyle/>
            <a:p>
              <a:pPr defTabSz="914225"/>
              <a:endParaRPr lang="en-US">
                <a:solidFill>
                  <a:srgbClr val="000000"/>
                </a:solidFill>
                <a:latin typeface="Segoe UI"/>
              </a:endParaRPr>
            </a:p>
          </p:txBody>
        </p:sp>
        <p:sp>
          <p:nvSpPr>
            <p:cNvPr id="12369" name="Freeform: Shape 12368">
              <a:extLst>
                <a:ext uri="{FF2B5EF4-FFF2-40B4-BE49-F238E27FC236}">
                  <a16:creationId xmlns:a16="http://schemas.microsoft.com/office/drawing/2014/main" id="{5F72BC22-E80A-41D4-86F0-B53B7C37BAEA}"/>
                </a:ext>
              </a:extLst>
            </p:cNvPr>
            <p:cNvSpPr/>
            <p:nvPr/>
          </p:nvSpPr>
          <p:spPr>
            <a:xfrm>
              <a:off x="6949268" y="5262277"/>
              <a:ext cx="102453" cy="102596"/>
            </a:xfrm>
            <a:custGeom>
              <a:avLst/>
              <a:gdLst>
                <a:gd name="connsiteX0" fmla="*/ 0 w 102453"/>
                <a:gd name="connsiteY0" fmla="*/ 51427 h 102596"/>
                <a:gd name="connsiteX1" fmla="*/ 63358 w 102453"/>
                <a:gd name="connsiteY1" fmla="*/ 101209 h 102596"/>
                <a:gd name="connsiteX2" fmla="*/ 101071 w 102453"/>
                <a:gd name="connsiteY2" fmla="*/ 63358 h 102596"/>
                <a:gd name="connsiteX3" fmla="*/ 51153 w 102453"/>
                <a:gd name="connsiteY3" fmla="*/ 0 h 102596"/>
                <a:gd name="connsiteX4" fmla="*/ 0 w 102453"/>
                <a:gd name="connsiteY4" fmla="*/ 51427 h 102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453" h="102596">
                  <a:moveTo>
                    <a:pt x="0" y="51427"/>
                  </a:moveTo>
                  <a:cubicBezTo>
                    <a:pt x="0" y="83655"/>
                    <a:pt x="29759" y="108888"/>
                    <a:pt x="63358" y="101209"/>
                  </a:cubicBezTo>
                  <a:cubicBezTo>
                    <a:pt x="81872" y="96957"/>
                    <a:pt x="96957" y="81872"/>
                    <a:pt x="101071" y="63358"/>
                  </a:cubicBezTo>
                  <a:cubicBezTo>
                    <a:pt x="108751" y="29759"/>
                    <a:pt x="83380" y="0"/>
                    <a:pt x="51153" y="0"/>
                  </a:cubicBezTo>
                  <a:cubicBezTo>
                    <a:pt x="22902" y="137"/>
                    <a:pt x="0" y="23039"/>
                    <a:pt x="0" y="51427"/>
                  </a:cubicBezTo>
                </a:path>
              </a:pathLst>
            </a:custGeom>
            <a:solidFill>
              <a:srgbClr val="B2B2B2"/>
            </a:solidFill>
            <a:ln w="13707" cap="flat">
              <a:noFill/>
              <a:prstDash val="solid"/>
              <a:miter/>
            </a:ln>
          </p:spPr>
          <p:txBody>
            <a:bodyPr rtlCol="0" anchor="ctr"/>
            <a:lstStyle/>
            <a:p>
              <a:pPr defTabSz="914225"/>
              <a:endParaRPr lang="en-US">
                <a:solidFill>
                  <a:srgbClr val="000000"/>
                </a:solidFill>
                <a:latin typeface="Segoe UI"/>
              </a:endParaRPr>
            </a:p>
          </p:txBody>
        </p:sp>
        <p:sp>
          <p:nvSpPr>
            <p:cNvPr id="12370" name="Freeform: Shape 12369">
              <a:extLst>
                <a:ext uri="{FF2B5EF4-FFF2-40B4-BE49-F238E27FC236}">
                  <a16:creationId xmlns:a16="http://schemas.microsoft.com/office/drawing/2014/main" id="{CE56FC5E-6D87-4827-8D45-C3D2490F5394}"/>
                </a:ext>
              </a:extLst>
            </p:cNvPr>
            <p:cNvSpPr/>
            <p:nvPr/>
          </p:nvSpPr>
          <p:spPr>
            <a:xfrm>
              <a:off x="6608478" y="5262277"/>
              <a:ext cx="102454" cy="102596"/>
            </a:xfrm>
            <a:custGeom>
              <a:avLst/>
              <a:gdLst>
                <a:gd name="connsiteX0" fmla="*/ 0 w 102454"/>
                <a:gd name="connsiteY0" fmla="*/ 51427 h 102596"/>
                <a:gd name="connsiteX1" fmla="*/ 63358 w 102454"/>
                <a:gd name="connsiteY1" fmla="*/ 101209 h 102596"/>
                <a:gd name="connsiteX2" fmla="*/ 101071 w 102454"/>
                <a:gd name="connsiteY2" fmla="*/ 63358 h 102596"/>
                <a:gd name="connsiteX3" fmla="*/ 51153 w 102454"/>
                <a:gd name="connsiteY3" fmla="*/ 0 h 102596"/>
                <a:gd name="connsiteX4" fmla="*/ 0 w 102454"/>
                <a:gd name="connsiteY4" fmla="*/ 51427 h 102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454" h="102596">
                  <a:moveTo>
                    <a:pt x="0" y="51427"/>
                  </a:moveTo>
                  <a:cubicBezTo>
                    <a:pt x="0" y="83655"/>
                    <a:pt x="29759" y="108888"/>
                    <a:pt x="63358" y="101209"/>
                  </a:cubicBezTo>
                  <a:cubicBezTo>
                    <a:pt x="81872" y="96957"/>
                    <a:pt x="96957" y="81872"/>
                    <a:pt x="101071" y="63358"/>
                  </a:cubicBezTo>
                  <a:cubicBezTo>
                    <a:pt x="108751" y="29759"/>
                    <a:pt x="83380" y="0"/>
                    <a:pt x="51153" y="0"/>
                  </a:cubicBezTo>
                  <a:cubicBezTo>
                    <a:pt x="22902" y="137"/>
                    <a:pt x="0" y="23039"/>
                    <a:pt x="0" y="51427"/>
                  </a:cubicBezTo>
                </a:path>
              </a:pathLst>
            </a:custGeom>
            <a:solidFill>
              <a:srgbClr val="B2B2B2"/>
            </a:solidFill>
            <a:ln w="13707" cap="flat">
              <a:noFill/>
              <a:prstDash val="solid"/>
              <a:miter/>
            </a:ln>
          </p:spPr>
          <p:txBody>
            <a:bodyPr rtlCol="0" anchor="ctr"/>
            <a:lstStyle/>
            <a:p>
              <a:pPr defTabSz="914225"/>
              <a:endParaRPr lang="en-US">
                <a:solidFill>
                  <a:srgbClr val="000000"/>
                </a:solidFill>
                <a:latin typeface="Segoe UI"/>
              </a:endParaRPr>
            </a:p>
          </p:txBody>
        </p:sp>
        <p:sp>
          <p:nvSpPr>
            <p:cNvPr id="12371" name="Freeform: Shape 12370">
              <a:extLst>
                <a:ext uri="{FF2B5EF4-FFF2-40B4-BE49-F238E27FC236}">
                  <a16:creationId xmlns:a16="http://schemas.microsoft.com/office/drawing/2014/main" id="{0D3927C8-E6F5-4E92-BD0C-5DA6D1E0D140}"/>
                </a:ext>
              </a:extLst>
            </p:cNvPr>
            <p:cNvSpPr/>
            <p:nvPr/>
          </p:nvSpPr>
          <p:spPr>
            <a:xfrm>
              <a:off x="6438014" y="5262277"/>
              <a:ext cx="102454" cy="102596"/>
            </a:xfrm>
            <a:custGeom>
              <a:avLst/>
              <a:gdLst>
                <a:gd name="connsiteX0" fmla="*/ 0 w 102454"/>
                <a:gd name="connsiteY0" fmla="*/ 51427 h 102596"/>
                <a:gd name="connsiteX1" fmla="*/ 63358 w 102454"/>
                <a:gd name="connsiteY1" fmla="*/ 101209 h 102596"/>
                <a:gd name="connsiteX2" fmla="*/ 101071 w 102454"/>
                <a:gd name="connsiteY2" fmla="*/ 63358 h 102596"/>
                <a:gd name="connsiteX3" fmla="*/ 51153 w 102454"/>
                <a:gd name="connsiteY3" fmla="*/ 0 h 102596"/>
                <a:gd name="connsiteX4" fmla="*/ 0 w 102454"/>
                <a:gd name="connsiteY4" fmla="*/ 51427 h 102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454" h="102596">
                  <a:moveTo>
                    <a:pt x="0" y="51427"/>
                  </a:moveTo>
                  <a:cubicBezTo>
                    <a:pt x="0" y="83655"/>
                    <a:pt x="29759" y="108888"/>
                    <a:pt x="63358" y="101209"/>
                  </a:cubicBezTo>
                  <a:cubicBezTo>
                    <a:pt x="81872" y="96957"/>
                    <a:pt x="96957" y="81872"/>
                    <a:pt x="101071" y="63358"/>
                  </a:cubicBezTo>
                  <a:cubicBezTo>
                    <a:pt x="108751" y="29759"/>
                    <a:pt x="83380" y="0"/>
                    <a:pt x="51153" y="0"/>
                  </a:cubicBezTo>
                  <a:cubicBezTo>
                    <a:pt x="22902" y="137"/>
                    <a:pt x="0" y="23039"/>
                    <a:pt x="0" y="51427"/>
                  </a:cubicBezTo>
                </a:path>
              </a:pathLst>
            </a:custGeom>
            <a:solidFill>
              <a:srgbClr val="B2B2B2"/>
            </a:solidFill>
            <a:ln w="13707" cap="flat">
              <a:noFill/>
              <a:prstDash val="solid"/>
              <a:miter/>
            </a:ln>
          </p:spPr>
          <p:txBody>
            <a:bodyPr rtlCol="0" anchor="ctr"/>
            <a:lstStyle/>
            <a:p>
              <a:pPr defTabSz="914225"/>
              <a:endParaRPr lang="en-US">
                <a:solidFill>
                  <a:srgbClr val="000000"/>
                </a:solidFill>
                <a:latin typeface="Segoe UI"/>
              </a:endParaRPr>
            </a:p>
          </p:txBody>
        </p:sp>
      </p:grpSp>
      <p:sp>
        <p:nvSpPr>
          <p:cNvPr id="12372" name="Freeform: Shape 12371">
            <a:extLst>
              <a:ext uri="{FF2B5EF4-FFF2-40B4-BE49-F238E27FC236}">
                <a16:creationId xmlns:a16="http://schemas.microsoft.com/office/drawing/2014/main" id="{488AC90A-B59D-4AE4-891A-73F189699825}"/>
              </a:ext>
              <a:ext uri="{C183D7F6-B498-43B3-948B-1728B52AA6E4}">
                <adec:decorative xmlns:adec="http://schemas.microsoft.com/office/drawing/2017/decorative" val="1"/>
              </a:ext>
            </a:extLst>
          </p:cNvPr>
          <p:cNvSpPr/>
          <p:nvPr/>
        </p:nvSpPr>
        <p:spPr>
          <a:xfrm>
            <a:off x="2370828" y="3520282"/>
            <a:ext cx="1226767" cy="1220881"/>
          </a:xfrm>
          <a:custGeom>
            <a:avLst/>
            <a:gdLst>
              <a:gd name="connsiteX0" fmla="*/ 622474 w 971767"/>
              <a:gd name="connsiteY0" fmla="*/ 279078 h 967104"/>
              <a:gd name="connsiteX1" fmla="*/ 971768 w 971767"/>
              <a:gd name="connsiteY1" fmla="*/ 0 h 967104"/>
              <a:gd name="connsiteX2" fmla="*/ 0 w 971767"/>
              <a:gd name="connsiteY2" fmla="*/ 0 h 967104"/>
              <a:gd name="connsiteX3" fmla="*/ 349293 w 971767"/>
              <a:gd name="connsiteY3" fmla="*/ 279078 h 967104"/>
              <a:gd name="connsiteX4" fmla="*/ 349293 w 971767"/>
              <a:gd name="connsiteY4" fmla="*/ 279078 h 967104"/>
              <a:gd name="connsiteX5" fmla="*/ 437748 w 971767"/>
              <a:gd name="connsiteY5" fmla="*/ 389749 h 967104"/>
              <a:gd name="connsiteX6" fmla="*/ 437748 w 971767"/>
              <a:gd name="connsiteY6" fmla="*/ 667730 h 967104"/>
              <a:gd name="connsiteX7" fmla="*/ 737123 w 971767"/>
              <a:gd name="connsiteY7" fmla="*/ 967105 h 967104"/>
              <a:gd name="connsiteX8" fmla="*/ 812138 w 971767"/>
              <a:gd name="connsiteY8" fmla="*/ 967105 h 967104"/>
              <a:gd name="connsiteX9" fmla="*/ 860274 w 971767"/>
              <a:gd name="connsiteY9" fmla="*/ 918969 h 967104"/>
              <a:gd name="connsiteX10" fmla="*/ 860274 w 971767"/>
              <a:gd name="connsiteY10" fmla="*/ 918969 h 967104"/>
              <a:gd name="connsiteX11" fmla="*/ 812138 w 971767"/>
              <a:gd name="connsiteY11" fmla="*/ 870833 h 967104"/>
              <a:gd name="connsiteX12" fmla="*/ 737123 w 971767"/>
              <a:gd name="connsiteY12" fmla="*/ 870833 h 967104"/>
              <a:gd name="connsiteX13" fmla="*/ 533883 w 971767"/>
              <a:gd name="connsiteY13" fmla="*/ 667593 h 967104"/>
              <a:gd name="connsiteX14" fmla="*/ 533883 w 971767"/>
              <a:gd name="connsiteY14" fmla="*/ 389612 h 967104"/>
              <a:gd name="connsiteX15" fmla="*/ 622474 w 971767"/>
              <a:gd name="connsiteY15" fmla="*/ 279078 h 967104"/>
              <a:gd name="connsiteX16" fmla="*/ 622474 w 971767"/>
              <a:gd name="connsiteY16" fmla="*/ 279078 h 96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71767" h="967104">
                <a:moveTo>
                  <a:pt x="622474" y="279078"/>
                </a:moveTo>
                <a:cubicBezTo>
                  <a:pt x="775522" y="244519"/>
                  <a:pt x="904295" y="141665"/>
                  <a:pt x="971768" y="0"/>
                </a:cubicBezTo>
                <a:lnTo>
                  <a:pt x="0" y="0"/>
                </a:lnTo>
                <a:cubicBezTo>
                  <a:pt x="67472" y="141665"/>
                  <a:pt x="196246" y="244519"/>
                  <a:pt x="349293" y="279078"/>
                </a:cubicBezTo>
                <a:lnTo>
                  <a:pt x="349293" y="279078"/>
                </a:lnTo>
                <a:cubicBezTo>
                  <a:pt x="400995" y="290735"/>
                  <a:pt x="437748" y="336676"/>
                  <a:pt x="437748" y="389749"/>
                </a:cubicBezTo>
                <a:lnTo>
                  <a:pt x="437748" y="667730"/>
                </a:lnTo>
                <a:cubicBezTo>
                  <a:pt x="437748" y="833120"/>
                  <a:pt x="571733" y="967105"/>
                  <a:pt x="737123" y="967105"/>
                </a:cubicBezTo>
                <a:lnTo>
                  <a:pt x="812138" y="967105"/>
                </a:lnTo>
                <a:cubicBezTo>
                  <a:pt x="838743" y="967105"/>
                  <a:pt x="860274" y="945574"/>
                  <a:pt x="860274" y="918969"/>
                </a:cubicBezTo>
                <a:lnTo>
                  <a:pt x="860274" y="918969"/>
                </a:lnTo>
                <a:cubicBezTo>
                  <a:pt x="860274" y="892364"/>
                  <a:pt x="838743" y="870833"/>
                  <a:pt x="812138" y="870833"/>
                </a:cubicBezTo>
                <a:lnTo>
                  <a:pt x="737123" y="870833"/>
                </a:lnTo>
                <a:cubicBezTo>
                  <a:pt x="624943" y="870833"/>
                  <a:pt x="533883" y="779910"/>
                  <a:pt x="533883" y="667593"/>
                </a:cubicBezTo>
                <a:lnTo>
                  <a:pt x="533883" y="389612"/>
                </a:lnTo>
                <a:cubicBezTo>
                  <a:pt x="534020" y="336676"/>
                  <a:pt x="570773" y="290735"/>
                  <a:pt x="622474" y="279078"/>
                </a:cubicBezTo>
                <a:lnTo>
                  <a:pt x="622474" y="279078"/>
                </a:lnTo>
                <a:close/>
              </a:path>
            </a:pathLst>
          </a:custGeom>
          <a:solidFill>
            <a:srgbClr val="737373"/>
          </a:solidFill>
          <a:ln w="13707" cap="flat">
            <a:noFill/>
            <a:prstDash val="solid"/>
            <a:miter/>
          </a:ln>
        </p:spPr>
        <p:txBody>
          <a:bodyPr rtlCol="0" anchor="ctr"/>
          <a:lstStyle/>
          <a:p>
            <a:pPr defTabSz="914225"/>
            <a:endParaRPr lang="en-US">
              <a:solidFill>
                <a:srgbClr val="000000"/>
              </a:solidFill>
              <a:latin typeface="Segoe UI"/>
            </a:endParaRPr>
          </a:p>
        </p:txBody>
      </p:sp>
      <p:grpSp>
        <p:nvGrpSpPr>
          <p:cNvPr id="12373" name="Graphic 12329">
            <a:extLst>
              <a:ext uri="{FF2B5EF4-FFF2-40B4-BE49-F238E27FC236}">
                <a16:creationId xmlns:a16="http://schemas.microsoft.com/office/drawing/2014/main" id="{5C01F49A-6D68-46EC-BA8B-B81194A06D10}"/>
              </a:ext>
              <a:ext uri="{C183D7F6-B498-43B3-948B-1728B52AA6E4}">
                <adec:decorative xmlns:adec="http://schemas.microsoft.com/office/drawing/2017/decorative" val="1"/>
              </a:ext>
            </a:extLst>
          </p:cNvPr>
          <p:cNvGrpSpPr/>
          <p:nvPr/>
        </p:nvGrpSpPr>
        <p:grpSpPr>
          <a:xfrm>
            <a:off x="6992763" y="4927793"/>
            <a:ext cx="3423903" cy="256399"/>
            <a:chOff x="5586105" y="5212084"/>
            <a:chExt cx="2712199" cy="203103"/>
          </a:xfrm>
          <a:solidFill>
            <a:srgbClr val="FFFFFF"/>
          </a:solidFill>
        </p:grpSpPr>
        <p:sp>
          <p:nvSpPr>
            <p:cNvPr id="12374" name="Freeform: Shape 12373">
              <a:extLst>
                <a:ext uri="{FF2B5EF4-FFF2-40B4-BE49-F238E27FC236}">
                  <a16:creationId xmlns:a16="http://schemas.microsoft.com/office/drawing/2014/main" id="{6E1B7D41-5192-49A7-8F4F-CD4126FBC182}"/>
                </a:ext>
              </a:extLst>
            </p:cNvPr>
            <p:cNvSpPr/>
            <p:nvPr/>
          </p:nvSpPr>
          <p:spPr>
            <a:xfrm>
              <a:off x="6233813" y="5382685"/>
              <a:ext cx="97094" cy="32501"/>
            </a:xfrm>
            <a:custGeom>
              <a:avLst/>
              <a:gdLst>
                <a:gd name="connsiteX0" fmla="*/ 0 w 97094"/>
                <a:gd name="connsiteY0" fmla="*/ 0 h 32501"/>
                <a:gd name="connsiteX1" fmla="*/ 97094 w 97094"/>
                <a:gd name="connsiteY1" fmla="*/ 0 h 32501"/>
                <a:gd name="connsiteX2" fmla="*/ 97094 w 97094"/>
                <a:gd name="connsiteY2" fmla="*/ 32502 h 32501"/>
                <a:gd name="connsiteX3" fmla="*/ 0 w 97094"/>
                <a:gd name="connsiteY3" fmla="*/ 32502 h 32501"/>
              </a:gdLst>
              <a:ahLst/>
              <a:cxnLst>
                <a:cxn ang="0">
                  <a:pos x="connsiteX0" y="connsiteY0"/>
                </a:cxn>
                <a:cxn ang="0">
                  <a:pos x="connsiteX1" y="connsiteY1"/>
                </a:cxn>
                <a:cxn ang="0">
                  <a:pos x="connsiteX2" y="connsiteY2"/>
                </a:cxn>
                <a:cxn ang="0">
                  <a:pos x="connsiteX3" y="connsiteY3"/>
                </a:cxn>
              </a:cxnLst>
              <a:rect l="l" t="t" r="r" b="b"/>
              <a:pathLst>
                <a:path w="97094" h="32501">
                  <a:moveTo>
                    <a:pt x="0" y="0"/>
                  </a:moveTo>
                  <a:lnTo>
                    <a:pt x="97094" y="0"/>
                  </a:lnTo>
                  <a:lnTo>
                    <a:pt x="97094" y="32502"/>
                  </a:lnTo>
                  <a:lnTo>
                    <a:pt x="0" y="32502"/>
                  </a:ln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375" name="Freeform: Shape 12374">
              <a:extLst>
                <a:ext uri="{FF2B5EF4-FFF2-40B4-BE49-F238E27FC236}">
                  <a16:creationId xmlns:a16="http://schemas.microsoft.com/office/drawing/2014/main" id="{BAE32F33-F076-4DD7-BA3B-28BF4C567150}"/>
                </a:ext>
              </a:extLst>
            </p:cNvPr>
            <p:cNvSpPr/>
            <p:nvPr/>
          </p:nvSpPr>
          <p:spPr>
            <a:xfrm>
              <a:off x="6007123" y="5382685"/>
              <a:ext cx="97094" cy="32501"/>
            </a:xfrm>
            <a:custGeom>
              <a:avLst/>
              <a:gdLst>
                <a:gd name="connsiteX0" fmla="*/ 0 w 97094"/>
                <a:gd name="connsiteY0" fmla="*/ 0 h 32501"/>
                <a:gd name="connsiteX1" fmla="*/ 97094 w 97094"/>
                <a:gd name="connsiteY1" fmla="*/ 0 h 32501"/>
                <a:gd name="connsiteX2" fmla="*/ 97094 w 97094"/>
                <a:gd name="connsiteY2" fmla="*/ 32502 h 32501"/>
                <a:gd name="connsiteX3" fmla="*/ 0 w 97094"/>
                <a:gd name="connsiteY3" fmla="*/ 32502 h 32501"/>
              </a:gdLst>
              <a:ahLst/>
              <a:cxnLst>
                <a:cxn ang="0">
                  <a:pos x="connsiteX0" y="connsiteY0"/>
                </a:cxn>
                <a:cxn ang="0">
                  <a:pos x="connsiteX1" y="connsiteY1"/>
                </a:cxn>
                <a:cxn ang="0">
                  <a:pos x="connsiteX2" y="connsiteY2"/>
                </a:cxn>
                <a:cxn ang="0">
                  <a:pos x="connsiteX3" y="connsiteY3"/>
                </a:cxn>
              </a:cxnLst>
              <a:rect l="l" t="t" r="r" b="b"/>
              <a:pathLst>
                <a:path w="97094" h="32501">
                  <a:moveTo>
                    <a:pt x="0" y="0"/>
                  </a:moveTo>
                  <a:lnTo>
                    <a:pt x="97094" y="0"/>
                  </a:lnTo>
                  <a:lnTo>
                    <a:pt x="97094" y="32502"/>
                  </a:lnTo>
                  <a:lnTo>
                    <a:pt x="0" y="32502"/>
                  </a:ln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376" name="Freeform: Shape 12375">
              <a:extLst>
                <a:ext uri="{FF2B5EF4-FFF2-40B4-BE49-F238E27FC236}">
                  <a16:creationId xmlns:a16="http://schemas.microsoft.com/office/drawing/2014/main" id="{2C6C038B-3EB7-439C-8BCB-94B76CBD7B5C}"/>
                </a:ext>
              </a:extLst>
            </p:cNvPr>
            <p:cNvSpPr/>
            <p:nvPr/>
          </p:nvSpPr>
          <p:spPr>
            <a:xfrm>
              <a:off x="5893846" y="5382685"/>
              <a:ext cx="97094" cy="32501"/>
            </a:xfrm>
            <a:custGeom>
              <a:avLst/>
              <a:gdLst>
                <a:gd name="connsiteX0" fmla="*/ 0 w 97094"/>
                <a:gd name="connsiteY0" fmla="*/ 0 h 32501"/>
                <a:gd name="connsiteX1" fmla="*/ 97094 w 97094"/>
                <a:gd name="connsiteY1" fmla="*/ 0 h 32501"/>
                <a:gd name="connsiteX2" fmla="*/ 97094 w 97094"/>
                <a:gd name="connsiteY2" fmla="*/ 32502 h 32501"/>
                <a:gd name="connsiteX3" fmla="*/ 0 w 97094"/>
                <a:gd name="connsiteY3" fmla="*/ 32502 h 32501"/>
              </a:gdLst>
              <a:ahLst/>
              <a:cxnLst>
                <a:cxn ang="0">
                  <a:pos x="connsiteX0" y="connsiteY0"/>
                </a:cxn>
                <a:cxn ang="0">
                  <a:pos x="connsiteX1" y="connsiteY1"/>
                </a:cxn>
                <a:cxn ang="0">
                  <a:pos x="connsiteX2" y="connsiteY2"/>
                </a:cxn>
                <a:cxn ang="0">
                  <a:pos x="connsiteX3" y="connsiteY3"/>
                </a:cxn>
              </a:cxnLst>
              <a:rect l="l" t="t" r="r" b="b"/>
              <a:pathLst>
                <a:path w="97094" h="32501">
                  <a:moveTo>
                    <a:pt x="0" y="0"/>
                  </a:moveTo>
                  <a:lnTo>
                    <a:pt x="97094" y="0"/>
                  </a:lnTo>
                  <a:lnTo>
                    <a:pt x="97094" y="32502"/>
                  </a:lnTo>
                  <a:lnTo>
                    <a:pt x="0" y="32502"/>
                  </a:ln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377" name="Freeform: Shape 12376">
              <a:extLst>
                <a:ext uri="{FF2B5EF4-FFF2-40B4-BE49-F238E27FC236}">
                  <a16:creationId xmlns:a16="http://schemas.microsoft.com/office/drawing/2014/main" id="{6E4B3408-2D75-4F08-9173-4D3BF5300438}"/>
                </a:ext>
              </a:extLst>
            </p:cNvPr>
            <p:cNvSpPr/>
            <p:nvPr/>
          </p:nvSpPr>
          <p:spPr>
            <a:xfrm>
              <a:off x="6817066" y="5212221"/>
              <a:ext cx="97094" cy="32501"/>
            </a:xfrm>
            <a:custGeom>
              <a:avLst/>
              <a:gdLst>
                <a:gd name="connsiteX0" fmla="*/ 0 w 97094"/>
                <a:gd name="connsiteY0" fmla="*/ 0 h 32501"/>
                <a:gd name="connsiteX1" fmla="*/ 97094 w 97094"/>
                <a:gd name="connsiteY1" fmla="*/ 0 h 32501"/>
                <a:gd name="connsiteX2" fmla="*/ 97094 w 97094"/>
                <a:gd name="connsiteY2" fmla="*/ 32502 h 32501"/>
                <a:gd name="connsiteX3" fmla="*/ 0 w 97094"/>
                <a:gd name="connsiteY3" fmla="*/ 32502 h 32501"/>
              </a:gdLst>
              <a:ahLst/>
              <a:cxnLst>
                <a:cxn ang="0">
                  <a:pos x="connsiteX0" y="connsiteY0"/>
                </a:cxn>
                <a:cxn ang="0">
                  <a:pos x="connsiteX1" y="connsiteY1"/>
                </a:cxn>
                <a:cxn ang="0">
                  <a:pos x="connsiteX2" y="connsiteY2"/>
                </a:cxn>
                <a:cxn ang="0">
                  <a:pos x="connsiteX3" y="connsiteY3"/>
                </a:cxn>
              </a:cxnLst>
              <a:rect l="l" t="t" r="r" b="b"/>
              <a:pathLst>
                <a:path w="97094" h="32501">
                  <a:moveTo>
                    <a:pt x="0" y="0"/>
                  </a:moveTo>
                  <a:lnTo>
                    <a:pt x="97094" y="0"/>
                  </a:lnTo>
                  <a:lnTo>
                    <a:pt x="97094" y="32502"/>
                  </a:lnTo>
                  <a:lnTo>
                    <a:pt x="0" y="32502"/>
                  </a:ln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378" name="Freeform: Shape 12377">
              <a:extLst>
                <a:ext uri="{FF2B5EF4-FFF2-40B4-BE49-F238E27FC236}">
                  <a16:creationId xmlns:a16="http://schemas.microsoft.com/office/drawing/2014/main" id="{85464E78-DD03-4D83-B01C-05A9360CE451}"/>
                </a:ext>
              </a:extLst>
            </p:cNvPr>
            <p:cNvSpPr/>
            <p:nvPr/>
          </p:nvSpPr>
          <p:spPr>
            <a:xfrm>
              <a:off x="5780432" y="5382685"/>
              <a:ext cx="97094" cy="32501"/>
            </a:xfrm>
            <a:custGeom>
              <a:avLst/>
              <a:gdLst>
                <a:gd name="connsiteX0" fmla="*/ 0 w 97094"/>
                <a:gd name="connsiteY0" fmla="*/ 0 h 32501"/>
                <a:gd name="connsiteX1" fmla="*/ 97094 w 97094"/>
                <a:gd name="connsiteY1" fmla="*/ 0 h 32501"/>
                <a:gd name="connsiteX2" fmla="*/ 97094 w 97094"/>
                <a:gd name="connsiteY2" fmla="*/ 32502 h 32501"/>
                <a:gd name="connsiteX3" fmla="*/ 0 w 97094"/>
                <a:gd name="connsiteY3" fmla="*/ 32502 h 32501"/>
              </a:gdLst>
              <a:ahLst/>
              <a:cxnLst>
                <a:cxn ang="0">
                  <a:pos x="connsiteX0" y="connsiteY0"/>
                </a:cxn>
                <a:cxn ang="0">
                  <a:pos x="connsiteX1" y="connsiteY1"/>
                </a:cxn>
                <a:cxn ang="0">
                  <a:pos x="connsiteX2" y="connsiteY2"/>
                </a:cxn>
                <a:cxn ang="0">
                  <a:pos x="connsiteX3" y="connsiteY3"/>
                </a:cxn>
              </a:cxnLst>
              <a:rect l="l" t="t" r="r" b="b"/>
              <a:pathLst>
                <a:path w="97094" h="32501">
                  <a:moveTo>
                    <a:pt x="0" y="0"/>
                  </a:moveTo>
                  <a:lnTo>
                    <a:pt x="97094" y="0"/>
                  </a:lnTo>
                  <a:lnTo>
                    <a:pt x="97094" y="32502"/>
                  </a:lnTo>
                  <a:lnTo>
                    <a:pt x="0" y="32502"/>
                  </a:ln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379" name="Freeform: Shape 12378">
              <a:extLst>
                <a:ext uri="{FF2B5EF4-FFF2-40B4-BE49-F238E27FC236}">
                  <a16:creationId xmlns:a16="http://schemas.microsoft.com/office/drawing/2014/main" id="{51257D34-879D-45ED-8FBC-8068ED24E8DC}"/>
                </a:ext>
              </a:extLst>
            </p:cNvPr>
            <p:cNvSpPr/>
            <p:nvPr/>
          </p:nvSpPr>
          <p:spPr>
            <a:xfrm>
              <a:off x="6347090" y="5382685"/>
              <a:ext cx="97094" cy="32501"/>
            </a:xfrm>
            <a:custGeom>
              <a:avLst/>
              <a:gdLst>
                <a:gd name="connsiteX0" fmla="*/ 0 w 97094"/>
                <a:gd name="connsiteY0" fmla="*/ 0 h 32501"/>
                <a:gd name="connsiteX1" fmla="*/ 97094 w 97094"/>
                <a:gd name="connsiteY1" fmla="*/ 0 h 32501"/>
                <a:gd name="connsiteX2" fmla="*/ 97094 w 97094"/>
                <a:gd name="connsiteY2" fmla="*/ 32502 h 32501"/>
                <a:gd name="connsiteX3" fmla="*/ 0 w 97094"/>
                <a:gd name="connsiteY3" fmla="*/ 32502 h 32501"/>
              </a:gdLst>
              <a:ahLst/>
              <a:cxnLst>
                <a:cxn ang="0">
                  <a:pos x="connsiteX0" y="connsiteY0"/>
                </a:cxn>
                <a:cxn ang="0">
                  <a:pos x="connsiteX1" y="connsiteY1"/>
                </a:cxn>
                <a:cxn ang="0">
                  <a:pos x="connsiteX2" y="connsiteY2"/>
                </a:cxn>
                <a:cxn ang="0">
                  <a:pos x="connsiteX3" y="connsiteY3"/>
                </a:cxn>
              </a:cxnLst>
              <a:rect l="l" t="t" r="r" b="b"/>
              <a:pathLst>
                <a:path w="97094" h="32501">
                  <a:moveTo>
                    <a:pt x="0" y="0"/>
                  </a:moveTo>
                  <a:lnTo>
                    <a:pt x="97094" y="0"/>
                  </a:lnTo>
                  <a:lnTo>
                    <a:pt x="97094" y="32502"/>
                  </a:lnTo>
                  <a:lnTo>
                    <a:pt x="0" y="32502"/>
                  </a:ln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380" name="Freeform: Shape 12379">
              <a:extLst>
                <a:ext uri="{FF2B5EF4-FFF2-40B4-BE49-F238E27FC236}">
                  <a16:creationId xmlns:a16="http://schemas.microsoft.com/office/drawing/2014/main" id="{37CDD925-1A43-43CB-8B6A-614B6DE90084}"/>
                </a:ext>
              </a:extLst>
            </p:cNvPr>
            <p:cNvSpPr/>
            <p:nvPr/>
          </p:nvSpPr>
          <p:spPr>
            <a:xfrm>
              <a:off x="5663452" y="5380628"/>
              <a:ext cx="100797" cy="34559"/>
            </a:xfrm>
            <a:custGeom>
              <a:avLst/>
              <a:gdLst>
                <a:gd name="connsiteX0" fmla="*/ 100797 w 100797"/>
                <a:gd name="connsiteY0" fmla="*/ 34559 h 34559"/>
                <a:gd name="connsiteX1" fmla="*/ 100797 w 100797"/>
                <a:gd name="connsiteY1" fmla="*/ 2057 h 34559"/>
                <a:gd name="connsiteX2" fmla="*/ 24273 w 100797"/>
                <a:gd name="connsiteY2" fmla="*/ 2057 h 34559"/>
                <a:gd name="connsiteX3" fmla="*/ 24273 w 100797"/>
                <a:gd name="connsiteY3" fmla="*/ 2057 h 34559"/>
                <a:gd name="connsiteX4" fmla="*/ 7817 w 100797"/>
                <a:gd name="connsiteY4" fmla="*/ 0 h 34559"/>
                <a:gd name="connsiteX5" fmla="*/ 0 w 100797"/>
                <a:gd name="connsiteY5" fmla="*/ 31542 h 34559"/>
                <a:gd name="connsiteX6" fmla="*/ 24273 w 100797"/>
                <a:gd name="connsiteY6" fmla="*/ 34422 h 34559"/>
                <a:gd name="connsiteX7" fmla="*/ 24411 w 100797"/>
                <a:gd name="connsiteY7" fmla="*/ 34422 h 34559"/>
                <a:gd name="connsiteX8" fmla="*/ 100797 w 100797"/>
                <a:gd name="connsiteY8" fmla="*/ 34422 h 34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797" h="34559">
                  <a:moveTo>
                    <a:pt x="100797" y="34559"/>
                  </a:moveTo>
                  <a:lnTo>
                    <a:pt x="100797" y="2057"/>
                  </a:lnTo>
                  <a:lnTo>
                    <a:pt x="24273" y="2057"/>
                  </a:lnTo>
                  <a:cubicBezTo>
                    <a:pt x="24273" y="2057"/>
                    <a:pt x="24273" y="2057"/>
                    <a:pt x="24273" y="2057"/>
                  </a:cubicBezTo>
                  <a:cubicBezTo>
                    <a:pt x="18651" y="2057"/>
                    <a:pt x="13165" y="1371"/>
                    <a:pt x="7817" y="0"/>
                  </a:cubicBezTo>
                  <a:lnTo>
                    <a:pt x="0" y="31542"/>
                  </a:lnTo>
                  <a:cubicBezTo>
                    <a:pt x="7954" y="33462"/>
                    <a:pt x="16045" y="34422"/>
                    <a:pt x="24273" y="34422"/>
                  </a:cubicBezTo>
                  <a:cubicBezTo>
                    <a:pt x="24273" y="34422"/>
                    <a:pt x="24273" y="34422"/>
                    <a:pt x="24411" y="34422"/>
                  </a:cubicBezTo>
                  <a:lnTo>
                    <a:pt x="100797" y="34422"/>
                  </a:ln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381" name="Freeform: Shape 12380">
              <a:extLst>
                <a:ext uri="{FF2B5EF4-FFF2-40B4-BE49-F238E27FC236}">
                  <a16:creationId xmlns:a16="http://schemas.microsoft.com/office/drawing/2014/main" id="{D0AEF627-B38D-4F50-8A6E-795708ABFEBA}"/>
                </a:ext>
              </a:extLst>
            </p:cNvPr>
            <p:cNvSpPr/>
            <p:nvPr/>
          </p:nvSpPr>
          <p:spPr>
            <a:xfrm>
              <a:off x="6120399" y="5382685"/>
              <a:ext cx="97094" cy="32501"/>
            </a:xfrm>
            <a:custGeom>
              <a:avLst/>
              <a:gdLst>
                <a:gd name="connsiteX0" fmla="*/ 0 w 97094"/>
                <a:gd name="connsiteY0" fmla="*/ 0 h 32501"/>
                <a:gd name="connsiteX1" fmla="*/ 97094 w 97094"/>
                <a:gd name="connsiteY1" fmla="*/ 0 h 32501"/>
                <a:gd name="connsiteX2" fmla="*/ 97094 w 97094"/>
                <a:gd name="connsiteY2" fmla="*/ 32502 h 32501"/>
                <a:gd name="connsiteX3" fmla="*/ 0 w 97094"/>
                <a:gd name="connsiteY3" fmla="*/ 32502 h 32501"/>
              </a:gdLst>
              <a:ahLst/>
              <a:cxnLst>
                <a:cxn ang="0">
                  <a:pos x="connsiteX0" y="connsiteY0"/>
                </a:cxn>
                <a:cxn ang="0">
                  <a:pos x="connsiteX1" y="connsiteY1"/>
                </a:cxn>
                <a:cxn ang="0">
                  <a:pos x="connsiteX2" y="connsiteY2"/>
                </a:cxn>
                <a:cxn ang="0">
                  <a:pos x="connsiteX3" y="connsiteY3"/>
                </a:cxn>
              </a:cxnLst>
              <a:rect l="l" t="t" r="r" b="b"/>
              <a:pathLst>
                <a:path w="97094" h="32501">
                  <a:moveTo>
                    <a:pt x="0" y="0"/>
                  </a:moveTo>
                  <a:lnTo>
                    <a:pt x="97094" y="0"/>
                  </a:lnTo>
                  <a:lnTo>
                    <a:pt x="97094" y="32502"/>
                  </a:lnTo>
                  <a:lnTo>
                    <a:pt x="0" y="32502"/>
                  </a:ln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382" name="Freeform: Shape 12381">
              <a:extLst>
                <a:ext uri="{FF2B5EF4-FFF2-40B4-BE49-F238E27FC236}">
                  <a16:creationId xmlns:a16="http://schemas.microsoft.com/office/drawing/2014/main" id="{D67A4D50-A64A-4925-BD63-410FCB23DE20}"/>
                </a:ext>
              </a:extLst>
            </p:cNvPr>
            <p:cNvSpPr/>
            <p:nvPr/>
          </p:nvSpPr>
          <p:spPr>
            <a:xfrm>
              <a:off x="6703789" y="5212221"/>
              <a:ext cx="97094" cy="32501"/>
            </a:xfrm>
            <a:custGeom>
              <a:avLst/>
              <a:gdLst>
                <a:gd name="connsiteX0" fmla="*/ 0 w 97094"/>
                <a:gd name="connsiteY0" fmla="*/ 0 h 32501"/>
                <a:gd name="connsiteX1" fmla="*/ 97094 w 97094"/>
                <a:gd name="connsiteY1" fmla="*/ 0 h 32501"/>
                <a:gd name="connsiteX2" fmla="*/ 97094 w 97094"/>
                <a:gd name="connsiteY2" fmla="*/ 32502 h 32501"/>
                <a:gd name="connsiteX3" fmla="*/ 0 w 97094"/>
                <a:gd name="connsiteY3" fmla="*/ 32502 h 32501"/>
              </a:gdLst>
              <a:ahLst/>
              <a:cxnLst>
                <a:cxn ang="0">
                  <a:pos x="connsiteX0" y="connsiteY0"/>
                </a:cxn>
                <a:cxn ang="0">
                  <a:pos x="connsiteX1" y="connsiteY1"/>
                </a:cxn>
                <a:cxn ang="0">
                  <a:pos x="connsiteX2" y="connsiteY2"/>
                </a:cxn>
                <a:cxn ang="0">
                  <a:pos x="connsiteX3" y="connsiteY3"/>
                </a:cxn>
              </a:cxnLst>
              <a:rect l="l" t="t" r="r" b="b"/>
              <a:pathLst>
                <a:path w="97094" h="32501">
                  <a:moveTo>
                    <a:pt x="0" y="0"/>
                  </a:moveTo>
                  <a:lnTo>
                    <a:pt x="97094" y="0"/>
                  </a:lnTo>
                  <a:lnTo>
                    <a:pt x="97094" y="32502"/>
                  </a:lnTo>
                  <a:lnTo>
                    <a:pt x="0" y="32502"/>
                  </a:ln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383" name="Freeform: Shape 12382">
              <a:extLst>
                <a:ext uri="{FF2B5EF4-FFF2-40B4-BE49-F238E27FC236}">
                  <a16:creationId xmlns:a16="http://schemas.microsoft.com/office/drawing/2014/main" id="{46215FFF-600E-4045-8F9F-E3D4FC678572}"/>
                </a:ext>
              </a:extLst>
            </p:cNvPr>
            <p:cNvSpPr/>
            <p:nvPr/>
          </p:nvSpPr>
          <p:spPr>
            <a:xfrm>
              <a:off x="6573781" y="5382685"/>
              <a:ext cx="97094" cy="32501"/>
            </a:xfrm>
            <a:custGeom>
              <a:avLst/>
              <a:gdLst>
                <a:gd name="connsiteX0" fmla="*/ 0 w 97094"/>
                <a:gd name="connsiteY0" fmla="*/ 0 h 32501"/>
                <a:gd name="connsiteX1" fmla="*/ 97094 w 97094"/>
                <a:gd name="connsiteY1" fmla="*/ 0 h 32501"/>
                <a:gd name="connsiteX2" fmla="*/ 97094 w 97094"/>
                <a:gd name="connsiteY2" fmla="*/ 32502 h 32501"/>
                <a:gd name="connsiteX3" fmla="*/ 0 w 97094"/>
                <a:gd name="connsiteY3" fmla="*/ 32502 h 32501"/>
              </a:gdLst>
              <a:ahLst/>
              <a:cxnLst>
                <a:cxn ang="0">
                  <a:pos x="connsiteX0" y="connsiteY0"/>
                </a:cxn>
                <a:cxn ang="0">
                  <a:pos x="connsiteX1" y="connsiteY1"/>
                </a:cxn>
                <a:cxn ang="0">
                  <a:pos x="connsiteX2" y="connsiteY2"/>
                </a:cxn>
                <a:cxn ang="0">
                  <a:pos x="connsiteX3" y="connsiteY3"/>
                </a:cxn>
              </a:cxnLst>
              <a:rect l="l" t="t" r="r" b="b"/>
              <a:pathLst>
                <a:path w="97094" h="32501">
                  <a:moveTo>
                    <a:pt x="0" y="0"/>
                  </a:moveTo>
                  <a:lnTo>
                    <a:pt x="97094" y="0"/>
                  </a:lnTo>
                  <a:lnTo>
                    <a:pt x="97094" y="32502"/>
                  </a:lnTo>
                  <a:lnTo>
                    <a:pt x="0" y="32502"/>
                  </a:ln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384" name="Freeform: Shape 12383">
              <a:extLst>
                <a:ext uri="{FF2B5EF4-FFF2-40B4-BE49-F238E27FC236}">
                  <a16:creationId xmlns:a16="http://schemas.microsoft.com/office/drawing/2014/main" id="{3E6BB459-29C3-41DF-9925-879A317A01EA}"/>
                </a:ext>
              </a:extLst>
            </p:cNvPr>
            <p:cNvSpPr/>
            <p:nvPr/>
          </p:nvSpPr>
          <p:spPr>
            <a:xfrm>
              <a:off x="6687195" y="5382685"/>
              <a:ext cx="21942" cy="20433"/>
            </a:xfrm>
            <a:custGeom>
              <a:avLst/>
              <a:gdLst>
                <a:gd name="connsiteX0" fmla="*/ 0 w 21942"/>
                <a:gd name="connsiteY0" fmla="*/ 20434 h 20433"/>
                <a:gd name="connsiteX1" fmla="*/ 21942 w 21942"/>
                <a:gd name="connsiteY1" fmla="*/ 0 h 20433"/>
                <a:gd name="connsiteX2" fmla="*/ 0 w 21942"/>
                <a:gd name="connsiteY2" fmla="*/ 0 h 20433"/>
              </a:gdLst>
              <a:ahLst/>
              <a:cxnLst>
                <a:cxn ang="0">
                  <a:pos x="connsiteX0" y="connsiteY0"/>
                </a:cxn>
                <a:cxn ang="0">
                  <a:pos x="connsiteX1" y="connsiteY1"/>
                </a:cxn>
                <a:cxn ang="0">
                  <a:pos x="connsiteX2" y="connsiteY2"/>
                </a:cxn>
              </a:cxnLst>
              <a:rect l="l" t="t" r="r" b="b"/>
              <a:pathLst>
                <a:path w="21942" h="20433">
                  <a:moveTo>
                    <a:pt x="0" y="20434"/>
                  </a:moveTo>
                  <a:lnTo>
                    <a:pt x="21942" y="0"/>
                  </a:lnTo>
                  <a:lnTo>
                    <a:pt x="0" y="0"/>
                  </a:ln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385" name="Freeform: Shape 12384">
              <a:extLst>
                <a:ext uri="{FF2B5EF4-FFF2-40B4-BE49-F238E27FC236}">
                  <a16:creationId xmlns:a16="http://schemas.microsoft.com/office/drawing/2014/main" id="{3BE8BD47-792C-452E-A1AC-81D85B18574B}"/>
                </a:ext>
              </a:extLst>
            </p:cNvPr>
            <p:cNvSpPr/>
            <p:nvPr/>
          </p:nvSpPr>
          <p:spPr>
            <a:xfrm>
              <a:off x="6460504" y="5382685"/>
              <a:ext cx="97094" cy="32501"/>
            </a:xfrm>
            <a:custGeom>
              <a:avLst/>
              <a:gdLst>
                <a:gd name="connsiteX0" fmla="*/ 0 w 97094"/>
                <a:gd name="connsiteY0" fmla="*/ 0 h 32501"/>
                <a:gd name="connsiteX1" fmla="*/ 97094 w 97094"/>
                <a:gd name="connsiteY1" fmla="*/ 0 h 32501"/>
                <a:gd name="connsiteX2" fmla="*/ 97094 w 97094"/>
                <a:gd name="connsiteY2" fmla="*/ 32502 h 32501"/>
                <a:gd name="connsiteX3" fmla="*/ 0 w 97094"/>
                <a:gd name="connsiteY3" fmla="*/ 32502 h 32501"/>
              </a:gdLst>
              <a:ahLst/>
              <a:cxnLst>
                <a:cxn ang="0">
                  <a:pos x="connsiteX0" y="connsiteY0"/>
                </a:cxn>
                <a:cxn ang="0">
                  <a:pos x="connsiteX1" y="connsiteY1"/>
                </a:cxn>
                <a:cxn ang="0">
                  <a:pos x="connsiteX2" y="connsiteY2"/>
                </a:cxn>
                <a:cxn ang="0">
                  <a:pos x="connsiteX3" y="connsiteY3"/>
                </a:cxn>
              </a:cxnLst>
              <a:rect l="l" t="t" r="r" b="b"/>
              <a:pathLst>
                <a:path w="97094" h="32501">
                  <a:moveTo>
                    <a:pt x="0" y="0"/>
                  </a:moveTo>
                  <a:lnTo>
                    <a:pt x="97094" y="0"/>
                  </a:lnTo>
                  <a:lnTo>
                    <a:pt x="97094" y="32502"/>
                  </a:lnTo>
                  <a:lnTo>
                    <a:pt x="0" y="32502"/>
                  </a:ln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386" name="Freeform: Shape 12385">
              <a:extLst>
                <a:ext uri="{FF2B5EF4-FFF2-40B4-BE49-F238E27FC236}">
                  <a16:creationId xmlns:a16="http://schemas.microsoft.com/office/drawing/2014/main" id="{93D6765E-744C-4BA7-BDD5-71A65A851F7E}"/>
                </a:ext>
              </a:extLst>
            </p:cNvPr>
            <p:cNvSpPr/>
            <p:nvPr/>
          </p:nvSpPr>
          <p:spPr>
            <a:xfrm>
              <a:off x="7723830" y="5212221"/>
              <a:ext cx="97094" cy="32501"/>
            </a:xfrm>
            <a:custGeom>
              <a:avLst/>
              <a:gdLst>
                <a:gd name="connsiteX0" fmla="*/ 0 w 97094"/>
                <a:gd name="connsiteY0" fmla="*/ 0 h 32501"/>
                <a:gd name="connsiteX1" fmla="*/ 97095 w 97094"/>
                <a:gd name="connsiteY1" fmla="*/ 0 h 32501"/>
                <a:gd name="connsiteX2" fmla="*/ 97095 w 97094"/>
                <a:gd name="connsiteY2" fmla="*/ 32502 h 32501"/>
                <a:gd name="connsiteX3" fmla="*/ 0 w 97094"/>
                <a:gd name="connsiteY3" fmla="*/ 32502 h 32501"/>
              </a:gdLst>
              <a:ahLst/>
              <a:cxnLst>
                <a:cxn ang="0">
                  <a:pos x="connsiteX0" y="connsiteY0"/>
                </a:cxn>
                <a:cxn ang="0">
                  <a:pos x="connsiteX1" y="connsiteY1"/>
                </a:cxn>
                <a:cxn ang="0">
                  <a:pos x="connsiteX2" y="connsiteY2"/>
                </a:cxn>
                <a:cxn ang="0">
                  <a:pos x="connsiteX3" y="connsiteY3"/>
                </a:cxn>
              </a:cxnLst>
              <a:rect l="l" t="t" r="r" b="b"/>
              <a:pathLst>
                <a:path w="97094" h="32501">
                  <a:moveTo>
                    <a:pt x="0" y="0"/>
                  </a:moveTo>
                  <a:lnTo>
                    <a:pt x="97095" y="0"/>
                  </a:lnTo>
                  <a:lnTo>
                    <a:pt x="97095" y="32502"/>
                  </a:lnTo>
                  <a:lnTo>
                    <a:pt x="0" y="32502"/>
                  </a:ln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387" name="Freeform: Shape 12386">
              <a:extLst>
                <a:ext uri="{FF2B5EF4-FFF2-40B4-BE49-F238E27FC236}">
                  <a16:creationId xmlns:a16="http://schemas.microsoft.com/office/drawing/2014/main" id="{43D8CB9C-9083-4E73-8B39-7A13F794DB60}"/>
                </a:ext>
              </a:extLst>
            </p:cNvPr>
            <p:cNvSpPr/>
            <p:nvPr/>
          </p:nvSpPr>
          <p:spPr>
            <a:xfrm>
              <a:off x="7837107" y="5212221"/>
              <a:ext cx="97094" cy="32501"/>
            </a:xfrm>
            <a:custGeom>
              <a:avLst/>
              <a:gdLst>
                <a:gd name="connsiteX0" fmla="*/ 0 w 97094"/>
                <a:gd name="connsiteY0" fmla="*/ 0 h 32501"/>
                <a:gd name="connsiteX1" fmla="*/ 97094 w 97094"/>
                <a:gd name="connsiteY1" fmla="*/ 0 h 32501"/>
                <a:gd name="connsiteX2" fmla="*/ 97094 w 97094"/>
                <a:gd name="connsiteY2" fmla="*/ 32502 h 32501"/>
                <a:gd name="connsiteX3" fmla="*/ 0 w 97094"/>
                <a:gd name="connsiteY3" fmla="*/ 32502 h 32501"/>
              </a:gdLst>
              <a:ahLst/>
              <a:cxnLst>
                <a:cxn ang="0">
                  <a:pos x="connsiteX0" y="connsiteY0"/>
                </a:cxn>
                <a:cxn ang="0">
                  <a:pos x="connsiteX1" y="connsiteY1"/>
                </a:cxn>
                <a:cxn ang="0">
                  <a:pos x="connsiteX2" y="connsiteY2"/>
                </a:cxn>
                <a:cxn ang="0">
                  <a:pos x="connsiteX3" y="connsiteY3"/>
                </a:cxn>
              </a:cxnLst>
              <a:rect l="l" t="t" r="r" b="b"/>
              <a:pathLst>
                <a:path w="97094" h="32501">
                  <a:moveTo>
                    <a:pt x="0" y="0"/>
                  </a:moveTo>
                  <a:lnTo>
                    <a:pt x="97094" y="0"/>
                  </a:lnTo>
                  <a:lnTo>
                    <a:pt x="97094" y="32502"/>
                  </a:lnTo>
                  <a:lnTo>
                    <a:pt x="0" y="32502"/>
                  </a:ln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388" name="Freeform: Shape 12387">
              <a:extLst>
                <a:ext uri="{FF2B5EF4-FFF2-40B4-BE49-F238E27FC236}">
                  <a16:creationId xmlns:a16="http://schemas.microsoft.com/office/drawing/2014/main" id="{728591F7-9E76-4331-BD2B-2B9AD28DDC04}"/>
                </a:ext>
              </a:extLst>
            </p:cNvPr>
            <p:cNvSpPr/>
            <p:nvPr/>
          </p:nvSpPr>
          <p:spPr>
            <a:xfrm>
              <a:off x="6590512" y="5212221"/>
              <a:ext cx="97094" cy="32501"/>
            </a:xfrm>
            <a:custGeom>
              <a:avLst/>
              <a:gdLst>
                <a:gd name="connsiteX0" fmla="*/ 0 w 97094"/>
                <a:gd name="connsiteY0" fmla="*/ 0 h 32501"/>
                <a:gd name="connsiteX1" fmla="*/ 97094 w 97094"/>
                <a:gd name="connsiteY1" fmla="*/ 0 h 32501"/>
                <a:gd name="connsiteX2" fmla="*/ 97094 w 97094"/>
                <a:gd name="connsiteY2" fmla="*/ 32502 h 32501"/>
                <a:gd name="connsiteX3" fmla="*/ 0 w 97094"/>
                <a:gd name="connsiteY3" fmla="*/ 32502 h 32501"/>
              </a:gdLst>
              <a:ahLst/>
              <a:cxnLst>
                <a:cxn ang="0">
                  <a:pos x="connsiteX0" y="connsiteY0"/>
                </a:cxn>
                <a:cxn ang="0">
                  <a:pos x="connsiteX1" y="connsiteY1"/>
                </a:cxn>
                <a:cxn ang="0">
                  <a:pos x="connsiteX2" y="connsiteY2"/>
                </a:cxn>
                <a:cxn ang="0">
                  <a:pos x="connsiteX3" y="connsiteY3"/>
                </a:cxn>
              </a:cxnLst>
              <a:rect l="l" t="t" r="r" b="b"/>
              <a:pathLst>
                <a:path w="97094" h="32501">
                  <a:moveTo>
                    <a:pt x="0" y="0"/>
                  </a:moveTo>
                  <a:lnTo>
                    <a:pt x="97094" y="0"/>
                  </a:lnTo>
                  <a:lnTo>
                    <a:pt x="97094" y="32502"/>
                  </a:lnTo>
                  <a:lnTo>
                    <a:pt x="0" y="32502"/>
                  </a:ln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389" name="Freeform: Shape 12388">
              <a:extLst>
                <a:ext uri="{FF2B5EF4-FFF2-40B4-BE49-F238E27FC236}">
                  <a16:creationId xmlns:a16="http://schemas.microsoft.com/office/drawing/2014/main" id="{F1E0FD3C-7386-4E24-A854-A852D7D6C862}"/>
                </a:ext>
              </a:extLst>
            </p:cNvPr>
            <p:cNvSpPr/>
            <p:nvPr/>
          </p:nvSpPr>
          <p:spPr>
            <a:xfrm>
              <a:off x="7950521" y="5212221"/>
              <a:ext cx="97094" cy="32501"/>
            </a:xfrm>
            <a:custGeom>
              <a:avLst/>
              <a:gdLst>
                <a:gd name="connsiteX0" fmla="*/ 0 w 97094"/>
                <a:gd name="connsiteY0" fmla="*/ 0 h 32501"/>
                <a:gd name="connsiteX1" fmla="*/ 97095 w 97094"/>
                <a:gd name="connsiteY1" fmla="*/ 0 h 32501"/>
                <a:gd name="connsiteX2" fmla="*/ 97095 w 97094"/>
                <a:gd name="connsiteY2" fmla="*/ 32502 h 32501"/>
                <a:gd name="connsiteX3" fmla="*/ 0 w 97094"/>
                <a:gd name="connsiteY3" fmla="*/ 32502 h 32501"/>
              </a:gdLst>
              <a:ahLst/>
              <a:cxnLst>
                <a:cxn ang="0">
                  <a:pos x="connsiteX0" y="connsiteY0"/>
                </a:cxn>
                <a:cxn ang="0">
                  <a:pos x="connsiteX1" y="connsiteY1"/>
                </a:cxn>
                <a:cxn ang="0">
                  <a:pos x="connsiteX2" y="connsiteY2"/>
                </a:cxn>
                <a:cxn ang="0">
                  <a:pos x="connsiteX3" y="connsiteY3"/>
                </a:cxn>
              </a:cxnLst>
              <a:rect l="l" t="t" r="r" b="b"/>
              <a:pathLst>
                <a:path w="97094" h="32501">
                  <a:moveTo>
                    <a:pt x="0" y="0"/>
                  </a:moveTo>
                  <a:lnTo>
                    <a:pt x="97095" y="0"/>
                  </a:lnTo>
                  <a:lnTo>
                    <a:pt x="97095" y="32502"/>
                  </a:lnTo>
                  <a:lnTo>
                    <a:pt x="0" y="32502"/>
                  </a:ln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390" name="Freeform: Shape 12389">
              <a:extLst>
                <a:ext uri="{FF2B5EF4-FFF2-40B4-BE49-F238E27FC236}">
                  <a16:creationId xmlns:a16="http://schemas.microsoft.com/office/drawing/2014/main" id="{A45BBD86-1C4E-4A94-A987-2B7F4E45BB76}"/>
                </a:ext>
              </a:extLst>
            </p:cNvPr>
            <p:cNvSpPr/>
            <p:nvPr/>
          </p:nvSpPr>
          <p:spPr>
            <a:xfrm>
              <a:off x="8063798" y="5212221"/>
              <a:ext cx="97094" cy="32501"/>
            </a:xfrm>
            <a:custGeom>
              <a:avLst/>
              <a:gdLst>
                <a:gd name="connsiteX0" fmla="*/ 0 w 97094"/>
                <a:gd name="connsiteY0" fmla="*/ 0 h 32501"/>
                <a:gd name="connsiteX1" fmla="*/ 97095 w 97094"/>
                <a:gd name="connsiteY1" fmla="*/ 0 h 32501"/>
                <a:gd name="connsiteX2" fmla="*/ 97095 w 97094"/>
                <a:gd name="connsiteY2" fmla="*/ 32502 h 32501"/>
                <a:gd name="connsiteX3" fmla="*/ 0 w 97094"/>
                <a:gd name="connsiteY3" fmla="*/ 32502 h 32501"/>
              </a:gdLst>
              <a:ahLst/>
              <a:cxnLst>
                <a:cxn ang="0">
                  <a:pos x="connsiteX0" y="connsiteY0"/>
                </a:cxn>
                <a:cxn ang="0">
                  <a:pos x="connsiteX1" y="connsiteY1"/>
                </a:cxn>
                <a:cxn ang="0">
                  <a:pos x="connsiteX2" y="connsiteY2"/>
                </a:cxn>
                <a:cxn ang="0">
                  <a:pos x="connsiteX3" y="connsiteY3"/>
                </a:cxn>
              </a:cxnLst>
              <a:rect l="l" t="t" r="r" b="b"/>
              <a:pathLst>
                <a:path w="97094" h="32501">
                  <a:moveTo>
                    <a:pt x="0" y="0"/>
                  </a:moveTo>
                  <a:lnTo>
                    <a:pt x="97095" y="0"/>
                  </a:lnTo>
                  <a:lnTo>
                    <a:pt x="97095" y="32502"/>
                  </a:lnTo>
                  <a:lnTo>
                    <a:pt x="0" y="32502"/>
                  </a:ln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391" name="Freeform: Shape 12390">
              <a:extLst>
                <a:ext uri="{FF2B5EF4-FFF2-40B4-BE49-F238E27FC236}">
                  <a16:creationId xmlns:a16="http://schemas.microsoft.com/office/drawing/2014/main" id="{9FBDC6E9-F18A-4A65-BDDD-3FB0CBA54FDB}"/>
                </a:ext>
              </a:extLst>
            </p:cNvPr>
            <p:cNvSpPr/>
            <p:nvPr/>
          </p:nvSpPr>
          <p:spPr>
            <a:xfrm>
              <a:off x="7610553" y="5212221"/>
              <a:ext cx="97094" cy="32501"/>
            </a:xfrm>
            <a:custGeom>
              <a:avLst/>
              <a:gdLst>
                <a:gd name="connsiteX0" fmla="*/ 0 w 97094"/>
                <a:gd name="connsiteY0" fmla="*/ 0 h 32501"/>
                <a:gd name="connsiteX1" fmla="*/ 97095 w 97094"/>
                <a:gd name="connsiteY1" fmla="*/ 0 h 32501"/>
                <a:gd name="connsiteX2" fmla="*/ 97095 w 97094"/>
                <a:gd name="connsiteY2" fmla="*/ 32502 h 32501"/>
                <a:gd name="connsiteX3" fmla="*/ 0 w 97094"/>
                <a:gd name="connsiteY3" fmla="*/ 32502 h 32501"/>
              </a:gdLst>
              <a:ahLst/>
              <a:cxnLst>
                <a:cxn ang="0">
                  <a:pos x="connsiteX0" y="connsiteY0"/>
                </a:cxn>
                <a:cxn ang="0">
                  <a:pos x="connsiteX1" y="connsiteY1"/>
                </a:cxn>
                <a:cxn ang="0">
                  <a:pos x="connsiteX2" y="connsiteY2"/>
                </a:cxn>
                <a:cxn ang="0">
                  <a:pos x="connsiteX3" y="connsiteY3"/>
                </a:cxn>
              </a:cxnLst>
              <a:rect l="l" t="t" r="r" b="b"/>
              <a:pathLst>
                <a:path w="97094" h="32501">
                  <a:moveTo>
                    <a:pt x="0" y="0"/>
                  </a:moveTo>
                  <a:lnTo>
                    <a:pt x="97095" y="0"/>
                  </a:lnTo>
                  <a:lnTo>
                    <a:pt x="97095" y="32502"/>
                  </a:lnTo>
                  <a:lnTo>
                    <a:pt x="0" y="32502"/>
                  </a:ln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392" name="Freeform: Shape 12391">
              <a:extLst>
                <a:ext uri="{FF2B5EF4-FFF2-40B4-BE49-F238E27FC236}">
                  <a16:creationId xmlns:a16="http://schemas.microsoft.com/office/drawing/2014/main" id="{05CE8A43-9372-4D1C-BB7D-790DFC291150}"/>
                </a:ext>
              </a:extLst>
            </p:cNvPr>
            <p:cNvSpPr/>
            <p:nvPr/>
          </p:nvSpPr>
          <p:spPr>
            <a:xfrm>
              <a:off x="8177212" y="5212084"/>
              <a:ext cx="99699" cy="59107"/>
            </a:xfrm>
            <a:custGeom>
              <a:avLst/>
              <a:gdLst>
                <a:gd name="connsiteX0" fmla="*/ 19611 w 99699"/>
                <a:gd name="connsiteY0" fmla="*/ 32502 h 59107"/>
                <a:gd name="connsiteX1" fmla="*/ 74055 w 99699"/>
                <a:gd name="connsiteY1" fmla="*/ 59107 h 59107"/>
                <a:gd name="connsiteX2" fmla="*/ 99700 w 99699"/>
                <a:gd name="connsiteY2" fmla="*/ 39085 h 59107"/>
                <a:gd name="connsiteX3" fmla="*/ 19611 w 99699"/>
                <a:gd name="connsiteY3" fmla="*/ 0 h 59107"/>
                <a:gd name="connsiteX4" fmla="*/ 19611 w 99699"/>
                <a:gd name="connsiteY4" fmla="*/ 0 h 59107"/>
                <a:gd name="connsiteX5" fmla="*/ 0 w 99699"/>
                <a:gd name="connsiteY5" fmla="*/ 0 h 59107"/>
                <a:gd name="connsiteX6" fmla="*/ 0 w 99699"/>
                <a:gd name="connsiteY6" fmla="*/ 32502 h 59107"/>
                <a:gd name="connsiteX7" fmla="*/ 19611 w 99699"/>
                <a:gd name="connsiteY7" fmla="*/ 32502 h 59107"/>
                <a:gd name="connsiteX8" fmla="*/ 19611 w 99699"/>
                <a:gd name="connsiteY8" fmla="*/ 32502 h 59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699" h="59107">
                  <a:moveTo>
                    <a:pt x="19611" y="32502"/>
                  </a:moveTo>
                  <a:cubicBezTo>
                    <a:pt x="41004" y="32502"/>
                    <a:pt x="60890" y="42239"/>
                    <a:pt x="74055" y="59107"/>
                  </a:cubicBezTo>
                  <a:lnTo>
                    <a:pt x="99700" y="39085"/>
                  </a:lnTo>
                  <a:cubicBezTo>
                    <a:pt x="80363" y="14263"/>
                    <a:pt x="51153" y="0"/>
                    <a:pt x="19611" y="0"/>
                  </a:cubicBezTo>
                  <a:lnTo>
                    <a:pt x="19611" y="0"/>
                  </a:lnTo>
                  <a:lnTo>
                    <a:pt x="0" y="0"/>
                  </a:lnTo>
                  <a:lnTo>
                    <a:pt x="0" y="32502"/>
                  </a:lnTo>
                  <a:lnTo>
                    <a:pt x="19611" y="32502"/>
                  </a:lnTo>
                  <a:cubicBezTo>
                    <a:pt x="19611" y="32502"/>
                    <a:pt x="19611" y="32502"/>
                    <a:pt x="19611" y="32502"/>
                  </a:cubicBez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393" name="Freeform: Shape 12392">
              <a:extLst>
                <a:ext uri="{FF2B5EF4-FFF2-40B4-BE49-F238E27FC236}">
                  <a16:creationId xmlns:a16="http://schemas.microsoft.com/office/drawing/2014/main" id="{C014C7A9-42AA-4741-8BA8-D7943BDAB719}"/>
                </a:ext>
              </a:extLst>
            </p:cNvPr>
            <p:cNvSpPr/>
            <p:nvPr/>
          </p:nvSpPr>
          <p:spPr>
            <a:xfrm>
              <a:off x="6930480" y="5212221"/>
              <a:ext cx="97094" cy="32501"/>
            </a:xfrm>
            <a:custGeom>
              <a:avLst/>
              <a:gdLst>
                <a:gd name="connsiteX0" fmla="*/ 0 w 97094"/>
                <a:gd name="connsiteY0" fmla="*/ 0 h 32501"/>
                <a:gd name="connsiteX1" fmla="*/ 97095 w 97094"/>
                <a:gd name="connsiteY1" fmla="*/ 0 h 32501"/>
                <a:gd name="connsiteX2" fmla="*/ 97095 w 97094"/>
                <a:gd name="connsiteY2" fmla="*/ 32502 h 32501"/>
                <a:gd name="connsiteX3" fmla="*/ 0 w 97094"/>
                <a:gd name="connsiteY3" fmla="*/ 32502 h 32501"/>
              </a:gdLst>
              <a:ahLst/>
              <a:cxnLst>
                <a:cxn ang="0">
                  <a:pos x="connsiteX0" y="connsiteY0"/>
                </a:cxn>
                <a:cxn ang="0">
                  <a:pos x="connsiteX1" y="connsiteY1"/>
                </a:cxn>
                <a:cxn ang="0">
                  <a:pos x="connsiteX2" y="connsiteY2"/>
                </a:cxn>
                <a:cxn ang="0">
                  <a:pos x="connsiteX3" y="connsiteY3"/>
                </a:cxn>
              </a:cxnLst>
              <a:rect l="l" t="t" r="r" b="b"/>
              <a:pathLst>
                <a:path w="97094" h="32501">
                  <a:moveTo>
                    <a:pt x="0" y="0"/>
                  </a:moveTo>
                  <a:lnTo>
                    <a:pt x="97095" y="0"/>
                  </a:lnTo>
                  <a:lnTo>
                    <a:pt x="97095" y="32502"/>
                  </a:lnTo>
                  <a:lnTo>
                    <a:pt x="0" y="32502"/>
                  </a:ln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394" name="Freeform: Shape 12393">
              <a:extLst>
                <a:ext uri="{FF2B5EF4-FFF2-40B4-BE49-F238E27FC236}">
                  <a16:creationId xmlns:a16="http://schemas.microsoft.com/office/drawing/2014/main" id="{065791EB-01F2-4339-8C05-35601014A514}"/>
                </a:ext>
              </a:extLst>
            </p:cNvPr>
            <p:cNvSpPr/>
            <p:nvPr/>
          </p:nvSpPr>
          <p:spPr>
            <a:xfrm>
              <a:off x="7157171" y="5212221"/>
              <a:ext cx="97094" cy="32501"/>
            </a:xfrm>
            <a:custGeom>
              <a:avLst/>
              <a:gdLst>
                <a:gd name="connsiteX0" fmla="*/ 0 w 97094"/>
                <a:gd name="connsiteY0" fmla="*/ 0 h 32501"/>
                <a:gd name="connsiteX1" fmla="*/ 97095 w 97094"/>
                <a:gd name="connsiteY1" fmla="*/ 0 h 32501"/>
                <a:gd name="connsiteX2" fmla="*/ 97095 w 97094"/>
                <a:gd name="connsiteY2" fmla="*/ 32502 h 32501"/>
                <a:gd name="connsiteX3" fmla="*/ 0 w 97094"/>
                <a:gd name="connsiteY3" fmla="*/ 32502 h 32501"/>
              </a:gdLst>
              <a:ahLst/>
              <a:cxnLst>
                <a:cxn ang="0">
                  <a:pos x="connsiteX0" y="connsiteY0"/>
                </a:cxn>
                <a:cxn ang="0">
                  <a:pos x="connsiteX1" y="connsiteY1"/>
                </a:cxn>
                <a:cxn ang="0">
                  <a:pos x="connsiteX2" y="connsiteY2"/>
                </a:cxn>
                <a:cxn ang="0">
                  <a:pos x="connsiteX3" y="connsiteY3"/>
                </a:cxn>
              </a:cxnLst>
              <a:rect l="l" t="t" r="r" b="b"/>
              <a:pathLst>
                <a:path w="97094" h="32501">
                  <a:moveTo>
                    <a:pt x="0" y="0"/>
                  </a:moveTo>
                  <a:lnTo>
                    <a:pt x="97095" y="0"/>
                  </a:lnTo>
                  <a:lnTo>
                    <a:pt x="97095" y="32502"/>
                  </a:lnTo>
                  <a:lnTo>
                    <a:pt x="0" y="32502"/>
                  </a:ln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395" name="Freeform: Shape 12394">
              <a:extLst>
                <a:ext uri="{FF2B5EF4-FFF2-40B4-BE49-F238E27FC236}">
                  <a16:creationId xmlns:a16="http://schemas.microsoft.com/office/drawing/2014/main" id="{B2D60B02-5BEA-4BCE-B67D-6F484C945EA9}"/>
                </a:ext>
              </a:extLst>
            </p:cNvPr>
            <p:cNvSpPr/>
            <p:nvPr/>
          </p:nvSpPr>
          <p:spPr>
            <a:xfrm>
              <a:off x="7043757" y="5212221"/>
              <a:ext cx="97094" cy="32501"/>
            </a:xfrm>
            <a:custGeom>
              <a:avLst/>
              <a:gdLst>
                <a:gd name="connsiteX0" fmla="*/ 0 w 97094"/>
                <a:gd name="connsiteY0" fmla="*/ 0 h 32501"/>
                <a:gd name="connsiteX1" fmla="*/ 97095 w 97094"/>
                <a:gd name="connsiteY1" fmla="*/ 0 h 32501"/>
                <a:gd name="connsiteX2" fmla="*/ 97095 w 97094"/>
                <a:gd name="connsiteY2" fmla="*/ 32502 h 32501"/>
                <a:gd name="connsiteX3" fmla="*/ 0 w 97094"/>
                <a:gd name="connsiteY3" fmla="*/ 32502 h 32501"/>
              </a:gdLst>
              <a:ahLst/>
              <a:cxnLst>
                <a:cxn ang="0">
                  <a:pos x="connsiteX0" y="connsiteY0"/>
                </a:cxn>
                <a:cxn ang="0">
                  <a:pos x="connsiteX1" y="connsiteY1"/>
                </a:cxn>
                <a:cxn ang="0">
                  <a:pos x="connsiteX2" y="connsiteY2"/>
                </a:cxn>
                <a:cxn ang="0">
                  <a:pos x="connsiteX3" y="connsiteY3"/>
                </a:cxn>
              </a:cxnLst>
              <a:rect l="l" t="t" r="r" b="b"/>
              <a:pathLst>
                <a:path w="97094" h="32501">
                  <a:moveTo>
                    <a:pt x="0" y="0"/>
                  </a:moveTo>
                  <a:lnTo>
                    <a:pt x="97095" y="0"/>
                  </a:lnTo>
                  <a:lnTo>
                    <a:pt x="97095" y="32502"/>
                  </a:lnTo>
                  <a:lnTo>
                    <a:pt x="0" y="32502"/>
                  </a:ln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396" name="Freeform: Shape 12395">
              <a:extLst>
                <a:ext uri="{FF2B5EF4-FFF2-40B4-BE49-F238E27FC236}">
                  <a16:creationId xmlns:a16="http://schemas.microsoft.com/office/drawing/2014/main" id="{889CDA1E-B763-487B-87F4-6558DA8C5DF2}"/>
                </a:ext>
              </a:extLst>
            </p:cNvPr>
            <p:cNvSpPr/>
            <p:nvPr/>
          </p:nvSpPr>
          <p:spPr>
            <a:xfrm>
              <a:off x="7497139" y="5212221"/>
              <a:ext cx="97094" cy="32501"/>
            </a:xfrm>
            <a:custGeom>
              <a:avLst/>
              <a:gdLst>
                <a:gd name="connsiteX0" fmla="*/ 0 w 97094"/>
                <a:gd name="connsiteY0" fmla="*/ 0 h 32501"/>
                <a:gd name="connsiteX1" fmla="*/ 97095 w 97094"/>
                <a:gd name="connsiteY1" fmla="*/ 0 h 32501"/>
                <a:gd name="connsiteX2" fmla="*/ 97095 w 97094"/>
                <a:gd name="connsiteY2" fmla="*/ 32502 h 32501"/>
                <a:gd name="connsiteX3" fmla="*/ 0 w 97094"/>
                <a:gd name="connsiteY3" fmla="*/ 32502 h 32501"/>
              </a:gdLst>
              <a:ahLst/>
              <a:cxnLst>
                <a:cxn ang="0">
                  <a:pos x="connsiteX0" y="connsiteY0"/>
                </a:cxn>
                <a:cxn ang="0">
                  <a:pos x="connsiteX1" y="connsiteY1"/>
                </a:cxn>
                <a:cxn ang="0">
                  <a:pos x="connsiteX2" y="connsiteY2"/>
                </a:cxn>
                <a:cxn ang="0">
                  <a:pos x="connsiteX3" y="connsiteY3"/>
                </a:cxn>
              </a:cxnLst>
              <a:rect l="l" t="t" r="r" b="b"/>
              <a:pathLst>
                <a:path w="97094" h="32501">
                  <a:moveTo>
                    <a:pt x="0" y="0"/>
                  </a:moveTo>
                  <a:lnTo>
                    <a:pt x="97095" y="0"/>
                  </a:lnTo>
                  <a:lnTo>
                    <a:pt x="97095" y="32502"/>
                  </a:lnTo>
                  <a:lnTo>
                    <a:pt x="0" y="32502"/>
                  </a:ln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397" name="Freeform: Shape 12396">
              <a:extLst>
                <a:ext uri="{FF2B5EF4-FFF2-40B4-BE49-F238E27FC236}">
                  <a16:creationId xmlns:a16="http://schemas.microsoft.com/office/drawing/2014/main" id="{BC93D0EA-2BFE-47AC-82D2-8BF8DAB24317}"/>
                </a:ext>
              </a:extLst>
            </p:cNvPr>
            <p:cNvSpPr/>
            <p:nvPr/>
          </p:nvSpPr>
          <p:spPr>
            <a:xfrm>
              <a:off x="7270448" y="5212221"/>
              <a:ext cx="97094" cy="32501"/>
            </a:xfrm>
            <a:custGeom>
              <a:avLst/>
              <a:gdLst>
                <a:gd name="connsiteX0" fmla="*/ 0 w 97094"/>
                <a:gd name="connsiteY0" fmla="*/ 0 h 32501"/>
                <a:gd name="connsiteX1" fmla="*/ 97095 w 97094"/>
                <a:gd name="connsiteY1" fmla="*/ 0 h 32501"/>
                <a:gd name="connsiteX2" fmla="*/ 97095 w 97094"/>
                <a:gd name="connsiteY2" fmla="*/ 32502 h 32501"/>
                <a:gd name="connsiteX3" fmla="*/ 0 w 97094"/>
                <a:gd name="connsiteY3" fmla="*/ 32502 h 32501"/>
              </a:gdLst>
              <a:ahLst/>
              <a:cxnLst>
                <a:cxn ang="0">
                  <a:pos x="connsiteX0" y="connsiteY0"/>
                </a:cxn>
                <a:cxn ang="0">
                  <a:pos x="connsiteX1" y="connsiteY1"/>
                </a:cxn>
                <a:cxn ang="0">
                  <a:pos x="connsiteX2" y="connsiteY2"/>
                </a:cxn>
                <a:cxn ang="0">
                  <a:pos x="connsiteX3" y="connsiteY3"/>
                </a:cxn>
              </a:cxnLst>
              <a:rect l="l" t="t" r="r" b="b"/>
              <a:pathLst>
                <a:path w="97094" h="32501">
                  <a:moveTo>
                    <a:pt x="0" y="0"/>
                  </a:moveTo>
                  <a:lnTo>
                    <a:pt x="97095" y="0"/>
                  </a:lnTo>
                  <a:lnTo>
                    <a:pt x="97095" y="32502"/>
                  </a:lnTo>
                  <a:lnTo>
                    <a:pt x="0" y="32502"/>
                  </a:ln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398" name="Freeform: Shape 12397">
              <a:extLst>
                <a:ext uri="{FF2B5EF4-FFF2-40B4-BE49-F238E27FC236}">
                  <a16:creationId xmlns:a16="http://schemas.microsoft.com/office/drawing/2014/main" id="{9D93092B-0222-43F4-AA91-31A0775022FF}"/>
                </a:ext>
              </a:extLst>
            </p:cNvPr>
            <p:cNvSpPr/>
            <p:nvPr/>
          </p:nvSpPr>
          <p:spPr>
            <a:xfrm>
              <a:off x="7383862" y="5212221"/>
              <a:ext cx="97094" cy="32501"/>
            </a:xfrm>
            <a:custGeom>
              <a:avLst/>
              <a:gdLst>
                <a:gd name="connsiteX0" fmla="*/ 0 w 97094"/>
                <a:gd name="connsiteY0" fmla="*/ 0 h 32501"/>
                <a:gd name="connsiteX1" fmla="*/ 97095 w 97094"/>
                <a:gd name="connsiteY1" fmla="*/ 0 h 32501"/>
                <a:gd name="connsiteX2" fmla="*/ 97095 w 97094"/>
                <a:gd name="connsiteY2" fmla="*/ 32502 h 32501"/>
                <a:gd name="connsiteX3" fmla="*/ 0 w 97094"/>
                <a:gd name="connsiteY3" fmla="*/ 32502 h 32501"/>
              </a:gdLst>
              <a:ahLst/>
              <a:cxnLst>
                <a:cxn ang="0">
                  <a:pos x="connsiteX0" y="connsiteY0"/>
                </a:cxn>
                <a:cxn ang="0">
                  <a:pos x="connsiteX1" y="connsiteY1"/>
                </a:cxn>
                <a:cxn ang="0">
                  <a:pos x="connsiteX2" y="connsiteY2"/>
                </a:cxn>
                <a:cxn ang="0">
                  <a:pos x="connsiteX3" y="connsiteY3"/>
                </a:cxn>
              </a:cxnLst>
              <a:rect l="l" t="t" r="r" b="b"/>
              <a:pathLst>
                <a:path w="97094" h="32501">
                  <a:moveTo>
                    <a:pt x="0" y="0"/>
                  </a:moveTo>
                  <a:lnTo>
                    <a:pt x="97095" y="0"/>
                  </a:lnTo>
                  <a:lnTo>
                    <a:pt x="97095" y="32502"/>
                  </a:lnTo>
                  <a:lnTo>
                    <a:pt x="0" y="32502"/>
                  </a:ln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399" name="Freeform: Shape 12398">
              <a:extLst>
                <a:ext uri="{FF2B5EF4-FFF2-40B4-BE49-F238E27FC236}">
                  <a16:creationId xmlns:a16="http://schemas.microsoft.com/office/drawing/2014/main" id="{54291ED9-BEC0-4FA7-8365-71A04FDD7333}"/>
                </a:ext>
              </a:extLst>
            </p:cNvPr>
            <p:cNvSpPr/>
            <p:nvPr/>
          </p:nvSpPr>
          <p:spPr>
            <a:xfrm>
              <a:off x="7707236" y="5382685"/>
              <a:ext cx="97094" cy="32501"/>
            </a:xfrm>
            <a:custGeom>
              <a:avLst/>
              <a:gdLst>
                <a:gd name="connsiteX0" fmla="*/ 0 w 97094"/>
                <a:gd name="connsiteY0" fmla="*/ 0 h 32501"/>
                <a:gd name="connsiteX1" fmla="*/ 97095 w 97094"/>
                <a:gd name="connsiteY1" fmla="*/ 0 h 32501"/>
                <a:gd name="connsiteX2" fmla="*/ 97095 w 97094"/>
                <a:gd name="connsiteY2" fmla="*/ 32502 h 32501"/>
                <a:gd name="connsiteX3" fmla="*/ 0 w 97094"/>
                <a:gd name="connsiteY3" fmla="*/ 32502 h 32501"/>
              </a:gdLst>
              <a:ahLst/>
              <a:cxnLst>
                <a:cxn ang="0">
                  <a:pos x="connsiteX0" y="connsiteY0"/>
                </a:cxn>
                <a:cxn ang="0">
                  <a:pos x="connsiteX1" y="connsiteY1"/>
                </a:cxn>
                <a:cxn ang="0">
                  <a:pos x="connsiteX2" y="connsiteY2"/>
                </a:cxn>
                <a:cxn ang="0">
                  <a:pos x="connsiteX3" y="connsiteY3"/>
                </a:cxn>
              </a:cxnLst>
              <a:rect l="l" t="t" r="r" b="b"/>
              <a:pathLst>
                <a:path w="97094" h="32501">
                  <a:moveTo>
                    <a:pt x="0" y="0"/>
                  </a:moveTo>
                  <a:lnTo>
                    <a:pt x="97095" y="0"/>
                  </a:lnTo>
                  <a:lnTo>
                    <a:pt x="97095" y="32502"/>
                  </a:lnTo>
                  <a:lnTo>
                    <a:pt x="0" y="32502"/>
                  </a:ln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400" name="Freeform: Shape 12399">
              <a:extLst>
                <a:ext uri="{FF2B5EF4-FFF2-40B4-BE49-F238E27FC236}">
                  <a16:creationId xmlns:a16="http://schemas.microsoft.com/office/drawing/2014/main" id="{C13ED041-C0B4-4A5F-9C8C-7175469B742A}"/>
                </a:ext>
              </a:extLst>
            </p:cNvPr>
            <p:cNvSpPr/>
            <p:nvPr/>
          </p:nvSpPr>
          <p:spPr>
            <a:xfrm>
              <a:off x="6913886" y="5382685"/>
              <a:ext cx="97094" cy="32501"/>
            </a:xfrm>
            <a:custGeom>
              <a:avLst/>
              <a:gdLst>
                <a:gd name="connsiteX0" fmla="*/ 0 w 97094"/>
                <a:gd name="connsiteY0" fmla="*/ 0 h 32501"/>
                <a:gd name="connsiteX1" fmla="*/ 97094 w 97094"/>
                <a:gd name="connsiteY1" fmla="*/ 0 h 32501"/>
                <a:gd name="connsiteX2" fmla="*/ 97094 w 97094"/>
                <a:gd name="connsiteY2" fmla="*/ 32502 h 32501"/>
                <a:gd name="connsiteX3" fmla="*/ 0 w 97094"/>
                <a:gd name="connsiteY3" fmla="*/ 32502 h 32501"/>
              </a:gdLst>
              <a:ahLst/>
              <a:cxnLst>
                <a:cxn ang="0">
                  <a:pos x="connsiteX0" y="connsiteY0"/>
                </a:cxn>
                <a:cxn ang="0">
                  <a:pos x="connsiteX1" y="connsiteY1"/>
                </a:cxn>
                <a:cxn ang="0">
                  <a:pos x="connsiteX2" y="connsiteY2"/>
                </a:cxn>
                <a:cxn ang="0">
                  <a:pos x="connsiteX3" y="connsiteY3"/>
                </a:cxn>
              </a:cxnLst>
              <a:rect l="l" t="t" r="r" b="b"/>
              <a:pathLst>
                <a:path w="97094" h="32501">
                  <a:moveTo>
                    <a:pt x="0" y="0"/>
                  </a:moveTo>
                  <a:lnTo>
                    <a:pt x="97094" y="0"/>
                  </a:lnTo>
                  <a:lnTo>
                    <a:pt x="97094" y="32502"/>
                  </a:lnTo>
                  <a:lnTo>
                    <a:pt x="0" y="32502"/>
                  </a:ln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401" name="Freeform: Shape 12400">
              <a:extLst>
                <a:ext uri="{FF2B5EF4-FFF2-40B4-BE49-F238E27FC236}">
                  <a16:creationId xmlns:a16="http://schemas.microsoft.com/office/drawing/2014/main" id="{29BA416F-1D52-4500-9FFF-EA8F25DEEE90}"/>
                </a:ext>
              </a:extLst>
            </p:cNvPr>
            <p:cNvSpPr/>
            <p:nvPr/>
          </p:nvSpPr>
          <p:spPr>
            <a:xfrm>
              <a:off x="7367131" y="5382685"/>
              <a:ext cx="97094" cy="32501"/>
            </a:xfrm>
            <a:custGeom>
              <a:avLst/>
              <a:gdLst>
                <a:gd name="connsiteX0" fmla="*/ 0 w 97094"/>
                <a:gd name="connsiteY0" fmla="*/ 0 h 32501"/>
                <a:gd name="connsiteX1" fmla="*/ 97095 w 97094"/>
                <a:gd name="connsiteY1" fmla="*/ 0 h 32501"/>
                <a:gd name="connsiteX2" fmla="*/ 97095 w 97094"/>
                <a:gd name="connsiteY2" fmla="*/ 32502 h 32501"/>
                <a:gd name="connsiteX3" fmla="*/ 0 w 97094"/>
                <a:gd name="connsiteY3" fmla="*/ 32502 h 32501"/>
              </a:gdLst>
              <a:ahLst/>
              <a:cxnLst>
                <a:cxn ang="0">
                  <a:pos x="connsiteX0" y="connsiteY0"/>
                </a:cxn>
                <a:cxn ang="0">
                  <a:pos x="connsiteX1" y="connsiteY1"/>
                </a:cxn>
                <a:cxn ang="0">
                  <a:pos x="connsiteX2" y="connsiteY2"/>
                </a:cxn>
                <a:cxn ang="0">
                  <a:pos x="connsiteX3" y="connsiteY3"/>
                </a:cxn>
              </a:cxnLst>
              <a:rect l="l" t="t" r="r" b="b"/>
              <a:pathLst>
                <a:path w="97094" h="32501">
                  <a:moveTo>
                    <a:pt x="0" y="0"/>
                  </a:moveTo>
                  <a:lnTo>
                    <a:pt x="97095" y="0"/>
                  </a:lnTo>
                  <a:lnTo>
                    <a:pt x="97095" y="32502"/>
                  </a:lnTo>
                  <a:lnTo>
                    <a:pt x="0" y="32502"/>
                  </a:ln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402" name="Freeform: Shape 12401">
              <a:extLst>
                <a:ext uri="{FF2B5EF4-FFF2-40B4-BE49-F238E27FC236}">
                  <a16:creationId xmlns:a16="http://schemas.microsoft.com/office/drawing/2014/main" id="{307D4DC3-15E1-476A-B14B-0D8C664B4B33}"/>
                </a:ext>
              </a:extLst>
            </p:cNvPr>
            <p:cNvSpPr/>
            <p:nvPr/>
          </p:nvSpPr>
          <p:spPr>
            <a:xfrm>
              <a:off x="7480545" y="5382685"/>
              <a:ext cx="97094" cy="32501"/>
            </a:xfrm>
            <a:custGeom>
              <a:avLst/>
              <a:gdLst>
                <a:gd name="connsiteX0" fmla="*/ 0 w 97094"/>
                <a:gd name="connsiteY0" fmla="*/ 0 h 32501"/>
                <a:gd name="connsiteX1" fmla="*/ 97094 w 97094"/>
                <a:gd name="connsiteY1" fmla="*/ 0 h 32501"/>
                <a:gd name="connsiteX2" fmla="*/ 97094 w 97094"/>
                <a:gd name="connsiteY2" fmla="*/ 32502 h 32501"/>
                <a:gd name="connsiteX3" fmla="*/ 0 w 97094"/>
                <a:gd name="connsiteY3" fmla="*/ 32502 h 32501"/>
              </a:gdLst>
              <a:ahLst/>
              <a:cxnLst>
                <a:cxn ang="0">
                  <a:pos x="connsiteX0" y="connsiteY0"/>
                </a:cxn>
                <a:cxn ang="0">
                  <a:pos x="connsiteX1" y="connsiteY1"/>
                </a:cxn>
                <a:cxn ang="0">
                  <a:pos x="connsiteX2" y="connsiteY2"/>
                </a:cxn>
                <a:cxn ang="0">
                  <a:pos x="connsiteX3" y="connsiteY3"/>
                </a:cxn>
              </a:cxnLst>
              <a:rect l="l" t="t" r="r" b="b"/>
              <a:pathLst>
                <a:path w="97094" h="32501">
                  <a:moveTo>
                    <a:pt x="0" y="0"/>
                  </a:moveTo>
                  <a:lnTo>
                    <a:pt x="97094" y="0"/>
                  </a:lnTo>
                  <a:lnTo>
                    <a:pt x="97094" y="32502"/>
                  </a:lnTo>
                  <a:lnTo>
                    <a:pt x="0" y="32502"/>
                  </a:ln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403" name="Freeform: Shape 12402">
              <a:extLst>
                <a:ext uri="{FF2B5EF4-FFF2-40B4-BE49-F238E27FC236}">
                  <a16:creationId xmlns:a16="http://schemas.microsoft.com/office/drawing/2014/main" id="{27F516C0-D591-4241-8443-ABA7100CEAEC}"/>
                </a:ext>
              </a:extLst>
            </p:cNvPr>
            <p:cNvSpPr/>
            <p:nvPr/>
          </p:nvSpPr>
          <p:spPr>
            <a:xfrm>
              <a:off x="7593822" y="5382685"/>
              <a:ext cx="97094" cy="32501"/>
            </a:xfrm>
            <a:custGeom>
              <a:avLst/>
              <a:gdLst>
                <a:gd name="connsiteX0" fmla="*/ 0 w 97094"/>
                <a:gd name="connsiteY0" fmla="*/ 0 h 32501"/>
                <a:gd name="connsiteX1" fmla="*/ 97094 w 97094"/>
                <a:gd name="connsiteY1" fmla="*/ 0 h 32501"/>
                <a:gd name="connsiteX2" fmla="*/ 97094 w 97094"/>
                <a:gd name="connsiteY2" fmla="*/ 32502 h 32501"/>
                <a:gd name="connsiteX3" fmla="*/ 0 w 97094"/>
                <a:gd name="connsiteY3" fmla="*/ 32502 h 32501"/>
              </a:gdLst>
              <a:ahLst/>
              <a:cxnLst>
                <a:cxn ang="0">
                  <a:pos x="connsiteX0" y="connsiteY0"/>
                </a:cxn>
                <a:cxn ang="0">
                  <a:pos x="connsiteX1" y="connsiteY1"/>
                </a:cxn>
                <a:cxn ang="0">
                  <a:pos x="connsiteX2" y="connsiteY2"/>
                </a:cxn>
                <a:cxn ang="0">
                  <a:pos x="connsiteX3" y="connsiteY3"/>
                </a:cxn>
              </a:cxnLst>
              <a:rect l="l" t="t" r="r" b="b"/>
              <a:pathLst>
                <a:path w="97094" h="32501">
                  <a:moveTo>
                    <a:pt x="0" y="0"/>
                  </a:moveTo>
                  <a:lnTo>
                    <a:pt x="97094" y="0"/>
                  </a:lnTo>
                  <a:lnTo>
                    <a:pt x="97094" y="32502"/>
                  </a:lnTo>
                  <a:lnTo>
                    <a:pt x="0" y="32502"/>
                  </a:ln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404" name="Freeform: Shape 12403">
              <a:extLst>
                <a:ext uri="{FF2B5EF4-FFF2-40B4-BE49-F238E27FC236}">
                  <a16:creationId xmlns:a16="http://schemas.microsoft.com/office/drawing/2014/main" id="{1AD646C2-5C64-40A8-B725-3F1E321E3183}"/>
                </a:ext>
              </a:extLst>
            </p:cNvPr>
            <p:cNvSpPr/>
            <p:nvPr/>
          </p:nvSpPr>
          <p:spPr>
            <a:xfrm>
              <a:off x="7140440" y="5382685"/>
              <a:ext cx="97094" cy="32501"/>
            </a:xfrm>
            <a:custGeom>
              <a:avLst/>
              <a:gdLst>
                <a:gd name="connsiteX0" fmla="*/ 0 w 97094"/>
                <a:gd name="connsiteY0" fmla="*/ 0 h 32501"/>
                <a:gd name="connsiteX1" fmla="*/ 97095 w 97094"/>
                <a:gd name="connsiteY1" fmla="*/ 0 h 32501"/>
                <a:gd name="connsiteX2" fmla="*/ 97095 w 97094"/>
                <a:gd name="connsiteY2" fmla="*/ 32502 h 32501"/>
                <a:gd name="connsiteX3" fmla="*/ 0 w 97094"/>
                <a:gd name="connsiteY3" fmla="*/ 32502 h 32501"/>
              </a:gdLst>
              <a:ahLst/>
              <a:cxnLst>
                <a:cxn ang="0">
                  <a:pos x="connsiteX0" y="connsiteY0"/>
                </a:cxn>
                <a:cxn ang="0">
                  <a:pos x="connsiteX1" y="connsiteY1"/>
                </a:cxn>
                <a:cxn ang="0">
                  <a:pos x="connsiteX2" y="connsiteY2"/>
                </a:cxn>
                <a:cxn ang="0">
                  <a:pos x="connsiteX3" y="connsiteY3"/>
                </a:cxn>
              </a:cxnLst>
              <a:rect l="l" t="t" r="r" b="b"/>
              <a:pathLst>
                <a:path w="97094" h="32501">
                  <a:moveTo>
                    <a:pt x="0" y="0"/>
                  </a:moveTo>
                  <a:lnTo>
                    <a:pt x="97095" y="0"/>
                  </a:lnTo>
                  <a:lnTo>
                    <a:pt x="97095" y="32502"/>
                  </a:lnTo>
                  <a:lnTo>
                    <a:pt x="0" y="32502"/>
                  </a:ln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405" name="Freeform: Shape 12404">
              <a:extLst>
                <a:ext uri="{FF2B5EF4-FFF2-40B4-BE49-F238E27FC236}">
                  <a16:creationId xmlns:a16="http://schemas.microsoft.com/office/drawing/2014/main" id="{2FADD5C0-16DF-4137-8C09-D68341BB9FA2}"/>
                </a:ext>
              </a:extLst>
            </p:cNvPr>
            <p:cNvSpPr/>
            <p:nvPr/>
          </p:nvSpPr>
          <p:spPr>
            <a:xfrm>
              <a:off x="7027163" y="5382685"/>
              <a:ext cx="97094" cy="32501"/>
            </a:xfrm>
            <a:custGeom>
              <a:avLst/>
              <a:gdLst>
                <a:gd name="connsiteX0" fmla="*/ 0 w 97094"/>
                <a:gd name="connsiteY0" fmla="*/ 0 h 32501"/>
                <a:gd name="connsiteX1" fmla="*/ 97094 w 97094"/>
                <a:gd name="connsiteY1" fmla="*/ 0 h 32501"/>
                <a:gd name="connsiteX2" fmla="*/ 97094 w 97094"/>
                <a:gd name="connsiteY2" fmla="*/ 32502 h 32501"/>
                <a:gd name="connsiteX3" fmla="*/ 0 w 97094"/>
                <a:gd name="connsiteY3" fmla="*/ 32502 h 32501"/>
              </a:gdLst>
              <a:ahLst/>
              <a:cxnLst>
                <a:cxn ang="0">
                  <a:pos x="connsiteX0" y="connsiteY0"/>
                </a:cxn>
                <a:cxn ang="0">
                  <a:pos x="connsiteX1" y="connsiteY1"/>
                </a:cxn>
                <a:cxn ang="0">
                  <a:pos x="connsiteX2" y="connsiteY2"/>
                </a:cxn>
                <a:cxn ang="0">
                  <a:pos x="connsiteX3" y="connsiteY3"/>
                </a:cxn>
              </a:cxnLst>
              <a:rect l="l" t="t" r="r" b="b"/>
              <a:pathLst>
                <a:path w="97094" h="32501">
                  <a:moveTo>
                    <a:pt x="0" y="0"/>
                  </a:moveTo>
                  <a:lnTo>
                    <a:pt x="97094" y="0"/>
                  </a:lnTo>
                  <a:lnTo>
                    <a:pt x="97094" y="32502"/>
                  </a:lnTo>
                  <a:lnTo>
                    <a:pt x="0" y="32502"/>
                  </a:ln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406" name="Freeform: Shape 12405">
              <a:extLst>
                <a:ext uri="{FF2B5EF4-FFF2-40B4-BE49-F238E27FC236}">
                  <a16:creationId xmlns:a16="http://schemas.microsoft.com/office/drawing/2014/main" id="{5F53AB41-BB11-4489-A31A-DE9FB156F092}"/>
                </a:ext>
              </a:extLst>
            </p:cNvPr>
            <p:cNvSpPr/>
            <p:nvPr/>
          </p:nvSpPr>
          <p:spPr>
            <a:xfrm>
              <a:off x="7253854" y="5382685"/>
              <a:ext cx="97094" cy="32501"/>
            </a:xfrm>
            <a:custGeom>
              <a:avLst/>
              <a:gdLst>
                <a:gd name="connsiteX0" fmla="*/ 0 w 97094"/>
                <a:gd name="connsiteY0" fmla="*/ 0 h 32501"/>
                <a:gd name="connsiteX1" fmla="*/ 97095 w 97094"/>
                <a:gd name="connsiteY1" fmla="*/ 0 h 32501"/>
                <a:gd name="connsiteX2" fmla="*/ 97095 w 97094"/>
                <a:gd name="connsiteY2" fmla="*/ 32502 h 32501"/>
                <a:gd name="connsiteX3" fmla="*/ 0 w 97094"/>
                <a:gd name="connsiteY3" fmla="*/ 32502 h 32501"/>
              </a:gdLst>
              <a:ahLst/>
              <a:cxnLst>
                <a:cxn ang="0">
                  <a:pos x="connsiteX0" y="connsiteY0"/>
                </a:cxn>
                <a:cxn ang="0">
                  <a:pos x="connsiteX1" y="connsiteY1"/>
                </a:cxn>
                <a:cxn ang="0">
                  <a:pos x="connsiteX2" y="connsiteY2"/>
                </a:cxn>
                <a:cxn ang="0">
                  <a:pos x="connsiteX3" y="connsiteY3"/>
                </a:cxn>
              </a:cxnLst>
              <a:rect l="l" t="t" r="r" b="b"/>
              <a:pathLst>
                <a:path w="97094" h="32501">
                  <a:moveTo>
                    <a:pt x="0" y="0"/>
                  </a:moveTo>
                  <a:lnTo>
                    <a:pt x="97095" y="0"/>
                  </a:lnTo>
                  <a:lnTo>
                    <a:pt x="97095" y="32502"/>
                  </a:lnTo>
                  <a:lnTo>
                    <a:pt x="0" y="32502"/>
                  </a:ln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407" name="Freeform: Shape 12406">
              <a:extLst>
                <a:ext uri="{FF2B5EF4-FFF2-40B4-BE49-F238E27FC236}">
                  <a16:creationId xmlns:a16="http://schemas.microsoft.com/office/drawing/2014/main" id="{5C3C3AC6-BDF4-442B-9910-0B7A2E29239C}"/>
                </a:ext>
              </a:extLst>
            </p:cNvPr>
            <p:cNvSpPr/>
            <p:nvPr/>
          </p:nvSpPr>
          <p:spPr>
            <a:xfrm>
              <a:off x="8250993" y="5267488"/>
              <a:ext cx="47312" cy="109025"/>
            </a:xfrm>
            <a:custGeom>
              <a:avLst/>
              <a:gdLst>
                <a:gd name="connsiteX0" fmla="*/ 36204 w 47312"/>
                <a:gd name="connsiteY0" fmla="*/ 0 h 109025"/>
                <a:gd name="connsiteX1" fmla="*/ 7268 w 47312"/>
                <a:gd name="connsiteY1" fmla="*/ 14811 h 109025"/>
                <a:gd name="connsiteX2" fmla="*/ 14810 w 47312"/>
                <a:gd name="connsiteY2" fmla="*/ 46216 h 109025"/>
                <a:gd name="connsiteX3" fmla="*/ 0 w 47312"/>
                <a:gd name="connsiteY3" fmla="*/ 88866 h 109025"/>
                <a:gd name="connsiteX4" fmla="*/ 25508 w 47312"/>
                <a:gd name="connsiteY4" fmla="*/ 109026 h 109025"/>
                <a:gd name="connsiteX5" fmla="*/ 47312 w 47312"/>
                <a:gd name="connsiteY5" fmla="*/ 46216 h 109025"/>
                <a:gd name="connsiteX6" fmla="*/ 36204 w 47312"/>
                <a:gd name="connsiteY6" fmla="*/ 0 h 109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312" h="109025">
                  <a:moveTo>
                    <a:pt x="36204" y="0"/>
                  </a:moveTo>
                  <a:lnTo>
                    <a:pt x="7268" y="14811"/>
                  </a:lnTo>
                  <a:cubicBezTo>
                    <a:pt x="12205" y="24548"/>
                    <a:pt x="14810" y="35108"/>
                    <a:pt x="14810" y="46216"/>
                  </a:cubicBezTo>
                  <a:cubicBezTo>
                    <a:pt x="14810" y="61850"/>
                    <a:pt x="9736" y="76661"/>
                    <a:pt x="0" y="88866"/>
                  </a:cubicBezTo>
                  <a:lnTo>
                    <a:pt x="25508" y="109026"/>
                  </a:lnTo>
                  <a:cubicBezTo>
                    <a:pt x="39770" y="90923"/>
                    <a:pt x="47312" y="69255"/>
                    <a:pt x="47312" y="46216"/>
                  </a:cubicBezTo>
                  <a:cubicBezTo>
                    <a:pt x="47312" y="30171"/>
                    <a:pt x="43473" y="14125"/>
                    <a:pt x="36204" y="0"/>
                  </a:cubicBez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408" name="Freeform: Shape 12407">
              <a:extLst>
                <a:ext uri="{FF2B5EF4-FFF2-40B4-BE49-F238E27FC236}">
                  <a16:creationId xmlns:a16="http://schemas.microsoft.com/office/drawing/2014/main" id="{BAB975B8-AB17-495A-AF7B-9380105E60DA}"/>
                </a:ext>
              </a:extLst>
            </p:cNvPr>
            <p:cNvSpPr/>
            <p:nvPr/>
          </p:nvSpPr>
          <p:spPr>
            <a:xfrm>
              <a:off x="8160618" y="5365817"/>
              <a:ext cx="102717" cy="49370"/>
            </a:xfrm>
            <a:custGeom>
              <a:avLst/>
              <a:gdLst>
                <a:gd name="connsiteX0" fmla="*/ 36205 w 102717"/>
                <a:gd name="connsiteY0" fmla="*/ 16868 h 49370"/>
                <a:gd name="connsiteX1" fmla="*/ 0 w 102717"/>
                <a:gd name="connsiteY1" fmla="*/ 16868 h 49370"/>
                <a:gd name="connsiteX2" fmla="*/ 0 w 102717"/>
                <a:gd name="connsiteY2" fmla="*/ 49370 h 49370"/>
                <a:gd name="connsiteX3" fmla="*/ 36205 w 102717"/>
                <a:gd name="connsiteY3" fmla="*/ 49370 h 49370"/>
                <a:gd name="connsiteX4" fmla="*/ 102717 w 102717"/>
                <a:gd name="connsiteY4" fmla="*/ 24548 h 49370"/>
                <a:gd name="connsiteX5" fmla="*/ 81461 w 102717"/>
                <a:gd name="connsiteY5" fmla="*/ 0 h 49370"/>
                <a:gd name="connsiteX6" fmla="*/ 36205 w 102717"/>
                <a:gd name="connsiteY6" fmla="*/ 16868 h 49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717" h="49370">
                  <a:moveTo>
                    <a:pt x="36205" y="16868"/>
                  </a:moveTo>
                  <a:lnTo>
                    <a:pt x="0" y="16868"/>
                  </a:lnTo>
                  <a:lnTo>
                    <a:pt x="0" y="49370"/>
                  </a:lnTo>
                  <a:lnTo>
                    <a:pt x="36205" y="49370"/>
                  </a:lnTo>
                  <a:cubicBezTo>
                    <a:pt x="60615" y="49370"/>
                    <a:pt x="84204" y="40593"/>
                    <a:pt x="102717" y="24548"/>
                  </a:cubicBezTo>
                  <a:lnTo>
                    <a:pt x="81461" y="0"/>
                  </a:lnTo>
                  <a:cubicBezTo>
                    <a:pt x="68844" y="10834"/>
                    <a:pt x="52798" y="16868"/>
                    <a:pt x="36205" y="16868"/>
                  </a:cubicBez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409" name="Freeform: Shape 12408">
              <a:extLst>
                <a:ext uri="{FF2B5EF4-FFF2-40B4-BE49-F238E27FC236}">
                  <a16:creationId xmlns:a16="http://schemas.microsoft.com/office/drawing/2014/main" id="{DF6D1962-B5AA-457B-BAD2-61F118E898D8}"/>
                </a:ext>
              </a:extLst>
            </p:cNvPr>
            <p:cNvSpPr/>
            <p:nvPr/>
          </p:nvSpPr>
          <p:spPr>
            <a:xfrm>
              <a:off x="7933927" y="5382685"/>
              <a:ext cx="97094" cy="32501"/>
            </a:xfrm>
            <a:custGeom>
              <a:avLst/>
              <a:gdLst>
                <a:gd name="connsiteX0" fmla="*/ 0 w 97094"/>
                <a:gd name="connsiteY0" fmla="*/ 0 h 32501"/>
                <a:gd name="connsiteX1" fmla="*/ 97094 w 97094"/>
                <a:gd name="connsiteY1" fmla="*/ 0 h 32501"/>
                <a:gd name="connsiteX2" fmla="*/ 97094 w 97094"/>
                <a:gd name="connsiteY2" fmla="*/ 32502 h 32501"/>
                <a:gd name="connsiteX3" fmla="*/ 0 w 97094"/>
                <a:gd name="connsiteY3" fmla="*/ 32502 h 32501"/>
              </a:gdLst>
              <a:ahLst/>
              <a:cxnLst>
                <a:cxn ang="0">
                  <a:pos x="connsiteX0" y="connsiteY0"/>
                </a:cxn>
                <a:cxn ang="0">
                  <a:pos x="connsiteX1" y="connsiteY1"/>
                </a:cxn>
                <a:cxn ang="0">
                  <a:pos x="connsiteX2" y="connsiteY2"/>
                </a:cxn>
                <a:cxn ang="0">
                  <a:pos x="connsiteX3" y="connsiteY3"/>
                </a:cxn>
              </a:cxnLst>
              <a:rect l="l" t="t" r="r" b="b"/>
              <a:pathLst>
                <a:path w="97094" h="32501">
                  <a:moveTo>
                    <a:pt x="0" y="0"/>
                  </a:moveTo>
                  <a:lnTo>
                    <a:pt x="97094" y="0"/>
                  </a:lnTo>
                  <a:lnTo>
                    <a:pt x="97094" y="32502"/>
                  </a:lnTo>
                  <a:lnTo>
                    <a:pt x="0" y="32502"/>
                  </a:ln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410" name="Freeform: Shape 12409">
              <a:extLst>
                <a:ext uri="{FF2B5EF4-FFF2-40B4-BE49-F238E27FC236}">
                  <a16:creationId xmlns:a16="http://schemas.microsoft.com/office/drawing/2014/main" id="{5E2A434F-AB42-4A66-8B00-ECE874376FEC}"/>
                </a:ext>
              </a:extLst>
            </p:cNvPr>
            <p:cNvSpPr/>
            <p:nvPr/>
          </p:nvSpPr>
          <p:spPr>
            <a:xfrm>
              <a:off x="8047204" y="5382685"/>
              <a:ext cx="97094" cy="32501"/>
            </a:xfrm>
            <a:custGeom>
              <a:avLst/>
              <a:gdLst>
                <a:gd name="connsiteX0" fmla="*/ 0 w 97094"/>
                <a:gd name="connsiteY0" fmla="*/ 0 h 32501"/>
                <a:gd name="connsiteX1" fmla="*/ 97094 w 97094"/>
                <a:gd name="connsiteY1" fmla="*/ 0 h 32501"/>
                <a:gd name="connsiteX2" fmla="*/ 97094 w 97094"/>
                <a:gd name="connsiteY2" fmla="*/ 32502 h 32501"/>
                <a:gd name="connsiteX3" fmla="*/ 0 w 97094"/>
                <a:gd name="connsiteY3" fmla="*/ 32502 h 32501"/>
              </a:gdLst>
              <a:ahLst/>
              <a:cxnLst>
                <a:cxn ang="0">
                  <a:pos x="connsiteX0" y="connsiteY0"/>
                </a:cxn>
                <a:cxn ang="0">
                  <a:pos x="connsiteX1" y="connsiteY1"/>
                </a:cxn>
                <a:cxn ang="0">
                  <a:pos x="connsiteX2" y="connsiteY2"/>
                </a:cxn>
                <a:cxn ang="0">
                  <a:pos x="connsiteX3" y="connsiteY3"/>
                </a:cxn>
              </a:cxnLst>
              <a:rect l="l" t="t" r="r" b="b"/>
              <a:pathLst>
                <a:path w="97094" h="32501">
                  <a:moveTo>
                    <a:pt x="0" y="0"/>
                  </a:moveTo>
                  <a:lnTo>
                    <a:pt x="97094" y="0"/>
                  </a:lnTo>
                  <a:lnTo>
                    <a:pt x="97094" y="32502"/>
                  </a:lnTo>
                  <a:lnTo>
                    <a:pt x="0" y="32502"/>
                  </a:ln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411" name="Freeform: Shape 12410">
              <a:extLst>
                <a:ext uri="{FF2B5EF4-FFF2-40B4-BE49-F238E27FC236}">
                  <a16:creationId xmlns:a16="http://schemas.microsoft.com/office/drawing/2014/main" id="{8B5A69D1-7B53-4FA7-80F3-8A086B40B2EB}"/>
                </a:ext>
              </a:extLst>
            </p:cNvPr>
            <p:cNvSpPr/>
            <p:nvPr/>
          </p:nvSpPr>
          <p:spPr>
            <a:xfrm>
              <a:off x="7820513" y="5382685"/>
              <a:ext cx="97094" cy="32501"/>
            </a:xfrm>
            <a:custGeom>
              <a:avLst/>
              <a:gdLst>
                <a:gd name="connsiteX0" fmla="*/ 0 w 97094"/>
                <a:gd name="connsiteY0" fmla="*/ 0 h 32501"/>
                <a:gd name="connsiteX1" fmla="*/ 97095 w 97094"/>
                <a:gd name="connsiteY1" fmla="*/ 0 h 32501"/>
                <a:gd name="connsiteX2" fmla="*/ 97095 w 97094"/>
                <a:gd name="connsiteY2" fmla="*/ 32502 h 32501"/>
                <a:gd name="connsiteX3" fmla="*/ 0 w 97094"/>
                <a:gd name="connsiteY3" fmla="*/ 32502 h 32501"/>
              </a:gdLst>
              <a:ahLst/>
              <a:cxnLst>
                <a:cxn ang="0">
                  <a:pos x="connsiteX0" y="connsiteY0"/>
                </a:cxn>
                <a:cxn ang="0">
                  <a:pos x="connsiteX1" y="connsiteY1"/>
                </a:cxn>
                <a:cxn ang="0">
                  <a:pos x="connsiteX2" y="connsiteY2"/>
                </a:cxn>
                <a:cxn ang="0">
                  <a:pos x="connsiteX3" y="connsiteY3"/>
                </a:cxn>
              </a:cxnLst>
              <a:rect l="l" t="t" r="r" b="b"/>
              <a:pathLst>
                <a:path w="97094" h="32501">
                  <a:moveTo>
                    <a:pt x="0" y="0"/>
                  </a:moveTo>
                  <a:lnTo>
                    <a:pt x="97095" y="0"/>
                  </a:lnTo>
                  <a:lnTo>
                    <a:pt x="97095" y="32502"/>
                  </a:lnTo>
                  <a:lnTo>
                    <a:pt x="0" y="32502"/>
                  </a:ln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412" name="Freeform: Shape 12411">
              <a:extLst>
                <a:ext uri="{FF2B5EF4-FFF2-40B4-BE49-F238E27FC236}">
                  <a16:creationId xmlns:a16="http://schemas.microsoft.com/office/drawing/2014/main" id="{B8F7D0FC-798F-4F1B-8A36-55CB9265FE57}"/>
                </a:ext>
              </a:extLst>
            </p:cNvPr>
            <p:cNvSpPr/>
            <p:nvPr/>
          </p:nvSpPr>
          <p:spPr>
            <a:xfrm>
              <a:off x="5682925" y="5212084"/>
              <a:ext cx="97917" cy="32639"/>
            </a:xfrm>
            <a:custGeom>
              <a:avLst/>
              <a:gdLst>
                <a:gd name="connsiteX0" fmla="*/ 4800 w 97917"/>
                <a:gd name="connsiteY0" fmla="*/ 32502 h 32639"/>
                <a:gd name="connsiteX1" fmla="*/ 97918 w 97917"/>
                <a:gd name="connsiteY1" fmla="*/ 32502 h 32639"/>
                <a:gd name="connsiteX2" fmla="*/ 97918 w 97917"/>
                <a:gd name="connsiteY2" fmla="*/ 0 h 32639"/>
                <a:gd name="connsiteX3" fmla="*/ 4800 w 97917"/>
                <a:gd name="connsiteY3" fmla="*/ 0 h 32639"/>
                <a:gd name="connsiteX4" fmla="*/ 0 w 97917"/>
                <a:gd name="connsiteY4" fmla="*/ 137 h 32639"/>
                <a:gd name="connsiteX5" fmla="*/ 1509 w 97917"/>
                <a:gd name="connsiteY5" fmla="*/ 32639 h 32639"/>
                <a:gd name="connsiteX6" fmla="*/ 4800 w 97917"/>
                <a:gd name="connsiteY6" fmla="*/ 32502 h 32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917" h="32639">
                  <a:moveTo>
                    <a:pt x="4800" y="32502"/>
                  </a:moveTo>
                  <a:lnTo>
                    <a:pt x="97918" y="32502"/>
                  </a:lnTo>
                  <a:lnTo>
                    <a:pt x="97918" y="0"/>
                  </a:lnTo>
                  <a:lnTo>
                    <a:pt x="4800" y="0"/>
                  </a:lnTo>
                  <a:cubicBezTo>
                    <a:pt x="3154" y="0"/>
                    <a:pt x="1646" y="0"/>
                    <a:pt x="0" y="137"/>
                  </a:cubicBezTo>
                  <a:lnTo>
                    <a:pt x="1509" y="32639"/>
                  </a:lnTo>
                  <a:cubicBezTo>
                    <a:pt x="2606" y="32639"/>
                    <a:pt x="3703" y="32502"/>
                    <a:pt x="4800" y="32502"/>
                  </a:cubicBez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413" name="Freeform: Shape 12412">
              <a:extLst>
                <a:ext uri="{FF2B5EF4-FFF2-40B4-BE49-F238E27FC236}">
                  <a16:creationId xmlns:a16="http://schemas.microsoft.com/office/drawing/2014/main" id="{ED8EA996-F227-4E1B-ABCE-F6CF929AC9F5}"/>
                </a:ext>
              </a:extLst>
            </p:cNvPr>
            <p:cNvSpPr/>
            <p:nvPr/>
          </p:nvSpPr>
          <p:spPr>
            <a:xfrm>
              <a:off x="6023716" y="5212221"/>
              <a:ext cx="97094" cy="32501"/>
            </a:xfrm>
            <a:custGeom>
              <a:avLst/>
              <a:gdLst>
                <a:gd name="connsiteX0" fmla="*/ 0 w 97094"/>
                <a:gd name="connsiteY0" fmla="*/ 0 h 32501"/>
                <a:gd name="connsiteX1" fmla="*/ 97094 w 97094"/>
                <a:gd name="connsiteY1" fmla="*/ 0 h 32501"/>
                <a:gd name="connsiteX2" fmla="*/ 97094 w 97094"/>
                <a:gd name="connsiteY2" fmla="*/ 32502 h 32501"/>
                <a:gd name="connsiteX3" fmla="*/ 0 w 97094"/>
                <a:gd name="connsiteY3" fmla="*/ 32502 h 32501"/>
              </a:gdLst>
              <a:ahLst/>
              <a:cxnLst>
                <a:cxn ang="0">
                  <a:pos x="connsiteX0" y="connsiteY0"/>
                </a:cxn>
                <a:cxn ang="0">
                  <a:pos x="connsiteX1" y="connsiteY1"/>
                </a:cxn>
                <a:cxn ang="0">
                  <a:pos x="connsiteX2" y="connsiteY2"/>
                </a:cxn>
                <a:cxn ang="0">
                  <a:pos x="connsiteX3" y="connsiteY3"/>
                </a:cxn>
              </a:cxnLst>
              <a:rect l="l" t="t" r="r" b="b"/>
              <a:pathLst>
                <a:path w="97094" h="32501">
                  <a:moveTo>
                    <a:pt x="0" y="0"/>
                  </a:moveTo>
                  <a:lnTo>
                    <a:pt x="97094" y="0"/>
                  </a:lnTo>
                  <a:lnTo>
                    <a:pt x="97094" y="32502"/>
                  </a:lnTo>
                  <a:lnTo>
                    <a:pt x="0" y="32502"/>
                  </a:ln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414" name="Freeform: Shape 12413">
              <a:extLst>
                <a:ext uri="{FF2B5EF4-FFF2-40B4-BE49-F238E27FC236}">
                  <a16:creationId xmlns:a16="http://schemas.microsoft.com/office/drawing/2014/main" id="{401275BA-3848-4084-B553-14C95A9D0C20}"/>
                </a:ext>
              </a:extLst>
            </p:cNvPr>
            <p:cNvSpPr/>
            <p:nvPr/>
          </p:nvSpPr>
          <p:spPr>
            <a:xfrm>
              <a:off x="6137130" y="5212221"/>
              <a:ext cx="97094" cy="32501"/>
            </a:xfrm>
            <a:custGeom>
              <a:avLst/>
              <a:gdLst>
                <a:gd name="connsiteX0" fmla="*/ 0 w 97094"/>
                <a:gd name="connsiteY0" fmla="*/ 0 h 32501"/>
                <a:gd name="connsiteX1" fmla="*/ 97094 w 97094"/>
                <a:gd name="connsiteY1" fmla="*/ 0 h 32501"/>
                <a:gd name="connsiteX2" fmla="*/ 97094 w 97094"/>
                <a:gd name="connsiteY2" fmla="*/ 32502 h 32501"/>
                <a:gd name="connsiteX3" fmla="*/ 0 w 97094"/>
                <a:gd name="connsiteY3" fmla="*/ 32502 h 32501"/>
              </a:gdLst>
              <a:ahLst/>
              <a:cxnLst>
                <a:cxn ang="0">
                  <a:pos x="connsiteX0" y="connsiteY0"/>
                </a:cxn>
                <a:cxn ang="0">
                  <a:pos x="connsiteX1" y="connsiteY1"/>
                </a:cxn>
                <a:cxn ang="0">
                  <a:pos x="connsiteX2" y="connsiteY2"/>
                </a:cxn>
                <a:cxn ang="0">
                  <a:pos x="connsiteX3" y="connsiteY3"/>
                </a:cxn>
              </a:cxnLst>
              <a:rect l="l" t="t" r="r" b="b"/>
              <a:pathLst>
                <a:path w="97094" h="32501">
                  <a:moveTo>
                    <a:pt x="0" y="0"/>
                  </a:moveTo>
                  <a:lnTo>
                    <a:pt x="97094" y="0"/>
                  </a:lnTo>
                  <a:lnTo>
                    <a:pt x="97094" y="32502"/>
                  </a:lnTo>
                  <a:lnTo>
                    <a:pt x="0" y="32502"/>
                  </a:ln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415" name="Freeform: Shape 12414">
              <a:extLst>
                <a:ext uri="{FF2B5EF4-FFF2-40B4-BE49-F238E27FC236}">
                  <a16:creationId xmlns:a16="http://schemas.microsoft.com/office/drawing/2014/main" id="{611F9147-9763-45F6-8680-E2F157533ADB}"/>
                </a:ext>
              </a:extLst>
            </p:cNvPr>
            <p:cNvSpPr/>
            <p:nvPr/>
          </p:nvSpPr>
          <p:spPr>
            <a:xfrm>
              <a:off x="6363821" y="5212221"/>
              <a:ext cx="97094" cy="32501"/>
            </a:xfrm>
            <a:custGeom>
              <a:avLst/>
              <a:gdLst>
                <a:gd name="connsiteX0" fmla="*/ 0 w 97094"/>
                <a:gd name="connsiteY0" fmla="*/ 0 h 32501"/>
                <a:gd name="connsiteX1" fmla="*/ 97094 w 97094"/>
                <a:gd name="connsiteY1" fmla="*/ 0 h 32501"/>
                <a:gd name="connsiteX2" fmla="*/ 97094 w 97094"/>
                <a:gd name="connsiteY2" fmla="*/ 32502 h 32501"/>
                <a:gd name="connsiteX3" fmla="*/ 0 w 97094"/>
                <a:gd name="connsiteY3" fmla="*/ 32502 h 32501"/>
              </a:gdLst>
              <a:ahLst/>
              <a:cxnLst>
                <a:cxn ang="0">
                  <a:pos x="connsiteX0" y="connsiteY0"/>
                </a:cxn>
                <a:cxn ang="0">
                  <a:pos x="connsiteX1" y="connsiteY1"/>
                </a:cxn>
                <a:cxn ang="0">
                  <a:pos x="connsiteX2" y="connsiteY2"/>
                </a:cxn>
                <a:cxn ang="0">
                  <a:pos x="connsiteX3" y="connsiteY3"/>
                </a:cxn>
              </a:cxnLst>
              <a:rect l="l" t="t" r="r" b="b"/>
              <a:pathLst>
                <a:path w="97094" h="32501">
                  <a:moveTo>
                    <a:pt x="0" y="0"/>
                  </a:moveTo>
                  <a:lnTo>
                    <a:pt x="97094" y="0"/>
                  </a:lnTo>
                  <a:lnTo>
                    <a:pt x="97094" y="32502"/>
                  </a:lnTo>
                  <a:lnTo>
                    <a:pt x="0" y="32502"/>
                  </a:ln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416" name="Freeform: Shape 12415">
              <a:extLst>
                <a:ext uri="{FF2B5EF4-FFF2-40B4-BE49-F238E27FC236}">
                  <a16:creationId xmlns:a16="http://schemas.microsoft.com/office/drawing/2014/main" id="{BF87E8FD-81F3-4A90-AF2F-A89529D77D10}"/>
                </a:ext>
              </a:extLst>
            </p:cNvPr>
            <p:cNvSpPr/>
            <p:nvPr/>
          </p:nvSpPr>
          <p:spPr>
            <a:xfrm>
              <a:off x="6250407" y="5212221"/>
              <a:ext cx="97094" cy="32501"/>
            </a:xfrm>
            <a:custGeom>
              <a:avLst/>
              <a:gdLst>
                <a:gd name="connsiteX0" fmla="*/ 0 w 97094"/>
                <a:gd name="connsiteY0" fmla="*/ 0 h 32501"/>
                <a:gd name="connsiteX1" fmla="*/ 97094 w 97094"/>
                <a:gd name="connsiteY1" fmla="*/ 0 h 32501"/>
                <a:gd name="connsiteX2" fmla="*/ 97094 w 97094"/>
                <a:gd name="connsiteY2" fmla="*/ 32502 h 32501"/>
                <a:gd name="connsiteX3" fmla="*/ 0 w 97094"/>
                <a:gd name="connsiteY3" fmla="*/ 32502 h 32501"/>
              </a:gdLst>
              <a:ahLst/>
              <a:cxnLst>
                <a:cxn ang="0">
                  <a:pos x="connsiteX0" y="connsiteY0"/>
                </a:cxn>
                <a:cxn ang="0">
                  <a:pos x="connsiteX1" y="connsiteY1"/>
                </a:cxn>
                <a:cxn ang="0">
                  <a:pos x="connsiteX2" y="connsiteY2"/>
                </a:cxn>
                <a:cxn ang="0">
                  <a:pos x="connsiteX3" y="connsiteY3"/>
                </a:cxn>
              </a:cxnLst>
              <a:rect l="l" t="t" r="r" b="b"/>
              <a:pathLst>
                <a:path w="97094" h="32501">
                  <a:moveTo>
                    <a:pt x="0" y="0"/>
                  </a:moveTo>
                  <a:lnTo>
                    <a:pt x="97094" y="0"/>
                  </a:lnTo>
                  <a:lnTo>
                    <a:pt x="97094" y="32502"/>
                  </a:lnTo>
                  <a:lnTo>
                    <a:pt x="0" y="32502"/>
                  </a:ln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417" name="Freeform: Shape 12416">
              <a:extLst>
                <a:ext uri="{FF2B5EF4-FFF2-40B4-BE49-F238E27FC236}">
                  <a16:creationId xmlns:a16="http://schemas.microsoft.com/office/drawing/2014/main" id="{EDCAA8B5-883F-4BCC-8B6C-1362B3AA0A2D}"/>
                </a:ext>
              </a:extLst>
            </p:cNvPr>
            <p:cNvSpPr/>
            <p:nvPr/>
          </p:nvSpPr>
          <p:spPr>
            <a:xfrm>
              <a:off x="5910439" y="5212221"/>
              <a:ext cx="97094" cy="32501"/>
            </a:xfrm>
            <a:custGeom>
              <a:avLst/>
              <a:gdLst>
                <a:gd name="connsiteX0" fmla="*/ 0 w 97094"/>
                <a:gd name="connsiteY0" fmla="*/ 0 h 32501"/>
                <a:gd name="connsiteX1" fmla="*/ 97094 w 97094"/>
                <a:gd name="connsiteY1" fmla="*/ 0 h 32501"/>
                <a:gd name="connsiteX2" fmla="*/ 97094 w 97094"/>
                <a:gd name="connsiteY2" fmla="*/ 32502 h 32501"/>
                <a:gd name="connsiteX3" fmla="*/ 0 w 97094"/>
                <a:gd name="connsiteY3" fmla="*/ 32502 h 32501"/>
              </a:gdLst>
              <a:ahLst/>
              <a:cxnLst>
                <a:cxn ang="0">
                  <a:pos x="connsiteX0" y="connsiteY0"/>
                </a:cxn>
                <a:cxn ang="0">
                  <a:pos x="connsiteX1" y="connsiteY1"/>
                </a:cxn>
                <a:cxn ang="0">
                  <a:pos x="connsiteX2" y="connsiteY2"/>
                </a:cxn>
                <a:cxn ang="0">
                  <a:pos x="connsiteX3" y="connsiteY3"/>
                </a:cxn>
              </a:cxnLst>
              <a:rect l="l" t="t" r="r" b="b"/>
              <a:pathLst>
                <a:path w="97094" h="32501">
                  <a:moveTo>
                    <a:pt x="0" y="0"/>
                  </a:moveTo>
                  <a:lnTo>
                    <a:pt x="97094" y="0"/>
                  </a:lnTo>
                  <a:lnTo>
                    <a:pt x="97094" y="32502"/>
                  </a:lnTo>
                  <a:lnTo>
                    <a:pt x="0" y="32502"/>
                  </a:ln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418" name="Freeform: Shape 12417">
              <a:extLst>
                <a:ext uri="{FF2B5EF4-FFF2-40B4-BE49-F238E27FC236}">
                  <a16:creationId xmlns:a16="http://schemas.microsoft.com/office/drawing/2014/main" id="{0807C9CD-C893-48F1-8359-A0F1FCDD09FB}"/>
                </a:ext>
              </a:extLst>
            </p:cNvPr>
            <p:cNvSpPr/>
            <p:nvPr/>
          </p:nvSpPr>
          <p:spPr>
            <a:xfrm>
              <a:off x="6477098" y="5212221"/>
              <a:ext cx="97094" cy="32501"/>
            </a:xfrm>
            <a:custGeom>
              <a:avLst/>
              <a:gdLst>
                <a:gd name="connsiteX0" fmla="*/ 0 w 97094"/>
                <a:gd name="connsiteY0" fmla="*/ 0 h 32501"/>
                <a:gd name="connsiteX1" fmla="*/ 97094 w 97094"/>
                <a:gd name="connsiteY1" fmla="*/ 0 h 32501"/>
                <a:gd name="connsiteX2" fmla="*/ 97094 w 97094"/>
                <a:gd name="connsiteY2" fmla="*/ 32502 h 32501"/>
                <a:gd name="connsiteX3" fmla="*/ 0 w 97094"/>
                <a:gd name="connsiteY3" fmla="*/ 32502 h 32501"/>
              </a:gdLst>
              <a:ahLst/>
              <a:cxnLst>
                <a:cxn ang="0">
                  <a:pos x="connsiteX0" y="connsiteY0"/>
                </a:cxn>
                <a:cxn ang="0">
                  <a:pos x="connsiteX1" y="connsiteY1"/>
                </a:cxn>
                <a:cxn ang="0">
                  <a:pos x="connsiteX2" y="connsiteY2"/>
                </a:cxn>
                <a:cxn ang="0">
                  <a:pos x="connsiteX3" y="connsiteY3"/>
                </a:cxn>
              </a:cxnLst>
              <a:rect l="l" t="t" r="r" b="b"/>
              <a:pathLst>
                <a:path w="97094" h="32501">
                  <a:moveTo>
                    <a:pt x="0" y="0"/>
                  </a:moveTo>
                  <a:lnTo>
                    <a:pt x="97094" y="0"/>
                  </a:lnTo>
                  <a:lnTo>
                    <a:pt x="97094" y="32502"/>
                  </a:lnTo>
                  <a:lnTo>
                    <a:pt x="0" y="32502"/>
                  </a:ln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419" name="Freeform: Shape 12418">
              <a:extLst>
                <a:ext uri="{FF2B5EF4-FFF2-40B4-BE49-F238E27FC236}">
                  <a16:creationId xmlns:a16="http://schemas.microsoft.com/office/drawing/2014/main" id="{86017879-E69A-4174-9410-C4F287CF5734}"/>
                </a:ext>
              </a:extLst>
            </p:cNvPr>
            <p:cNvSpPr/>
            <p:nvPr/>
          </p:nvSpPr>
          <p:spPr>
            <a:xfrm>
              <a:off x="5586105" y="5313292"/>
              <a:ext cx="72683" cy="92568"/>
            </a:xfrm>
            <a:custGeom>
              <a:avLst/>
              <a:gdLst>
                <a:gd name="connsiteX0" fmla="*/ 59107 w 72683"/>
                <a:gd name="connsiteY0" fmla="*/ 92569 h 92568"/>
                <a:gd name="connsiteX1" fmla="*/ 72684 w 72683"/>
                <a:gd name="connsiteY1" fmla="*/ 63084 h 92568"/>
                <a:gd name="connsiteX2" fmla="*/ 32502 w 72683"/>
                <a:gd name="connsiteY2" fmla="*/ 411 h 92568"/>
                <a:gd name="connsiteX3" fmla="*/ 32502 w 72683"/>
                <a:gd name="connsiteY3" fmla="*/ 0 h 92568"/>
                <a:gd name="connsiteX4" fmla="*/ 0 w 72683"/>
                <a:gd name="connsiteY4" fmla="*/ 411 h 92568"/>
                <a:gd name="connsiteX5" fmla="*/ 59107 w 72683"/>
                <a:gd name="connsiteY5" fmla="*/ 92569 h 9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683" h="92568">
                  <a:moveTo>
                    <a:pt x="59107" y="92569"/>
                  </a:moveTo>
                  <a:lnTo>
                    <a:pt x="72684" y="63084"/>
                  </a:lnTo>
                  <a:cubicBezTo>
                    <a:pt x="48273" y="51839"/>
                    <a:pt x="32502" y="27153"/>
                    <a:pt x="32502" y="411"/>
                  </a:cubicBezTo>
                  <a:lnTo>
                    <a:pt x="32502" y="0"/>
                  </a:lnTo>
                  <a:lnTo>
                    <a:pt x="0" y="411"/>
                  </a:lnTo>
                  <a:cubicBezTo>
                    <a:pt x="137" y="39770"/>
                    <a:pt x="23314" y="75975"/>
                    <a:pt x="59107" y="92569"/>
                  </a:cubicBez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420" name="Freeform: Shape 12419">
              <a:extLst>
                <a:ext uri="{FF2B5EF4-FFF2-40B4-BE49-F238E27FC236}">
                  <a16:creationId xmlns:a16="http://schemas.microsoft.com/office/drawing/2014/main" id="{C0FA04EC-F524-494A-BC23-74DBF5E5596A}"/>
                </a:ext>
              </a:extLst>
            </p:cNvPr>
            <p:cNvSpPr/>
            <p:nvPr/>
          </p:nvSpPr>
          <p:spPr>
            <a:xfrm>
              <a:off x="6774141" y="5405724"/>
              <a:ext cx="10148" cy="9462"/>
            </a:xfrm>
            <a:custGeom>
              <a:avLst/>
              <a:gdLst>
                <a:gd name="connsiteX0" fmla="*/ 0 w 10148"/>
                <a:gd name="connsiteY0" fmla="*/ 9463 h 9462"/>
                <a:gd name="connsiteX1" fmla="*/ 10149 w 10148"/>
                <a:gd name="connsiteY1" fmla="*/ 9463 h 9462"/>
                <a:gd name="connsiteX2" fmla="*/ 10149 w 10148"/>
                <a:gd name="connsiteY2" fmla="*/ 0 h 9462"/>
              </a:gdLst>
              <a:ahLst/>
              <a:cxnLst>
                <a:cxn ang="0">
                  <a:pos x="connsiteX0" y="connsiteY0"/>
                </a:cxn>
                <a:cxn ang="0">
                  <a:pos x="connsiteX1" y="connsiteY1"/>
                </a:cxn>
                <a:cxn ang="0">
                  <a:pos x="connsiteX2" y="connsiteY2"/>
                </a:cxn>
              </a:cxnLst>
              <a:rect l="l" t="t" r="r" b="b"/>
              <a:pathLst>
                <a:path w="10148" h="9462">
                  <a:moveTo>
                    <a:pt x="0" y="9463"/>
                  </a:moveTo>
                  <a:lnTo>
                    <a:pt x="10149" y="9463"/>
                  </a:lnTo>
                  <a:lnTo>
                    <a:pt x="10149" y="0"/>
                  </a:ln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421" name="Freeform: Shape 12420">
              <a:extLst>
                <a:ext uri="{FF2B5EF4-FFF2-40B4-BE49-F238E27FC236}">
                  <a16:creationId xmlns:a16="http://schemas.microsoft.com/office/drawing/2014/main" id="{1FDF13F3-9193-4140-B39F-F4B3BA4F53E7}"/>
                </a:ext>
              </a:extLst>
            </p:cNvPr>
            <p:cNvSpPr/>
            <p:nvPr/>
          </p:nvSpPr>
          <p:spPr>
            <a:xfrm>
              <a:off x="6800472" y="5382685"/>
              <a:ext cx="97094" cy="32502"/>
            </a:xfrm>
            <a:custGeom>
              <a:avLst/>
              <a:gdLst>
                <a:gd name="connsiteX0" fmla="*/ 0 w 97094"/>
                <a:gd name="connsiteY0" fmla="*/ 7954 h 32502"/>
                <a:gd name="connsiteX1" fmla="*/ 0 w 97094"/>
                <a:gd name="connsiteY1" fmla="*/ 32502 h 32502"/>
                <a:gd name="connsiteX2" fmla="*/ 97094 w 97094"/>
                <a:gd name="connsiteY2" fmla="*/ 32502 h 32502"/>
                <a:gd name="connsiteX3" fmla="*/ 97094 w 97094"/>
                <a:gd name="connsiteY3" fmla="*/ 0 h 32502"/>
                <a:gd name="connsiteX4" fmla="*/ 8640 w 97094"/>
                <a:gd name="connsiteY4" fmla="*/ 0 h 32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94" h="32502">
                  <a:moveTo>
                    <a:pt x="0" y="7954"/>
                  </a:moveTo>
                  <a:lnTo>
                    <a:pt x="0" y="32502"/>
                  </a:lnTo>
                  <a:lnTo>
                    <a:pt x="97094" y="32502"/>
                  </a:lnTo>
                  <a:lnTo>
                    <a:pt x="97094" y="0"/>
                  </a:lnTo>
                  <a:lnTo>
                    <a:pt x="8640" y="0"/>
                  </a:ln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422" name="Freeform: Shape 12421">
              <a:extLst>
                <a:ext uri="{FF2B5EF4-FFF2-40B4-BE49-F238E27FC236}">
                  <a16:creationId xmlns:a16="http://schemas.microsoft.com/office/drawing/2014/main" id="{3467CA17-E8B6-498B-8DF0-89C6882F56E6}"/>
                </a:ext>
              </a:extLst>
            </p:cNvPr>
            <p:cNvSpPr/>
            <p:nvPr/>
          </p:nvSpPr>
          <p:spPr>
            <a:xfrm>
              <a:off x="5588163" y="5214964"/>
              <a:ext cx="83380" cy="85300"/>
            </a:xfrm>
            <a:custGeom>
              <a:avLst/>
              <a:gdLst>
                <a:gd name="connsiteX0" fmla="*/ 83380 w 83380"/>
                <a:gd name="connsiteY0" fmla="*/ 31542 h 85300"/>
                <a:gd name="connsiteX1" fmla="*/ 75838 w 83380"/>
                <a:gd name="connsiteY1" fmla="*/ 0 h 85300"/>
                <a:gd name="connsiteX2" fmla="*/ 0 w 83380"/>
                <a:gd name="connsiteY2" fmla="*/ 78992 h 85300"/>
                <a:gd name="connsiteX3" fmla="*/ 31816 w 83380"/>
                <a:gd name="connsiteY3" fmla="*/ 85301 h 85300"/>
                <a:gd name="connsiteX4" fmla="*/ 83380 w 83380"/>
                <a:gd name="connsiteY4" fmla="*/ 31542 h 85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380" h="85300">
                  <a:moveTo>
                    <a:pt x="83380" y="31542"/>
                  </a:moveTo>
                  <a:lnTo>
                    <a:pt x="75838" y="0"/>
                  </a:lnTo>
                  <a:cubicBezTo>
                    <a:pt x="37439" y="9188"/>
                    <a:pt x="7680" y="40319"/>
                    <a:pt x="0" y="78992"/>
                  </a:cubicBezTo>
                  <a:lnTo>
                    <a:pt x="31816" y="85301"/>
                  </a:lnTo>
                  <a:cubicBezTo>
                    <a:pt x="37027" y="58970"/>
                    <a:pt x="57187" y="37850"/>
                    <a:pt x="83380" y="31542"/>
                  </a:cubicBez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2423" name="Freeform: Shape 12422">
              <a:extLst>
                <a:ext uri="{FF2B5EF4-FFF2-40B4-BE49-F238E27FC236}">
                  <a16:creationId xmlns:a16="http://schemas.microsoft.com/office/drawing/2014/main" id="{BB01B95D-A833-4A51-8FB4-64EFDCB97E77}"/>
                </a:ext>
              </a:extLst>
            </p:cNvPr>
            <p:cNvSpPr/>
            <p:nvPr/>
          </p:nvSpPr>
          <p:spPr>
            <a:xfrm>
              <a:off x="5797025" y="5212221"/>
              <a:ext cx="97094" cy="32501"/>
            </a:xfrm>
            <a:custGeom>
              <a:avLst/>
              <a:gdLst>
                <a:gd name="connsiteX0" fmla="*/ 0 w 97094"/>
                <a:gd name="connsiteY0" fmla="*/ 0 h 32501"/>
                <a:gd name="connsiteX1" fmla="*/ 97094 w 97094"/>
                <a:gd name="connsiteY1" fmla="*/ 0 h 32501"/>
                <a:gd name="connsiteX2" fmla="*/ 97094 w 97094"/>
                <a:gd name="connsiteY2" fmla="*/ 32502 h 32501"/>
                <a:gd name="connsiteX3" fmla="*/ 0 w 97094"/>
                <a:gd name="connsiteY3" fmla="*/ 32502 h 32501"/>
              </a:gdLst>
              <a:ahLst/>
              <a:cxnLst>
                <a:cxn ang="0">
                  <a:pos x="connsiteX0" y="connsiteY0"/>
                </a:cxn>
                <a:cxn ang="0">
                  <a:pos x="connsiteX1" y="connsiteY1"/>
                </a:cxn>
                <a:cxn ang="0">
                  <a:pos x="connsiteX2" y="connsiteY2"/>
                </a:cxn>
                <a:cxn ang="0">
                  <a:pos x="connsiteX3" y="connsiteY3"/>
                </a:cxn>
              </a:cxnLst>
              <a:rect l="l" t="t" r="r" b="b"/>
              <a:pathLst>
                <a:path w="97094" h="32501">
                  <a:moveTo>
                    <a:pt x="0" y="0"/>
                  </a:moveTo>
                  <a:lnTo>
                    <a:pt x="97094" y="0"/>
                  </a:lnTo>
                  <a:lnTo>
                    <a:pt x="97094" y="32502"/>
                  </a:lnTo>
                  <a:lnTo>
                    <a:pt x="0" y="32502"/>
                  </a:ln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grpSp>
      <p:sp>
        <p:nvSpPr>
          <p:cNvPr id="12424" name="Freeform: Shape 12423">
            <a:extLst>
              <a:ext uri="{FF2B5EF4-FFF2-40B4-BE49-F238E27FC236}">
                <a16:creationId xmlns:a16="http://schemas.microsoft.com/office/drawing/2014/main" id="{E37071EA-EF35-43F0-BD24-0C54E1429DF4}"/>
              </a:ext>
              <a:ext uri="{C183D7F6-B498-43B3-948B-1728B52AA6E4}">
                <adec:decorative xmlns:adec="http://schemas.microsoft.com/office/drawing/2017/decorative" val="1"/>
              </a:ext>
            </a:extLst>
          </p:cNvPr>
          <p:cNvSpPr/>
          <p:nvPr/>
        </p:nvSpPr>
        <p:spPr>
          <a:xfrm>
            <a:off x="8498436" y="4991158"/>
            <a:ext cx="129338" cy="129518"/>
          </a:xfrm>
          <a:custGeom>
            <a:avLst/>
            <a:gdLst>
              <a:gd name="connsiteX0" fmla="*/ 0 w 102454"/>
              <a:gd name="connsiteY0" fmla="*/ 51427 h 102596"/>
              <a:gd name="connsiteX1" fmla="*/ 63358 w 102454"/>
              <a:gd name="connsiteY1" fmla="*/ 101209 h 102596"/>
              <a:gd name="connsiteX2" fmla="*/ 101071 w 102454"/>
              <a:gd name="connsiteY2" fmla="*/ 63358 h 102596"/>
              <a:gd name="connsiteX3" fmla="*/ 51153 w 102454"/>
              <a:gd name="connsiteY3" fmla="*/ 0 h 102596"/>
              <a:gd name="connsiteX4" fmla="*/ 0 w 102454"/>
              <a:gd name="connsiteY4" fmla="*/ 51427 h 102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454" h="102596">
                <a:moveTo>
                  <a:pt x="0" y="51427"/>
                </a:moveTo>
                <a:cubicBezTo>
                  <a:pt x="0" y="83655"/>
                  <a:pt x="29759" y="108888"/>
                  <a:pt x="63358" y="101209"/>
                </a:cubicBezTo>
                <a:cubicBezTo>
                  <a:pt x="81872" y="96957"/>
                  <a:pt x="96957" y="81872"/>
                  <a:pt x="101071" y="63358"/>
                </a:cubicBezTo>
                <a:cubicBezTo>
                  <a:pt x="108752" y="29759"/>
                  <a:pt x="83381" y="0"/>
                  <a:pt x="51153" y="0"/>
                </a:cubicBezTo>
                <a:cubicBezTo>
                  <a:pt x="23040" y="137"/>
                  <a:pt x="0" y="23039"/>
                  <a:pt x="0" y="51427"/>
                </a:cubicBezTo>
              </a:path>
            </a:pathLst>
          </a:custGeom>
          <a:solidFill>
            <a:srgbClr val="B2B2B2"/>
          </a:solidFill>
          <a:ln w="13707" cap="flat">
            <a:noFill/>
            <a:prstDash val="solid"/>
            <a:miter/>
          </a:ln>
        </p:spPr>
        <p:txBody>
          <a:bodyPr rtlCol="0" anchor="ctr"/>
          <a:lstStyle/>
          <a:p>
            <a:pPr defTabSz="914225"/>
            <a:endParaRPr lang="en-US">
              <a:solidFill>
                <a:srgbClr val="000000"/>
              </a:solidFill>
              <a:latin typeface="Segoe UI"/>
            </a:endParaRPr>
          </a:p>
        </p:txBody>
      </p:sp>
      <p:sp>
        <p:nvSpPr>
          <p:cNvPr id="12425" name="Freeform: Shape 12424">
            <a:extLst>
              <a:ext uri="{FF2B5EF4-FFF2-40B4-BE49-F238E27FC236}">
                <a16:creationId xmlns:a16="http://schemas.microsoft.com/office/drawing/2014/main" id="{70E5308E-FBA1-498F-BB53-3948F3E66891}"/>
              </a:ext>
              <a:ext uri="{C183D7F6-B498-43B3-948B-1728B52AA6E4}">
                <adec:decorative xmlns:adec="http://schemas.microsoft.com/office/drawing/2017/decorative" val="1"/>
              </a:ext>
            </a:extLst>
          </p:cNvPr>
          <p:cNvSpPr/>
          <p:nvPr/>
        </p:nvSpPr>
        <p:spPr>
          <a:xfrm>
            <a:off x="2401304" y="3520284"/>
            <a:ext cx="613382" cy="933319"/>
          </a:xfrm>
          <a:custGeom>
            <a:avLst/>
            <a:gdLst>
              <a:gd name="connsiteX0" fmla="*/ 349430 w 485883"/>
              <a:gd name="connsiteY0" fmla="*/ 279078 h 739316"/>
              <a:gd name="connsiteX1" fmla="*/ 437885 w 485883"/>
              <a:gd name="connsiteY1" fmla="*/ 389749 h 739316"/>
              <a:gd name="connsiteX2" fmla="*/ 437885 w 485883"/>
              <a:gd name="connsiteY2" fmla="*/ 667730 h 739316"/>
              <a:gd name="connsiteX3" fmla="*/ 446525 w 485883"/>
              <a:gd name="connsiteY3" fmla="*/ 739317 h 739316"/>
              <a:gd name="connsiteX4" fmla="*/ 485884 w 485883"/>
              <a:gd name="connsiteY4" fmla="*/ 602863 h 739316"/>
              <a:gd name="connsiteX5" fmla="*/ 485884 w 485883"/>
              <a:gd name="connsiteY5" fmla="*/ 307603 h 739316"/>
              <a:gd name="connsiteX6" fmla="*/ 449953 w 485883"/>
              <a:gd name="connsiteY6" fmla="*/ 250142 h 739316"/>
              <a:gd name="connsiteX7" fmla="*/ 282918 w 485883"/>
              <a:gd name="connsiteY7" fmla="*/ 47587 h 739316"/>
              <a:gd name="connsiteX8" fmla="*/ 270164 w 485883"/>
              <a:gd name="connsiteY8" fmla="*/ 0 h 739316"/>
              <a:gd name="connsiteX9" fmla="*/ 0 w 485883"/>
              <a:gd name="connsiteY9" fmla="*/ 0 h 739316"/>
              <a:gd name="connsiteX10" fmla="*/ 349430 w 485883"/>
              <a:gd name="connsiteY10" fmla="*/ 279078 h 73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883" h="739316">
                <a:moveTo>
                  <a:pt x="349430" y="279078"/>
                </a:moveTo>
                <a:cubicBezTo>
                  <a:pt x="401132" y="290735"/>
                  <a:pt x="437885" y="336676"/>
                  <a:pt x="437885" y="389749"/>
                </a:cubicBezTo>
                <a:lnTo>
                  <a:pt x="437885" y="667730"/>
                </a:lnTo>
                <a:cubicBezTo>
                  <a:pt x="437885" y="692415"/>
                  <a:pt x="440902" y="716415"/>
                  <a:pt x="446525" y="739317"/>
                </a:cubicBezTo>
                <a:cubicBezTo>
                  <a:pt x="471347" y="699684"/>
                  <a:pt x="485884" y="653056"/>
                  <a:pt x="485884" y="602863"/>
                </a:cubicBezTo>
                <a:lnTo>
                  <a:pt x="485884" y="307603"/>
                </a:lnTo>
                <a:cubicBezTo>
                  <a:pt x="485884" y="283192"/>
                  <a:pt x="471896" y="260838"/>
                  <a:pt x="449953" y="250142"/>
                </a:cubicBezTo>
                <a:cubicBezTo>
                  <a:pt x="367533" y="209960"/>
                  <a:pt x="306643" y="136179"/>
                  <a:pt x="282918" y="47587"/>
                </a:cubicBezTo>
                <a:lnTo>
                  <a:pt x="270164" y="0"/>
                </a:lnTo>
                <a:lnTo>
                  <a:pt x="0" y="0"/>
                </a:lnTo>
                <a:cubicBezTo>
                  <a:pt x="67610" y="141665"/>
                  <a:pt x="196383" y="244656"/>
                  <a:pt x="349430" y="279078"/>
                </a:cubicBezTo>
                <a:close/>
              </a:path>
            </a:pathLst>
          </a:custGeom>
          <a:solidFill>
            <a:srgbClr val="939393"/>
          </a:solidFill>
          <a:ln w="13707" cap="flat">
            <a:noFill/>
            <a:prstDash val="solid"/>
            <a:miter/>
          </a:ln>
        </p:spPr>
        <p:txBody>
          <a:bodyPr rtlCol="0" anchor="ctr"/>
          <a:lstStyle/>
          <a:p>
            <a:pPr defTabSz="914225"/>
            <a:endParaRPr lang="en-US">
              <a:solidFill>
                <a:srgbClr val="000000"/>
              </a:solidFill>
              <a:latin typeface="Segoe UI"/>
            </a:endParaRPr>
          </a:p>
        </p:txBody>
      </p:sp>
      <p:sp>
        <p:nvSpPr>
          <p:cNvPr id="12426" name="Freeform: Shape 12425">
            <a:extLst>
              <a:ext uri="{FF2B5EF4-FFF2-40B4-BE49-F238E27FC236}">
                <a16:creationId xmlns:a16="http://schemas.microsoft.com/office/drawing/2014/main" id="{DEA11EE0-BFDA-41EF-97E2-DD20F26716FA}"/>
              </a:ext>
              <a:ext uri="{C183D7F6-B498-43B3-948B-1728B52AA6E4}">
                <adec:decorative xmlns:adec="http://schemas.microsoft.com/office/drawing/2017/decorative" val="1"/>
              </a:ext>
            </a:extLst>
          </p:cNvPr>
          <p:cNvSpPr/>
          <p:nvPr/>
        </p:nvSpPr>
        <p:spPr>
          <a:xfrm>
            <a:off x="2401303" y="3520282"/>
            <a:ext cx="1226767" cy="1220881"/>
          </a:xfrm>
          <a:custGeom>
            <a:avLst/>
            <a:gdLst>
              <a:gd name="connsiteX0" fmla="*/ 622474 w 971767"/>
              <a:gd name="connsiteY0" fmla="*/ 279078 h 967104"/>
              <a:gd name="connsiteX1" fmla="*/ 971768 w 971767"/>
              <a:gd name="connsiteY1" fmla="*/ 0 h 967104"/>
              <a:gd name="connsiteX2" fmla="*/ 0 w 971767"/>
              <a:gd name="connsiteY2" fmla="*/ 0 h 967104"/>
              <a:gd name="connsiteX3" fmla="*/ 349293 w 971767"/>
              <a:gd name="connsiteY3" fmla="*/ 279078 h 967104"/>
              <a:gd name="connsiteX4" fmla="*/ 349293 w 971767"/>
              <a:gd name="connsiteY4" fmla="*/ 279078 h 967104"/>
              <a:gd name="connsiteX5" fmla="*/ 437748 w 971767"/>
              <a:gd name="connsiteY5" fmla="*/ 389749 h 967104"/>
              <a:gd name="connsiteX6" fmla="*/ 437748 w 971767"/>
              <a:gd name="connsiteY6" fmla="*/ 667730 h 967104"/>
              <a:gd name="connsiteX7" fmla="*/ 737123 w 971767"/>
              <a:gd name="connsiteY7" fmla="*/ 967105 h 967104"/>
              <a:gd name="connsiteX8" fmla="*/ 812138 w 971767"/>
              <a:gd name="connsiteY8" fmla="*/ 967105 h 967104"/>
              <a:gd name="connsiteX9" fmla="*/ 860274 w 971767"/>
              <a:gd name="connsiteY9" fmla="*/ 918969 h 967104"/>
              <a:gd name="connsiteX10" fmla="*/ 860274 w 971767"/>
              <a:gd name="connsiteY10" fmla="*/ 918969 h 967104"/>
              <a:gd name="connsiteX11" fmla="*/ 812138 w 971767"/>
              <a:gd name="connsiteY11" fmla="*/ 870833 h 967104"/>
              <a:gd name="connsiteX12" fmla="*/ 737123 w 971767"/>
              <a:gd name="connsiteY12" fmla="*/ 870833 h 967104"/>
              <a:gd name="connsiteX13" fmla="*/ 533883 w 971767"/>
              <a:gd name="connsiteY13" fmla="*/ 667593 h 967104"/>
              <a:gd name="connsiteX14" fmla="*/ 533883 w 971767"/>
              <a:gd name="connsiteY14" fmla="*/ 389612 h 967104"/>
              <a:gd name="connsiteX15" fmla="*/ 622474 w 971767"/>
              <a:gd name="connsiteY15" fmla="*/ 279078 h 967104"/>
              <a:gd name="connsiteX16" fmla="*/ 622474 w 971767"/>
              <a:gd name="connsiteY16" fmla="*/ 279078 h 967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71767" h="967104">
                <a:moveTo>
                  <a:pt x="622474" y="279078"/>
                </a:moveTo>
                <a:cubicBezTo>
                  <a:pt x="775522" y="244519"/>
                  <a:pt x="904295" y="141665"/>
                  <a:pt x="971768" y="0"/>
                </a:cubicBezTo>
                <a:lnTo>
                  <a:pt x="0" y="0"/>
                </a:lnTo>
                <a:cubicBezTo>
                  <a:pt x="67472" y="141665"/>
                  <a:pt x="196246" y="244519"/>
                  <a:pt x="349293" y="279078"/>
                </a:cubicBezTo>
                <a:lnTo>
                  <a:pt x="349293" y="279078"/>
                </a:lnTo>
                <a:cubicBezTo>
                  <a:pt x="400995" y="290735"/>
                  <a:pt x="437748" y="336676"/>
                  <a:pt x="437748" y="389749"/>
                </a:cubicBezTo>
                <a:lnTo>
                  <a:pt x="437748" y="667730"/>
                </a:lnTo>
                <a:cubicBezTo>
                  <a:pt x="437748" y="833120"/>
                  <a:pt x="571733" y="967105"/>
                  <a:pt x="737123" y="967105"/>
                </a:cubicBezTo>
                <a:lnTo>
                  <a:pt x="812138" y="967105"/>
                </a:lnTo>
                <a:cubicBezTo>
                  <a:pt x="838743" y="967105"/>
                  <a:pt x="860274" y="945574"/>
                  <a:pt x="860274" y="918969"/>
                </a:cubicBezTo>
                <a:lnTo>
                  <a:pt x="860274" y="918969"/>
                </a:lnTo>
                <a:cubicBezTo>
                  <a:pt x="860274" y="892364"/>
                  <a:pt x="838743" y="870833"/>
                  <a:pt x="812138" y="870833"/>
                </a:cubicBezTo>
                <a:lnTo>
                  <a:pt x="737123" y="870833"/>
                </a:lnTo>
                <a:cubicBezTo>
                  <a:pt x="624943" y="870833"/>
                  <a:pt x="533883" y="779910"/>
                  <a:pt x="533883" y="667593"/>
                </a:cubicBezTo>
                <a:lnTo>
                  <a:pt x="533883" y="389612"/>
                </a:lnTo>
                <a:cubicBezTo>
                  <a:pt x="534020" y="336676"/>
                  <a:pt x="570773" y="290735"/>
                  <a:pt x="622474" y="279078"/>
                </a:cubicBezTo>
                <a:lnTo>
                  <a:pt x="622474" y="279078"/>
                </a:lnTo>
                <a:close/>
              </a:path>
            </a:pathLst>
          </a:custGeom>
          <a:noFill/>
          <a:ln w="13707" cap="flat">
            <a:noFill/>
            <a:prstDash val="solid"/>
            <a:miter/>
          </a:ln>
        </p:spPr>
        <p:txBody>
          <a:bodyPr rtlCol="0" anchor="ctr"/>
          <a:lstStyle/>
          <a:p>
            <a:pPr defTabSz="914225"/>
            <a:endParaRPr lang="en-US">
              <a:solidFill>
                <a:srgbClr val="000000"/>
              </a:solidFill>
              <a:latin typeface="Segoe UI"/>
            </a:endParaRPr>
          </a:p>
        </p:txBody>
      </p:sp>
      <p:sp>
        <p:nvSpPr>
          <p:cNvPr id="403" name="TextBox 402">
            <a:extLst>
              <a:ext uri="{FF2B5EF4-FFF2-40B4-BE49-F238E27FC236}">
                <a16:creationId xmlns:a16="http://schemas.microsoft.com/office/drawing/2014/main" id="{2B76C728-AE26-4B81-80E2-E93CD6E237E9}"/>
              </a:ext>
            </a:extLst>
          </p:cNvPr>
          <p:cNvSpPr txBox="1"/>
          <p:nvPr/>
        </p:nvSpPr>
        <p:spPr>
          <a:xfrm>
            <a:off x="1144333" y="2818294"/>
            <a:ext cx="1435899" cy="406208"/>
          </a:xfrm>
          <a:prstGeom prst="rect">
            <a:avLst/>
          </a:prstGeom>
          <a:noFill/>
        </p:spPr>
        <p:txBody>
          <a:bodyPr wrap="square">
            <a:spAutoFit/>
          </a:bodyPr>
          <a:lstStyle/>
          <a:p>
            <a:pPr algn="ctr" defTabSz="913927" fontAlgn="base">
              <a:spcBef>
                <a:spcPct val="0"/>
              </a:spcBef>
              <a:spcAft>
                <a:spcPct val="0"/>
              </a:spcAft>
              <a:defRPr/>
            </a:pPr>
            <a:r>
              <a:rPr lang="en-US" sz="2000">
                <a:solidFill>
                  <a:srgbClr val="000000"/>
                </a:solidFill>
                <a:latin typeface="Segoe UI Semibold"/>
                <a:cs typeface="Segoe UI" pitchFamily="34" charset="0"/>
              </a:rPr>
              <a:t>Raw data</a:t>
            </a:r>
          </a:p>
        </p:txBody>
      </p:sp>
      <p:sp>
        <p:nvSpPr>
          <p:cNvPr id="12427" name="Freeform: Shape 12426" descr="Diagram where raw data feeds into Azure Sentinel and then creates insights">
            <a:extLst>
              <a:ext uri="{FF2B5EF4-FFF2-40B4-BE49-F238E27FC236}">
                <a16:creationId xmlns:a16="http://schemas.microsoft.com/office/drawing/2014/main" id="{05C57BA3-C68F-4C84-9DD8-55344BE1F9F7}"/>
              </a:ext>
              <a:ext uri="{C183D7F6-B498-43B3-948B-1728B52AA6E4}">
                <adec:decorative xmlns:adec="http://schemas.microsoft.com/office/drawing/2017/decorative" val="0"/>
              </a:ext>
            </a:extLst>
          </p:cNvPr>
          <p:cNvSpPr/>
          <p:nvPr/>
        </p:nvSpPr>
        <p:spPr>
          <a:xfrm>
            <a:off x="3319561" y="3330709"/>
            <a:ext cx="5034141" cy="2026084"/>
          </a:xfrm>
          <a:custGeom>
            <a:avLst/>
            <a:gdLst>
              <a:gd name="connsiteX0" fmla="*/ 3478945 w 3987730"/>
              <a:gd name="connsiteY0" fmla="*/ 571322 h 1588756"/>
              <a:gd name="connsiteX1" fmla="*/ 3309852 w 3987730"/>
              <a:gd name="connsiteY1" fmla="*/ 600258 h 1588756"/>
              <a:gd name="connsiteX2" fmla="*/ 3313966 w 3987730"/>
              <a:gd name="connsiteY2" fmla="*/ 539642 h 1588756"/>
              <a:gd name="connsiteX3" fmla="*/ 2854550 w 3987730"/>
              <a:gd name="connsiteY3" fmla="*/ 80226 h 1588756"/>
              <a:gd name="connsiteX4" fmla="*/ 2432162 w 3987730"/>
              <a:gd name="connsiteY4" fmla="*/ 358756 h 1588756"/>
              <a:gd name="connsiteX5" fmla="*/ 1767997 w 3987730"/>
              <a:gd name="connsiteY5" fmla="*/ 0 h 1588756"/>
              <a:gd name="connsiteX6" fmla="*/ 976979 w 3987730"/>
              <a:gd name="connsiteY6" fmla="*/ 723546 h 1588756"/>
              <a:gd name="connsiteX7" fmla="*/ 541974 w 3987730"/>
              <a:gd name="connsiteY7" fmla="*/ 504809 h 1588756"/>
              <a:gd name="connsiteX8" fmla="*/ 0 w 3987730"/>
              <a:gd name="connsiteY8" fmla="*/ 1046783 h 1588756"/>
              <a:gd name="connsiteX9" fmla="*/ 541974 w 3987730"/>
              <a:gd name="connsiteY9" fmla="*/ 1588757 h 1588756"/>
              <a:gd name="connsiteX10" fmla="*/ 3478945 w 3987730"/>
              <a:gd name="connsiteY10" fmla="*/ 1588757 h 1588756"/>
              <a:gd name="connsiteX11" fmla="*/ 3987731 w 3987730"/>
              <a:gd name="connsiteY11" fmla="*/ 1079970 h 1588756"/>
              <a:gd name="connsiteX12" fmla="*/ 3478945 w 3987730"/>
              <a:gd name="connsiteY12" fmla="*/ 571322 h 1588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987730" h="1588756">
                <a:moveTo>
                  <a:pt x="3478945" y="571322"/>
                </a:moveTo>
                <a:cubicBezTo>
                  <a:pt x="3419700" y="571322"/>
                  <a:pt x="3362788" y="581607"/>
                  <a:pt x="3309852" y="600258"/>
                </a:cubicBezTo>
                <a:cubicBezTo>
                  <a:pt x="3312458" y="580373"/>
                  <a:pt x="3313966" y="560213"/>
                  <a:pt x="3313966" y="539642"/>
                </a:cubicBezTo>
                <a:cubicBezTo>
                  <a:pt x="3313966" y="285935"/>
                  <a:pt x="3108258" y="80226"/>
                  <a:pt x="2854550" y="80226"/>
                </a:cubicBezTo>
                <a:cubicBezTo>
                  <a:pt x="2665024" y="80226"/>
                  <a:pt x="2502377" y="195012"/>
                  <a:pt x="2432162" y="358756"/>
                </a:cubicBezTo>
                <a:cubicBezTo>
                  <a:pt x="2290223" y="142762"/>
                  <a:pt x="2045841" y="0"/>
                  <a:pt x="1767997" y="0"/>
                </a:cubicBezTo>
                <a:cubicBezTo>
                  <a:pt x="1353151" y="0"/>
                  <a:pt x="1012772" y="318026"/>
                  <a:pt x="976979" y="723546"/>
                </a:cubicBezTo>
                <a:cubicBezTo>
                  <a:pt x="878239" y="590795"/>
                  <a:pt x="720117" y="504809"/>
                  <a:pt x="541974" y="504809"/>
                </a:cubicBezTo>
                <a:cubicBezTo>
                  <a:pt x="242736" y="504809"/>
                  <a:pt x="0" y="747408"/>
                  <a:pt x="0" y="1046783"/>
                </a:cubicBezTo>
                <a:cubicBezTo>
                  <a:pt x="0" y="1346158"/>
                  <a:pt x="242599" y="1588757"/>
                  <a:pt x="541974" y="1588757"/>
                </a:cubicBezTo>
                <a:cubicBezTo>
                  <a:pt x="798012" y="1588757"/>
                  <a:pt x="3314378" y="1588757"/>
                  <a:pt x="3478945" y="1588757"/>
                </a:cubicBezTo>
                <a:cubicBezTo>
                  <a:pt x="3759943" y="1588757"/>
                  <a:pt x="3987731" y="1360969"/>
                  <a:pt x="3987731" y="1079970"/>
                </a:cubicBezTo>
                <a:cubicBezTo>
                  <a:pt x="3987731" y="798973"/>
                  <a:pt x="3759943" y="571322"/>
                  <a:pt x="3478945" y="571322"/>
                </a:cubicBezTo>
                <a:close/>
              </a:path>
            </a:pathLst>
          </a:custGeom>
          <a:solidFill>
            <a:srgbClr val="FFFFFF"/>
          </a:solidFill>
          <a:ln w="13707" cap="flat">
            <a:noFill/>
            <a:prstDash val="solid"/>
            <a:miter/>
          </a:ln>
        </p:spPr>
        <p:txBody>
          <a:bodyPr rtlCol="0" anchor="ctr"/>
          <a:lstStyle/>
          <a:p>
            <a:pPr defTabSz="914225"/>
            <a:endParaRPr lang="en-US">
              <a:solidFill>
                <a:srgbClr val="000000"/>
              </a:solidFill>
              <a:latin typeface="Segoe UI"/>
            </a:endParaRPr>
          </a:p>
        </p:txBody>
      </p:sp>
      <p:sp>
        <p:nvSpPr>
          <p:cNvPr id="169" name="TextBox 168">
            <a:extLst>
              <a:ext uri="{FF2B5EF4-FFF2-40B4-BE49-F238E27FC236}">
                <a16:creationId xmlns:a16="http://schemas.microsoft.com/office/drawing/2014/main" id="{68635382-EA53-404A-9AB7-797AC24D0228}"/>
              </a:ext>
            </a:extLst>
          </p:cNvPr>
          <p:cNvSpPr txBox="1"/>
          <p:nvPr/>
        </p:nvSpPr>
        <p:spPr>
          <a:xfrm>
            <a:off x="6250769" y="4513120"/>
            <a:ext cx="983614" cy="594566"/>
          </a:xfrm>
          <a:prstGeom prst="rect">
            <a:avLst/>
          </a:prstGeom>
          <a:noFill/>
        </p:spPr>
        <p:txBody>
          <a:bodyPr wrap="square">
            <a:spAutoFit/>
          </a:bodyPr>
          <a:lstStyle/>
          <a:p>
            <a:pPr defTabSz="932205">
              <a:defRPr/>
            </a:pPr>
            <a:r>
              <a:rPr lang="en-US" sz="1600" kern="0">
                <a:solidFill>
                  <a:srgbClr val="0078D3"/>
                </a:solidFill>
                <a:latin typeface="Segoe UI Semibold"/>
                <a:ea typeface="Segoe UI Black" panose="020B0A02040204020203" pitchFamily="34" charset="0"/>
              </a:rPr>
              <a:t>Azure Sentinel</a:t>
            </a:r>
          </a:p>
        </p:txBody>
      </p:sp>
      <p:grpSp>
        <p:nvGrpSpPr>
          <p:cNvPr id="250" name="Group 249" descr="User Resolution&#10;">
            <a:extLst>
              <a:ext uri="{FF2B5EF4-FFF2-40B4-BE49-F238E27FC236}">
                <a16:creationId xmlns:a16="http://schemas.microsoft.com/office/drawing/2014/main" id="{83A3DF0D-C1F7-4158-B6C0-12BF6F4CABF1}"/>
              </a:ext>
            </a:extLst>
          </p:cNvPr>
          <p:cNvGrpSpPr>
            <a:grpSpLocks noChangeAspect="1"/>
          </p:cNvGrpSpPr>
          <p:nvPr/>
        </p:nvGrpSpPr>
        <p:grpSpPr>
          <a:xfrm>
            <a:off x="3283677" y="3628346"/>
            <a:ext cx="1311234" cy="1250912"/>
            <a:chOff x="3269664" y="3624277"/>
            <a:chExt cx="1552265" cy="1480854"/>
          </a:xfrm>
        </p:grpSpPr>
        <p:sp>
          <p:nvSpPr>
            <p:cNvPr id="12429" name="Freeform: Shape 12428">
              <a:extLst>
                <a:ext uri="{FF2B5EF4-FFF2-40B4-BE49-F238E27FC236}">
                  <a16:creationId xmlns:a16="http://schemas.microsoft.com/office/drawing/2014/main" id="{08E80989-14D1-4D11-9BA4-8ACA3661A217}"/>
                </a:ext>
              </a:extLst>
            </p:cNvPr>
            <p:cNvSpPr/>
            <p:nvPr/>
          </p:nvSpPr>
          <p:spPr>
            <a:xfrm>
              <a:off x="3556554" y="4207972"/>
              <a:ext cx="897158" cy="897159"/>
            </a:xfrm>
            <a:custGeom>
              <a:avLst/>
              <a:gdLst>
                <a:gd name="connsiteX0" fmla="*/ 883724 w 883724"/>
                <a:gd name="connsiteY0" fmla="*/ 441862 h 883724"/>
                <a:gd name="connsiteX1" fmla="*/ 441862 w 883724"/>
                <a:gd name="connsiteY1" fmla="*/ 883724 h 883724"/>
                <a:gd name="connsiteX2" fmla="*/ 0 w 883724"/>
                <a:gd name="connsiteY2" fmla="*/ 441862 h 883724"/>
                <a:gd name="connsiteX3" fmla="*/ 441862 w 883724"/>
                <a:gd name="connsiteY3" fmla="*/ 0 h 883724"/>
                <a:gd name="connsiteX4" fmla="*/ 883724 w 883724"/>
                <a:gd name="connsiteY4" fmla="*/ 441862 h 88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724" h="883724">
                  <a:moveTo>
                    <a:pt x="883724" y="441862"/>
                  </a:moveTo>
                  <a:cubicBezTo>
                    <a:pt x="883724" y="685896"/>
                    <a:pt x="685896" y="883724"/>
                    <a:pt x="441862" y="883724"/>
                  </a:cubicBezTo>
                  <a:cubicBezTo>
                    <a:pt x="197829" y="883724"/>
                    <a:pt x="0" y="685896"/>
                    <a:pt x="0" y="441862"/>
                  </a:cubicBezTo>
                  <a:cubicBezTo>
                    <a:pt x="0" y="197828"/>
                    <a:pt x="197829" y="0"/>
                    <a:pt x="441862" y="0"/>
                  </a:cubicBezTo>
                  <a:cubicBezTo>
                    <a:pt x="685896" y="0"/>
                    <a:pt x="883724" y="197828"/>
                    <a:pt x="883724" y="441862"/>
                  </a:cubicBezTo>
                  <a:close/>
                </a:path>
              </a:pathLst>
            </a:custGeom>
            <a:solidFill>
              <a:schemeClr val="bg2"/>
            </a:solidFill>
            <a:ln w="13707" cap="flat">
              <a:noFill/>
              <a:prstDash val="solid"/>
              <a:miter/>
            </a:ln>
          </p:spPr>
          <p:txBody>
            <a:bodyPr rtlCol="0" anchor="ctr"/>
            <a:lstStyle/>
            <a:p>
              <a:pPr defTabSz="914225"/>
              <a:endParaRPr lang="en-US">
                <a:solidFill>
                  <a:srgbClr val="000000"/>
                </a:solidFill>
                <a:latin typeface="Segoe UI"/>
              </a:endParaRPr>
            </a:p>
          </p:txBody>
        </p:sp>
        <p:sp>
          <p:nvSpPr>
            <p:cNvPr id="412" name="TextBox 411" descr="User Resolution&#10;">
              <a:extLst>
                <a:ext uri="{FF2B5EF4-FFF2-40B4-BE49-F238E27FC236}">
                  <a16:creationId xmlns:a16="http://schemas.microsoft.com/office/drawing/2014/main" id="{3E20CF68-9D0D-4C78-A551-3409880116FD}"/>
                </a:ext>
              </a:extLst>
            </p:cNvPr>
            <p:cNvSpPr txBox="1"/>
            <p:nvPr/>
          </p:nvSpPr>
          <p:spPr>
            <a:xfrm>
              <a:off x="3269664" y="3624277"/>
              <a:ext cx="1552265" cy="295083"/>
            </a:xfrm>
            <a:prstGeom prst="rect">
              <a:avLst/>
            </a:prstGeom>
            <a:noFill/>
          </p:spPr>
          <p:txBody>
            <a:bodyPr wrap="square">
              <a:spAutoFit/>
            </a:bodyPr>
            <a:lstStyle/>
            <a:p>
              <a:pPr algn="ctr" defTabSz="913927" fontAlgn="base">
                <a:spcBef>
                  <a:spcPct val="0"/>
                </a:spcBef>
                <a:spcAft>
                  <a:spcPct val="0"/>
                </a:spcAft>
                <a:defRPr/>
              </a:pPr>
              <a:r>
                <a:rPr lang="en-US" sz="1000">
                  <a:solidFill>
                    <a:srgbClr val="000000"/>
                  </a:solidFill>
                  <a:latin typeface="Segoe UI Semibold"/>
                  <a:cs typeface="Segoe UI" pitchFamily="34" charset="0"/>
                </a:rPr>
                <a:t>User Resolution</a:t>
              </a:r>
            </a:p>
          </p:txBody>
        </p:sp>
        <p:sp>
          <p:nvSpPr>
            <p:cNvPr id="6" name="people_4" title="Icon of a person">
              <a:extLst>
                <a:ext uri="{FF2B5EF4-FFF2-40B4-BE49-F238E27FC236}">
                  <a16:creationId xmlns:a16="http://schemas.microsoft.com/office/drawing/2014/main" id="{A13FCDF9-776D-4379-9C95-DE0A3C2FAE96}"/>
                </a:ext>
              </a:extLst>
            </p:cNvPr>
            <p:cNvSpPr>
              <a:spLocks noChangeAspect="1" noEditPoints="1"/>
            </p:cNvSpPr>
            <p:nvPr/>
          </p:nvSpPr>
          <p:spPr bwMode="auto">
            <a:xfrm>
              <a:off x="3812418" y="4441099"/>
              <a:ext cx="385430" cy="43090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algn="ctr" defTabSz="896030" fontAlgn="base">
                <a:defRPr/>
              </a:pPr>
              <a:endParaRPr lang="en-US" sz="1666">
                <a:solidFill>
                  <a:srgbClr val="505050"/>
                </a:solidFill>
                <a:latin typeface="Segoe UI"/>
              </a:endParaRPr>
            </a:p>
          </p:txBody>
        </p:sp>
        <p:cxnSp>
          <p:nvCxnSpPr>
            <p:cNvPr id="9" name="Straight Connector 8">
              <a:extLst>
                <a:ext uri="{FF2B5EF4-FFF2-40B4-BE49-F238E27FC236}">
                  <a16:creationId xmlns:a16="http://schemas.microsoft.com/office/drawing/2014/main" id="{7D99D192-FEFC-4A8B-97CD-6277965F4981}"/>
                </a:ext>
              </a:extLst>
            </p:cNvPr>
            <p:cNvCxnSpPr>
              <a:cxnSpLocks/>
              <a:endCxn id="12429" idx="3"/>
            </p:cNvCxnSpPr>
            <p:nvPr/>
          </p:nvCxnSpPr>
          <p:spPr>
            <a:xfrm flipH="1">
              <a:off x="4005133" y="3879594"/>
              <a:ext cx="2966" cy="328378"/>
            </a:xfrm>
            <a:prstGeom prst="line">
              <a:avLst/>
            </a:prstGeom>
            <a:noFill/>
            <a:ln>
              <a:solidFill>
                <a:srgbClr val="D2D2D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253" name="Group 252" descr="Threat Indicators&#10;">
            <a:extLst>
              <a:ext uri="{FF2B5EF4-FFF2-40B4-BE49-F238E27FC236}">
                <a16:creationId xmlns:a16="http://schemas.microsoft.com/office/drawing/2014/main" id="{FD8F1E30-1548-4CA0-8FED-DD0F7536263A}"/>
              </a:ext>
            </a:extLst>
          </p:cNvPr>
          <p:cNvGrpSpPr/>
          <p:nvPr/>
        </p:nvGrpSpPr>
        <p:grpSpPr>
          <a:xfrm>
            <a:off x="4818946" y="2701238"/>
            <a:ext cx="1295269" cy="1557278"/>
            <a:chOff x="4818764" y="2701134"/>
            <a:chExt cx="1295453" cy="1557499"/>
          </a:xfrm>
        </p:grpSpPr>
        <p:sp>
          <p:nvSpPr>
            <p:cNvPr id="12433" name="Freeform: Shape 12432">
              <a:extLst>
                <a:ext uri="{FF2B5EF4-FFF2-40B4-BE49-F238E27FC236}">
                  <a16:creationId xmlns:a16="http://schemas.microsoft.com/office/drawing/2014/main" id="{2EA27EFA-4E6E-44A4-A73F-7747DE31554C}"/>
                </a:ext>
              </a:extLst>
            </p:cNvPr>
            <p:cNvSpPr/>
            <p:nvPr/>
          </p:nvSpPr>
          <p:spPr>
            <a:xfrm>
              <a:off x="5098527" y="3520011"/>
              <a:ext cx="738624" cy="738622"/>
            </a:xfrm>
            <a:custGeom>
              <a:avLst/>
              <a:gdLst>
                <a:gd name="connsiteX0" fmla="*/ 312403 w 312402"/>
                <a:gd name="connsiteY0" fmla="*/ 156202 h 312402"/>
                <a:gd name="connsiteX1" fmla="*/ 156201 w 312402"/>
                <a:gd name="connsiteY1" fmla="*/ 312403 h 312402"/>
                <a:gd name="connsiteX2" fmla="*/ 0 w 312402"/>
                <a:gd name="connsiteY2" fmla="*/ 156202 h 312402"/>
                <a:gd name="connsiteX3" fmla="*/ 156201 w 312402"/>
                <a:gd name="connsiteY3" fmla="*/ 0 h 312402"/>
                <a:gd name="connsiteX4" fmla="*/ 312403 w 312402"/>
                <a:gd name="connsiteY4" fmla="*/ 156202 h 312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402" h="312402">
                  <a:moveTo>
                    <a:pt x="312403" y="156202"/>
                  </a:moveTo>
                  <a:cubicBezTo>
                    <a:pt x="312403" y="242469"/>
                    <a:pt x="242469" y="312403"/>
                    <a:pt x="156201" y="312403"/>
                  </a:cubicBezTo>
                  <a:cubicBezTo>
                    <a:pt x="69934" y="312403"/>
                    <a:pt x="0" y="242469"/>
                    <a:pt x="0" y="156202"/>
                  </a:cubicBezTo>
                  <a:cubicBezTo>
                    <a:pt x="0" y="69934"/>
                    <a:pt x="69934" y="0"/>
                    <a:pt x="156201" y="0"/>
                  </a:cubicBezTo>
                  <a:cubicBezTo>
                    <a:pt x="242469" y="0"/>
                    <a:pt x="312403" y="69934"/>
                    <a:pt x="312403" y="156202"/>
                  </a:cubicBezTo>
                  <a:close/>
                </a:path>
              </a:pathLst>
            </a:custGeom>
            <a:solidFill>
              <a:schemeClr val="bg2"/>
            </a:solidFill>
            <a:ln w="13707" cap="flat">
              <a:noFill/>
              <a:prstDash val="solid"/>
              <a:miter/>
            </a:ln>
          </p:spPr>
          <p:txBody>
            <a:bodyPr rtlCol="0" anchor="ctr"/>
            <a:lstStyle/>
            <a:p>
              <a:pPr defTabSz="914225"/>
              <a:endParaRPr lang="en-US">
                <a:solidFill>
                  <a:srgbClr val="000000"/>
                </a:solidFill>
                <a:latin typeface="Segoe UI"/>
              </a:endParaRPr>
            </a:p>
          </p:txBody>
        </p:sp>
        <p:sp>
          <p:nvSpPr>
            <p:cNvPr id="4" name="speedometer_2" title="Icon of a spedometer showing fast speed">
              <a:extLst>
                <a:ext uri="{FF2B5EF4-FFF2-40B4-BE49-F238E27FC236}">
                  <a16:creationId xmlns:a16="http://schemas.microsoft.com/office/drawing/2014/main" id="{0F540AD4-AEFD-4C99-BF96-D958510EDDA7}"/>
                </a:ext>
              </a:extLst>
            </p:cNvPr>
            <p:cNvSpPr>
              <a:spLocks noChangeAspect="1" noEditPoints="1"/>
            </p:cNvSpPr>
            <p:nvPr/>
          </p:nvSpPr>
          <p:spPr bwMode="auto">
            <a:xfrm>
              <a:off x="5284080" y="3705564"/>
              <a:ext cx="367518" cy="367516"/>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algn="ctr" defTabSz="896030" fontAlgn="base">
                <a:defRPr/>
              </a:pPr>
              <a:endParaRPr lang="en-US" sz="1666">
                <a:solidFill>
                  <a:srgbClr val="505050"/>
                </a:solidFill>
                <a:latin typeface="Segoe UI"/>
              </a:endParaRPr>
            </a:p>
          </p:txBody>
        </p:sp>
        <p:sp>
          <p:nvSpPr>
            <p:cNvPr id="152" name="TextBox 151">
              <a:extLst>
                <a:ext uri="{FF2B5EF4-FFF2-40B4-BE49-F238E27FC236}">
                  <a16:creationId xmlns:a16="http://schemas.microsoft.com/office/drawing/2014/main" id="{92CC37D8-E887-48C0-933C-00B1B7DA5BAB}"/>
                </a:ext>
              </a:extLst>
            </p:cNvPr>
            <p:cNvSpPr txBox="1"/>
            <p:nvPr/>
          </p:nvSpPr>
          <p:spPr>
            <a:xfrm>
              <a:off x="4818764" y="2701134"/>
              <a:ext cx="1295453" cy="249299"/>
            </a:xfrm>
            <a:prstGeom prst="rect">
              <a:avLst/>
            </a:prstGeom>
            <a:noFill/>
          </p:spPr>
          <p:txBody>
            <a:bodyPr wrap="square">
              <a:spAutoFit/>
            </a:bodyPr>
            <a:lstStyle/>
            <a:p>
              <a:pPr algn="ctr" defTabSz="913927" fontAlgn="base">
                <a:spcBef>
                  <a:spcPct val="0"/>
                </a:spcBef>
                <a:spcAft>
                  <a:spcPct val="0"/>
                </a:spcAft>
                <a:defRPr/>
              </a:pPr>
              <a:r>
                <a:rPr lang="en-US" sz="1000">
                  <a:solidFill>
                    <a:srgbClr val="000000"/>
                  </a:solidFill>
                  <a:latin typeface="Segoe UI Semibold"/>
                  <a:cs typeface="Segoe UI" pitchFamily="34" charset="0"/>
                </a:rPr>
                <a:t>Threat Indicators</a:t>
              </a:r>
            </a:p>
          </p:txBody>
        </p:sp>
        <p:cxnSp>
          <p:nvCxnSpPr>
            <p:cNvPr id="153" name="Straight Connector 152">
              <a:extLst>
                <a:ext uri="{FF2B5EF4-FFF2-40B4-BE49-F238E27FC236}">
                  <a16:creationId xmlns:a16="http://schemas.microsoft.com/office/drawing/2014/main" id="{FD789285-A923-46C5-8E34-31F11B4FEF50}"/>
                </a:ext>
              </a:extLst>
            </p:cNvPr>
            <p:cNvCxnSpPr>
              <a:cxnSpLocks/>
              <a:endCxn id="12433" idx="3"/>
            </p:cNvCxnSpPr>
            <p:nvPr/>
          </p:nvCxnSpPr>
          <p:spPr>
            <a:xfrm>
              <a:off x="5467839" y="2956518"/>
              <a:ext cx="0" cy="563493"/>
            </a:xfrm>
            <a:prstGeom prst="line">
              <a:avLst/>
            </a:prstGeom>
            <a:noFill/>
            <a:ln>
              <a:solidFill>
                <a:srgbClr val="D2D2D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254" name="Group 253" descr="Geolocation Resolution&#10;">
            <a:extLst>
              <a:ext uri="{FF2B5EF4-FFF2-40B4-BE49-F238E27FC236}">
                <a16:creationId xmlns:a16="http://schemas.microsoft.com/office/drawing/2014/main" id="{01D8AEAB-FA40-43B8-8159-9F398D0A210A}"/>
              </a:ext>
            </a:extLst>
          </p:cNvPr>
          <p:cNvGrpSpPr/>
          <p:nvPr/>
        </p:nvGrpSpPr>
        <p:grpSpPr>
          <a:xfrm>
            <a:off x="5491391" y="3037094"/>
            <a:ext cx="1552170" cy="1353302"/>
            <a:chOff x="5491305" y="3037038"/>
            <a:chExt cx="1552390" cy="1353494"/>
          </a:xfrm>
        </p:grpSpPr>
        <p:sp>
          <p:nvSpPr>
            <p:cNvPr id="12432" name="Freeform: Shape 12431">
              <a:extLst>
                <a:ext uri="{FF2B5EF4-FFF2-40B4-BE49-F238E27FC236}">
                  <a16:creationId xmlns:a16="http://schemas.microsoft.com/office/drawing/2014/main" id="{91E7A56F-C354-44D7-93F9-3F876CBC53A0}"/>
                </a:ext>
              </a:extLst>
            </p:cNvPr>
            <p:cNvSpPr/>
            <p:nvPr/>
          </p:nvSpPr>
          <p:spPr>
            <a:xfrm>
              <a:off x="6027671" y="3922040"/>
              <a:ext cx="468494" cy="468492"/>
            </a:xfrm>
            <a:custGeom>
              <a:avLst/>
              <a:gdLst>
                <a:gd name="connsiteX0" fmla="*/ 505221 w 505220"/>
                <a:gd name="connsiteY0" fmla="*/ 252610 h 505220"/>
                <a:gd name="connsiteX1" fmla="*/ 252610 w 505220"/>
                <a:gd name="connsiteY1" fmla="*/ 505221 h 505220"/>
                <a:gd name="connsiteX2" fmla="*/ 0 w 505220"/>
                <a:gd name="connsiteY2" fmla="*/ 252610 h 505220"/>
                <a:gd name="connsiteX3" fmla="*/ 252610 w 505220"/>
                <a:gd name="connsiteY3" fmla="*/ 0 h 505220"/>
                <a:gd name="connsiteX4" fmla="*/ 505221 w 505220"/>
                <a:gd name="connsiteY4" fmla="*/ 252610 h 505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5220" h="505220">
                  <a:moveTo>
                    <a:pt x="505221" y="252610"/>
                  </a:moveTo>
                  <a:cubicBezTo>
                    <a:pt x="505221" y="392123"/>
                    <a:pt x="392123" y="505221"/>
                    <a:pt x="252610" y="505221"/>
                  </a:cubicBezTo>
                  <a:cubicBezTo>
                    <a:pt x="113097" y="505221"/>
                    <a:pt x="0" y="392123"/>
                    <a:pt x="0" y="252610"/>
                  </a:cubicBezTo>
                  <a:cubicBezTo>
                    <a:pt x="0" y="113098"/>
                    <a:pt x="113097" y="0"/>
                    <a:pt x="252610" y="0"/>
                  </a:cubicBezTo>
                  <a:cubicBezTo>
                    <a:pt x="392123" y="0"/>
                    <a:pt x="505221" y="113098"/>
                    <a:pt x="505221" y="252610"/>
                  </a:cubicBezTo>
                  <a:close/>
                </a:path>
              </a:pathLst>
            </a:custGeom>
            <a:solidFill>
              <a:schemeClr val="bg2"/>
            </a:solidFill>
            <a:ln w="13707" cap="flat">
              <a:noFill/>
              <a:prstDash val="solid"/>
              <a:miter/>
            </a:ln>
          </p:spPr>
          <p:txBody>
            <a:bodyPr rtlCol="0" anchor="ctr"/>
            <a:lstStyle/>
            <a:p>
              <a:pPr defTabSz="914225"/>
              <a:endParaRPr lang="en-US">
                <a:solidFill>
                  <a:srgbClr val="000000"/>
                </a:solidFill>
                <a:latin typeface="Segoe UI"/>
              </a:endParaRPr>
            </a:p>
          </p:txBody>
        </p:sp>
        <p:sp>
          <p:nvSpPr>
            <p:cNvPr id="409" name="TextBox 408">
              <a:extLst>
                <a:ext uri="{FF2B5EF4-FFF2-40B4-BE49-F238E27FC236}">
                  <a16:creationId xmlns:a16="http://schemas.microsoft.com/office/drawing/2014/main" id="{DF2BDD15-0124-4DC2-B4E2-3872C3055DE3}"/>
                </a:ext>
              </a:extLst>
            </p:cNvPr>
            <p:cNvSpPr txBox="1"/>
            <p:nvPr/>
          </p:nvSpPr>
          <p:spPr>
            <a:xfrm>
              <a:off x="5491305" y="3037038"/>
              <a:ext cx="1552390" cy="244433"/>
            </a:xfrm>
            <a:prstGeom prst="rect">
              <a:avLst/>
            </a:prstGeom>
            <a:noFill/>
          </p:spPr>
          <p:txBody>
            <a:bodyPr wrap="square">
              <a:spAutoFit/>
            </a:bodyPr>
            <a:lstStyle/>
            <a:p>
              <a:pPr algn="ctr" defTabSz="913927" fontAlgn="base">
                <a:spcBef>
                  <a:spcPct val="0"/>
                </a:spcBef>
                <a:spcAft>
                  <a:spcPct val="0"/>
                </a:spcAft>
                <a:defRPr/>
              </a:pPr>
              <a:r>
                <a:rPr lang="en-US" sz="1000">
                  <a:solidFill>
                    <a:srgbClr val="000000"/>
                  </a:solidFill>
                  <a:latin typeface="Segoe UI Semibold"/>
                  <a:cs typeface="Segoe UI" pitchFamily="34" charset="0"/>
                </a:rPr>
                <a:t>Geolocation Resolution</a:t>
              </a:r>
            </a:p>
          </p:txBody>
        </p:sp>
        <p:sp>
          <p:nvSpPr>
            <p:cNvPr id="5" name="POI_ECAF" title="Icon of a map location marker">
              <a:extLst>
                <a:ext uri="{FF2B5EF4-FFF2-40B4-BE49-F238E27FC236}">
                  <a16:creationId xmlns:a16="http://schemas.microsoft.com/office/drawing/2014/main" id="{CCAE363F-1367-4BAB-8C02-29550C7BEFE8}"/>
                </a:ext>
              </a:extLst>
            </p:cNvPr>
            <p:cNvSpPr>
              <a:spLocks noChangeAspect="1" noEditPoints="1"/>
            </p:cNvSpPr>
            <p:nvPr/>
          </p:nvSpPr>
          <p:spPr bwMode="auto">
            <a:xfrm>
              <a:off x="6181645" y="4027836"/>
              <a:ext cx="160546" cy="256900"/>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algn="ctr" defTabSz="896030" fontAlgn="base">
                <a:defRPr/>
              </a:pPr>
              <a:endParaRPr lang="en-US" sz="882">
                <a:gradFill>
                  <a:gsLst>
                    <a:gs pos="0">
                      <a:srgbClr val="505050"/>
                    </a:gs>
                    <a:gs pos="100000">
                      <a:srgbClr val="505050"/>
                    </a:gs>
                  </a:gsLst>
                  <a:lin ang="5400000" scaled="1"/>
                </a:gradFill>
                <a:latin typeface="Segoe UI"/>
              </a:endParaRPr>
            </a:p>
          </p:txBody>
        </p:sp>
        <p:cxnSp>
          <p:nvCxnSpPr>
            <p:cNvPr id="160" name="Straight Connector 159">
              <a:extLst>
                <a:ext uri="{FF2B5EF4-FFF2-40B4-BE49-F238E27FC236}">
                  <a16:creationId xmlns:a16="http://schemas.microsoft.com/office/drawing/2014/main" id="{34AFCE39-3E4B-4E07-8AAF-3EBC91FB1B86}"/>
                </a:ext>
              </a:extLst>
            </p:cNvPr>
            <p:cNvCxnSpPr>
              <a:cxnSpLocks/>
              <a:endCxn id="12432" idx="3"/>
            </p:cNvCxnSpPr>
            <p:nvPr/>
          </p:nvCxnSpPr>
          <p:spPr>
            <a:xfrm>
              <a:off x="6261918" y="3290954"/>
              <a:ext cx="0" cy="631086"/>
            </a:xfrm>
            <a:prstGeom prst="line">
              <a:avLst/>
            </a:prstGeom>
            <a:noFill/>
            <a:ln>
              <a:solidFill>
                <a:srgbClr val="D2D2D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nvGrpSpPr>
          <p:cNvPr id="255" name="Group 254" descr="User Blast Radius&#10;">
            <a:extLst>
              <a:ext uri="{FF2B5EF4-FFF2-40B4-BE49-F238E27FC236}">
                <a16:creationId xmlns:a16="http://schemas.microsoft.com/office/drawing/2014/main" id="{E51EE0BB-EA29-4D7E-B7D3-A44395E721BC}"/>
              </a:ext>
            </a:extLst>
          </p:cNvPr>
          <p:cNvGrpSpPr/>
          <p:nvPr/>
        </p:nvGrpSpPr>
        <p:grpSpPr>
          <a:xfrm>
            <a:off x="6673754" y="3169032"/>
            <a:ext cx="1723548" cy="1111774"/>
            <a:chOff x="6673835" y="3168995"/>
            <a:chExt cx="1723793" cy="1111931"/>
          </a:xfrm>
        </p:grpSpPr>
        <p:sp>
          <p:nvSpPr>
            <p:cNvPr id="12431" name="Freeform: Shape 12430">
              <a:extLst>
                <a:ext uri="{FF2B5EF4-FFF2-40B4-BE49-F238E27FC236}">
                  <a16:creationId xmlns:a16="http://schemas.microsoft.com/office/drawing/2014/main" id="{DB98217C-F001-40C8-AD52-0103D1F70B53}"/>
                </a:ext>
              </a:extLst>
            </p:cNvPr>
            <p:cNvSpPr/>
            <p:nvPr/>
          </p:nvSpPr>
          <p:spPr>
            <a:xfrm>
              <a:off x="6673835" y="3630471"/>
              <a:ext cx="650456" cy="650455"/>
            </a:xfrm>
            <a:custGeom>
              <a:avLst/>
              <a:gdLst>
                <a:gd name="connsiteX0" fmla="*/ 592441 w 592440"/>
                <a:gd name="connsiteY0" fmla="*/ 296221 h 592440"/>
                <a:gd name="connsiteX1" fmla="*/ 296220 w 592440"/>
                <a:gd name="connsiteY1" fmla="*/ 592441 h 592440"/>
                <a:gd name="connsiteX2" fmla="*/ 0 w 592440"/>
                <a:gd name="connsiteY2" fmla="*/ 296221 h 592440"/>
                <a:gd name="connsiteX3" fmla="*/ 296220 w 592440"/>
                <a:gd name="connsiteY3" fmla="*/ 0 h 592440"/>
                <a:gd name="connsiteX4" fmla="*/ 592441 w 592440"/>
                <a:gd name="connsiteY4" fmla="*/ 296221 h 592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440" h="592440">
                  <a:moveTo>
                    <a:pt x="592441" y="296221"/>
                  </a:moveTo>
                  <a:cubicBezTo>
                    <a:pt x="592441" y="459819"/>
                    <a:pt x="459818" y="592441"/>
                    <a:pt x="296220" y="592441"/>
                  </a:cubicBezTo>
                  <a:cubicBezTo>
                    <a:pt x="132622" y="592441"/>
                    <a:pt x="0" y="459819"/>
                    <a:pt x="0" y="296221"/>
                  </a:cubicBezTo>
                  <a:cubicBezTo>
                    <a:pt x="0" y="132622"/>
                    <a:pt x="132622" y="0"/>
                    <a:pt x="296220" y="0"/>
                  </a:cubicBezTo>
                  <a:cubicBezTo>
                    <a:pt x="459818" y="0"/>
                    <a:pt x="592441" y="132622"/>
                    <a:pt x="592441" y="296221"/>
                  </a:cubicBezTo>
                  <a:close/>
                </a:path>
              </a:pathLst>
            </a:custGeom>
            <a:solidFill>
              <a:schemeClr val="bg2"/>
            </a:solidFill>
            <a:ln w="13707" cap="flat">
              <a:noFill/>
              <a:prstDash val="solid"/>
              <a:miter/>
            </a:ln>
          </p:spPr>
          <p:txBody>
            <a:bodyPr rtlCol="0" anchor="ctr"/>
            <a:lstStyle/>
            <a:p>
              <a:pPr defTabSz="914225"/>
              <a:endParaRPr lang="en-US">
                <a:solidFill>
                  <a:srgbClr val="000000"/>
                </a:solidFill>
                <a:latin typeface="Segoe UI"/>
              </a:endParaRPr>
            </a:p>
          </p:txBody>
        </p:sp>
        <p:sp>
          <p:nvSpPr>
            <p:cNvPr id="229" name="TextBox 228">
              <a:extLst>
                <a:ext uri="{FF2B5EF4-FFF2-40B4-BE49-F238E27FC236}">
                  <a16:creationId xmlns:a16="http://schemas.microsoft.com/office/drawing/2014/main" id="{DB1BA735-83F4-4EF3-AAE9-0E35F0F58276}"/>
                </a:ext>
              </a:extLst>
            </p:cNvPr>
            <p:cNvSpPr txBox="1"/>
            <p:nvPr/>
          </p:nvSpPr>
          <p:spPr>
            <a:xfrm>
              <a:off x="7102175" y="3168995"/>
              <a:ext cx="1295453" cy="249299"/>
            </a:xfrm>
            <a:prstGeom prst="rect">
              <a:avLst/>
            </a:prstGeom>
            <a:noFill/>
          </p:spPr>
          <p:txBody>
            <a:bodyPr wrap="square">
              <a:spAutoFit/>
            </a:bodyPr>
            <a:lstStyle/>
            <a:p>
              <a:pPr algn="ctr" defTabSz="913927" fontAlgn="base">
                <a:spcBef>
                  <a:spcPct val="0"/>
                </a:spcBef>
                <a:spcAft>
                  <a:spcPct val="0"/>
                </a:spcAft>
                <a:defRPr/>
              </a:pPr>
              <a:r>
                <a:rPr lang="en-US" sz="1000">
                  <a:solidFill>
                    <a:srgbClr val="000000"/>
                  </a:solidFill>
                  <a:latin typeface="Segoe UI Semibold"/>
                  <a:cs typeface="Segoe UI" pitchFamily="34" charset="0"/>
                </a:rPr>
                <a:t>User Blast Radius</a:t>
              </a:r>
            </a:p>
          </p:txBody>
        </p:sp>
        <p:grpSp>
          <p:nvGrpSpPr>
            <p:cNvPr id="24" name="Graphic 405" descr="Atom">
              <a:extLst>
                <a:ext uri="{FF2B5EF4-FFF2-40B4-BE49-F238E27FC236}">
                  <a16:creationId xmlns:a16="http://schemas.microsoft.com/office/drawing/2014/main" id="{F1B0B931-56D3-41F5-A41E-CDC6407E7915}"/>
                </a:ext>
              </a:extLst>
            </p:cNvPr>
            <p:cNvGrpSpPr/>
            <p:nvPr/>
          </p:nvGrpSpPr>
          <p:grpSpPr>
            <a:xfrm>
              <a:off x="6835353" y="3772968"/>
              <a:ext cx="327421" cy="365460"/>
              <a:chOff x="6833844" y="3763664"/>
              <a:chExt cx="294483" cy="328695"/>
            </a:xfrm>
          </p:grpSpPr>
          <p:sp>
            <p:nvSpPr>
              <p:cNvPr id="25" name="Freeform: Shape 24">
                <a:extLst>
                  <a:ext uri="{FF2B5EF4-FFF2-40B4-BE49-F238E27FC236}">
                    <a16:creationId xmlns:a16="http://schemas.microsoft.com/office/drawing/2014/main" id="{E46C591F-8621-4B8F-8E70-EBF1083C03A3}"/>
                  </a:ext>
                </a:extLst>
              </p:cNvPr>
              <p:cNvSpPr/>
              <p:nvPr/>
            </p:nvSpPr>
            <p:spPr>
              <a:xfrm>
                <a:off x="6955179" y="3903359"/>
                <a:ext cx="49304" cy="49304"/>
              </a:xfrm>
              <a:custGeom>
                <a:avLst/>
                <a:gdLst>
                  <a:gd name="connsiteX0" fmla="*/ 49304 w 49304"/>
                  <a:gd name="connsiteY0" fmla="*/ 24652 h 49304"/>
                  <a:gd name="connsiteX1" fmla="*/ 24652 w 49304"/>
                  <a:gd name="connsiteY1" fmla="*/ 49304 h 49304"/>
                  <a:gd name="connsiteX2" fmla="*/ 0 w 49304"/>
                  <a:gd name="connsiteY2" fmla="*/ 24652 h 49304"/>
                  <a:gd name="connsiteX3" fmla="*/ 24652 w 49304"/>
                  <a:gd name="connsiteY3" fmla="*/ 0 h 49304"/>
                  <a:gd name="connsiteX4" fmla="*/ 49304 w 49304"/>
                  <a:gd name="connsiteY4" fmla="*/ 24652 h 49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304" h="49304">
                    <a:moveTo>
                      <a:pt x="49304" y="24652"/>
                    </a:moveTo>
                    <a:cubicBezTo>
                      <a:pt x="49304" y="38267"/>
                      <a:pt x="38267" y="49304"/>
                      <a:pt x="24652" y="49304"/>
                    </a:cubicBezTo>
                    <a:cubicBezTo>
                      <a:pt x="11037" y="49304"/>
                      <a:pt x="0" y="38267"/>
                      <a:pt x="0" y="24652"/>
                    </a:cubicBezTo>
                    <a:cubicBezTo>
                      <a:pt x="0" y="11037"/>
                      <a:pt x="11037" y="0"/>
                      <a:pt x="24652" y="0"/>
                    </a:cubicBezTo>
                    <a:cubicBezTo>
                      <a:pt x="38267" y="0"/>
                      <a:pt x="49304" y="11037"/>
                      <a:pt x="49304" y="24652"/>
                    </a:cubicBezTo>
                    <a:close/>
                  </a:path>
                </a:pathLst>
              </a:custGeom>
              <a:solidFill>
                <a:srgbClr val="000000"/>
              </a:solidFill>
              <a:ln w="4068" cap="flat">
                <a:solidFill>
                  <a:srgbClr val="E6E6E6"/>
                </a:solidFill>
                <a:prstDash val="solid"/>
                <a:miter/>
              </a:ln>
            </p:spPr>
            <p:txBody>
              <a:bodyPr rtlCol="0" anchor="ctr"/>
              <a:lstStyle/>
              <a:p>
                <a:pPr defTabSz="914225"/>
                <a:endParaRPr lang="en-US">
                  <a:solidFill>
                    <a:srgbClr val="000000"/>
                  </a:solidFill>
                  <a:latin typeface="Segoe UI"/>
                </a:endParaRPr>
              </a:p>
            </p:txBody>
          </p:sp>
          <p:sp>
            <p:nvSpPr>
              <p:cNvPr id="26" name="Freeform: Shape 25">
                <a:extLst>
                  <a:ext uri="{FF2B5EF4-FFF2-40B4-BE49-F238E27FC236}">
                    <a16:creationId xmlns:a16="http://schemas.microsoft.com/office/drawing/2014/main" id="{93DB9961-3EBD-40AA-9A23-8D2237E537C1}"/>
                  </a:ext>
                </a:extLst>
              </p:cNvPr>
              <p:cNvSpPr/>
              <p:nvPr/>
            </p:nvSpPr>
            <p:spPr>
              <a:xfrm>
                <a:off x="6833844" y="3763664"/>
                <a:ext cx="294483" cy="328695"/>
              </a:xfrm>
              <a:custGeom>
                <a:avLst/>
                <a:gdLst>
                  <a:gd name="connsiteX0" fmla="*/ 290613 w 294483"/>
                  <a:gd name="connsiteY0" fmla="*/ 82174 h 328695"/>
                  <a:gd name="connsiteX1" fmla="*/ 246650 w 294483"/>
                  <a:gd name="connsiteY1" fmla="*/ 64506 h 328695"/>
                  <a:gd name="connsiteX2" fmla="*/ 200222 w 294483"/>
                  <a:gd name="connsiteY2" fmla="*/ 71491 h 328695"/>
                  <a:gd name="connsiteX3" fmla="*/ 145987 w 294483"/>
                  <a:gd name="connsiteY3" fmla="*/ 0 h 328695"/>
                  <a:gd name="connsiteX4" fmla="*/ 92163 w 294483"/>
                  <a:gd name="connsiteY4" fmla="*/ 70669 h 328695"/>
                  <a:gd name="connsiteX5" fmla="*/ 47789 w 294483"/>
                  <a:gd name="connsiteY5" fmla="*/ 64096 h 328695"/>
                  <a:gd name="connsiteX6" fmla="*/ 3826 w 294483"/>
                  <a:gd name="connsiteY6" fmla="*/ 81763 h 328695"/>
                  <a:gd name="connsiteX7" fmla="*/ 39161 w 294483"/>
                  <a:gd name="connsiteY7" fmla="*/ 165169 h 328695"/>
                  <a:gd name="connsiteX8" fmla="*/ 5881 w 294483"/>
                  <a:gd name="connsiteY8" fmla="*/ 246110 h 328695"/>
                  <a:gd name="connsiteX9" fmla="*/ 49844 w 294483"/>
                  <a:gd name="connsiteY9" fmla="*/ 263778 h 328695"/>
                  <a:gd name="connsiteX10" fmla="*/ 92163 w 294483"/>
                  <a:gd name="connsiteY10" fmla="*/ 258026 h 328695"/>
                  <a:gd name="connsiteX11" fmla="*/ 145987 w 294483"/>
                  <a:gd name="connsiteY11" fmla="*/ 328695 h 328695"/>
                  <a:gd name="connsiteX12" fmla="*/ 199811 w 294483"/>
                  <a:gd name="connsiteY12" fmla="*/ 258026 h 328695"/>
                  <a:gd name="connsiteX13" fmla="*/ 244185 w 294483"/>
                  <a:gd name="connsiteY13" fmla="*/ 264599 h 328695"/>
                  <a:gd name="connsiteX14" fmla="*/ 288148 w 294483"/>
                  <a:gd name="connsiteY14" fmla="*/ 246932 h 328695"/>
                  <a:gd name="connsiteX15" fmla="*/ 254867 w 294483"/>
                  <a:gd name="connsiteY15" fmla="*/ 165991 h 328695"/>
                  <a:gd name="connsiteX16" fmla="*/ 290613 w 294483"/>
                  <a:gd name="connsiteY16" fmla="*/ 82174 h 328695"/>
                  <a:gd name="connsiteX17" fmla="*/ 246650 w 294483"/>
                  <a:gd name="connsiteY17" fmla="*/ 80941 h 328695"/>
                  <a:gd name="connsiteX18" fmla="*/ 276232 w 294483"/>
                  <a:gd name="connsiteY18" fmla="*/ 90391 h 328695"/>
                  <a:gd name="connsiteX19" fmla="*/ 243363 w 294483"/>
                  <a:gd name="connsiteY19" fmla="*/ 154076 h 328695"/>
                  <a:gd name="connsiteX20" fmla="*/ 210082 w 294483"/>
                  <a:gd name="connsiteY20" fmla="*/ 127369 h 328695"/>
                  <a:gd name="connsiteX21" fmla="*/ 203919 w 294483"/>
                  <a:gd name="connsiteY21" fmla="*/ 87104 h 328695"/>
                  <a:gd name="connsiteX22" fmla="*/ 246650 w 294483"/>
                  <a:gd name="connsiteY22" fmla="*/ 80941 h 328695"/>
                  <a:gd name="connsiteX23" fmla="*/ 173104 w 294483"/>
                  <a:gd name="connsiteY23" fmla="*/ 207078 h 328695"/>
                  <a:gd name="connsiteX24" fmla="*/ 147220 w 294483"/>
                  <a:gd name="connsiteY24" fmla="*/ 220637 h 328695"/>
                  <a:gd name="connsiteX25" fmla="*/ 121335 w 294483"/>
                  <a:gd name="connsiteY25" fmla="*/ 207078 h 328695"/>
                  <a:gd name="connsiteX26" fmla="*/ 97504 w 294483"/>
                  <a:gd name="connsiteY26" fmla="*/ 192287 h 328695"/>
                  <a:gd name="connsiteX27" fmla="*/ 96683 w 294483"/>
                  <a:gd name="connsiteY27" fmla="*/ 164348 h 328695"/>
                  <a:gd name="connsiteX28" fmla="*/ 97504 w 294483"/>
                  <a:gd name="connsiteY28" fmla="*/ 138052 h 328695"/>
                  <a:gd name="connsiteX29" fmla="*/ 123800 w 294483"/>
                  <a:gd name="connsiteY29" fmla="*/ 121617 h 328695"/>
                  <a:gd name="connsiteX30" fmla="*/ 147220 w 294483"/>
                  <a:gd name="connsiteY30" fmla="*/ 109291 h 328695"/>
                  <a:gd name="connsiteX31" fmla="*/ 170639 w 294483"/>
                  <a:gd name="connsiteY31" fmla="*/ 121617 h 328695"/>
                  <a:gd name="connsiteX32" fmla="*/ 194469 w 294483"/>
                  <a:gd name="connsiteY32" fmla="*/ 136408 h 328695"/>
                  <a:gd name="connsiteX33" fmla="*/ 195291 w 294483"/>
                  <a:gd name="connsiteY33" fmla="*/ 164348 h 328695"/>
                  <a:gd name="connsiteX34" fmla="*/ 194059 w 294483"/>
                  <a:gd name="connsiteY34" fmla="*/ 193930 h 328695"/>
                  <a:gd name="connsiteX35" fmla="*/ 173104 w 294483"/>
                  <a:gd name="connsiteY35" fmla="*/ 207078 h 328695"/>
                  <a:gd name="connsiteX36" fmla="*/ 192004 w 294483"/>
                  <a:gd name="connsiteY36" fmla="*/ 214884 h 328695"/>
                  <a:gd name="connsiteX37" fmla="*/ 188306 w 294483"/>
                  <a:gd name="connsiteY37" fmla="*/ 237482 h 328695"/>
                  <a:gd name="connsiteX38" fmla="*/ 166530 w 294483"/>
                  <a:gd name="connsiteY38" fmla="*/ 229265 h 328695"/>
                  <a:gd name="connsiteX39" fmla="*/ 181322 w 294483"/>
                  <a:gd name="connsiteY39" fmla="*/ 221047 h 328695"/>
                  <a:gd name="connsiteX40" fmla="*/ 192004 w 294483"/>
                  <a:gd name="connsiteY40" fmla="*/ 214884 h 328695"/>
                  <a:gd name="connsiteX41" fmla="*/ 127909 w 294483"/>
                  <a:gd name="connsiteY41" fmla="*/ 229265 h 328695"/>
                  <a:gd name="connsiteX42" fmla="*/ 104078 w 294483"/>
                  <a:gd name="connsiteY42" fmla="*/ 237893 h 328695"/>
                  <a:gd name="connsiteX43" fmla="*/ 99970 w 294483"/>
                  <a:gd name="connsiteY43" fmla="*/ 213241 h 328695"/>
                  <a:gd name="connsiteX44" fmla="*/ 113528 w 294483"/>
                  <a:gd name="connsiteY44" fmla="*/ 221458 h 328695"/>
                  <a:gd name="connsiteX45" fmla="*/ 127909 w 294483"/>
                  <a:gd name="connsiteY45" fmla="*/ 229265 h 328695"/>
                  <a:gd name="connsiteX46" fmla="*/ 80659 w 294483"/>
                  <a:gd name="connsiteY46" fmla="*/ 179961 h 328695"/>
                  <a:gd name="connsiteX47" fmla="*/ 62991 w 294483"/>
                  <a:gd name="connsiteY47" fmla="*/ 165169 h 328695"/>
                  <a:gd name="connsiteX48" fmla="*/ 80659 w 294483"/>
                  <a:gd name="connsiteY48" fmla="*/ 150378 h 328695"/>
                  <a:gd name="connsiteX49" fmla="*/ 80248 w 294483"/>
                  <a:gd name="connsiteY49" fmla="*/ 164348 h 328695"/>
                  <a:gd name="connsiteX50" fmla="*/ 80659 w 294483"/>
                  <a:gd name="connsiteY50" fmla="*/ 179961 h 328695"/>
                  <a:gd name="connsiteX51" fmla="*/ 99559 w 294483"/>
                  <a:gd name="connsiteY51" fmla="*/ 117098 h 328695"/>
                  <a:gd name="connsiteX52" fmla="*/ 103667 w 294483"/>
                  <a:gd name="connsiteY52" fmla="*/ 91213 h 328695"/>
                  <a:gd name="connsiteX53" fmla="*/ 127909 w 294483"/>
                  <a:gd name="connsiteY53" fmla="*/ 100252 h 328695"/>
                  <a:gd name="connsiteX54" fmla="*/ 115172 w 294483"/>
                  <a:gd name="connsiteY54" fmla="*/ 107237 h 328695"/>
                  <a:gd name="connsiteX55" fmla="*/ 99559 w 294483"/>
                  <a:gd name="connsiteY55" fmla="*/ 117098 h 328695"/>
                  <a:gd name="connsiteX56" fmla="*/ 166120 w 294483"/>
                  <a:gd name="connsiteY56" fmla="*/ 100252 h 328695"/>
                  <a:gd name="connsiteX57" fmla="*/ 188306 w 294483"/>
                  <a:gd name="connsiteY57" fmla="*/ 92035 h 328695"/>
                  <a:gd name="connsiteX58" fmla="*/ 192415 w 294483"/>
                  <a:gd name="connsiteY58" fmla="*/ 115454 h 328695"/>
                  <a:gd name="connsiteX59" fmla="*/ 178856 w 294483"/>
                  <a:gd name="connsiteY59" fmla="*/ 107237 h 328695"/>
                  <a:gd name="connsiteX60" fmla="*/ 166120 w 294483"/>
                  <a:gd name="connsiteY60" fmla="*/ 100252 h 328695"/>
                  <a:gd name="connsiteX61" fmla="*/ 211315 w 294483"/>
                  <a:gd name="connsiteY61" fmla="*/ 148734 h 328695"/>
                  <a:gd name="connsiteX62" fmla="*/ 231448 w 294483"/>
                  <a:gd name="connsiteY62" fmla="*/ 165580 h 328695"/>
                  <a:gd name="connsiteX63" fmla="*/ 211315 w 294483"/>
                  <a:gd name="connsiteY63" fmla="*/ 182015 h 328695"/>
                  <a:gd name="connsiteX64" fmla="*/ 211726 w 294483"/>
                  <a:gd name="connsiteY64" fmla="*/ 164758 h 328695"/>
                  <a:gd name="connsiteX65" fmla="*/ 211315 w 294483"/>
                  <a:gd name="connsiteY65" fmla="*/ 148734 h 328695"/>
                  <a:gd name="connsiteX66" fmla="*/ 145987 w 294483"/>
                  <a:gd name="connsiteY66" fmla="*/ 16435 h 328695"/>
                  <a:gd name="connsiteX67" fmla="*/ 184609 w 294483"/>
                  <a:gd name="connsiteY67" fmla="*/ 76011 h 328695"/>
                  <a:gd name="connsiteX68" fmla="*/ 147220 w 294483"/>
                  <a:gd name="connsiteY68" fmla="*/ 90802 h 328695"/>
                  <a:gd name="connsiteX69" fmla="*/ 107776 w 294483"/>
                  <a:gd name="connsiteY69" fmla="*/ 75189 h 328695"/>
                  <a:gd name="connsiteX70" fmla="*/ 145987 w 294483"/>
                  <a:gd name="connsiteY70" fmla="*/ 16435 h 328695"/>
                  <a:gd name="connsiteX71" fmla="*/ 17796 w 294483"/>
                  <a:gd name="connsiteY71" fmla="*/ 90391 h 328695"/>
                  <a:gd name="connsiteX72" fmla="*/ 47378 w 294483"/>
                  <a:gd name="connsiteY72" fmla="*/ 80941 h 328695"/>
                  <a:gd name="connsiteX73" fmla="*/ 87644 w 294483"/>
                  <a:gd name="connsiteY73" fmla="*/ 86693 h 328695"/>
                  <a:gd name="connsiteX74" fmla="*/ 81481 w 294483"/>
                  <a:gd name="connsiteY74" fmla="*/ 129013 h 328695"/>
                  <a:gd name="connsiteX75" fmla="*/ 50665 w 294483"/>
                  <a:gd name="connsiteY75" fmla="*/ 154076 h 328695"/>
                  <a:gd name="connsiteX76" fmla="*/ 17796 w 294483"/>
                  <a:gd name="connsiteY76" fmla="*/ 90391 h 328695"/>
                  <a:gd name="connsiteX77" fmla="*/ 49844 w 294483"/>
                  <a:gd name="connsiteY77" fmla="*/ 247754 h 328695"/>
                  <a:gd name="connsiteX78" fmla="*/ 20261 w 294483"/>
                  <a:gd name="connsiteY78" fmla="*/ 238304 h 328695"/>
                  <a:gd name="connsiteX79" fmla="*/ 51076 w 294483"/>
                  <a:gd name="connsiteY79" fmla="*/ 176674 h 328695"/>
                  <a:gd name="connsiteX80" fmla="*/ 81891 w 294483"/>
                  <a:gd name="connsiteY80" fmla="*/ 201326 h 328695"/>
                  <a:gd name="connsiteX81" fmla="*/ 88054 w 294483"/>
                  <a:gd name="connsiteY81" fmla="*/ 242413 h 328695"/>
                  <a:gd name="connsiteX82" fmla="*/ 49844 w 294483"/>
                  <a:gd name="connsiteY82" fmla="*/ 247754 h 328695"/>
                  <a:gd name="connsiteX83" fmla="*/ 145987 w 294483"/>
                  <a:gd name="connsiteY83" fmla="*/ 312260 h 328695"/>
                  <a:gd name="connsiteX84" fmla="*/ 107776 w 294483"/>
                  <a:gd name="connsiteY84" fmla="*/ 253917 h 328695"/>
                  <a:gd name="connsiteX85" fmla="*/ 147220 w 294483"/>
                  <a:gd name="connsiteY85" fmla="*/ 238715 h 328695"/>
                  <a:gd name="connsiteX86" fmla="*/ 184198 w 294483"/>
                  <a:gd name="connsiteY86" fmla="*/ 253095 h 328695"/>
                  <a:gd name="connsiteX87" fmla="*/ 145987 w 294483"/>
                  <a:gd name="connsiteY87" fmla="*/ 312260 h 328695"/>
                  <a:gd name="connsiteX88" fmla="*/ 274178 w 294483"/>
                  <a:gd name="connsiteY88" fmla="*/ 238304 h 328695"/>
                  <a:gd name="connsiteX89" fmla="*/ 244595 w 294483"/>
                  <a:gd name="connsiteY89" fmla="*/ 247754 h 328695"/>
                  <a:gd name="connsiteX90" fmla="*/ 204330 w 294483"/>
                  <a:gd name="connsiteY90" fmla="*/ 242002 h 328695"/>
                  <a:gd name="connsiteX91" fmla="*/ 210082 w 294483"/>
                  <a:gd name="connsiteY91" fmla="*/ 202969 h 328695"/>
                  <a:gd name="connsiteX92" fmla="*/ 243363 w 294483"/>
                  <a:gd name="connsiteY92" fmla="*/ 176674 h 328695"/>
                  <a:gd name="connsiteX93" fmla="*/ 274178 w 294483"/>
                  <a:gd name="connsiteY93" fmla="*/ 238304 h 328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94483" h="328695">
                    <a:moveTo>
                      <a:pt x="290613" y="82174"/>
                    </a:moveTo>
                    <a:cubicBezTo>
                      <a:pt x="283628" y="70259"/>
                      <a:pt x="268015" y="64506"/>
                      <a:pt x="246650" y="64506"/>
                    </a:cubicBezTo>
                    <a:cubicBezTo>
                      <a:pt x="233091" y="64506"/>
                      <a:pt x="217478" y="66972"/>
                      <a:pt x="200222" y="71491"/>
                    </a:cubicBezTo>
                    <a:cubicBezTo>
                      <a:pt x="188306" y="28350"/>
                      <a:pt x="168585" y="0"/>
                      <a:pt x="145987" y="0"/>
                    </a:cubicBezTo>
                    <a:cubicBezTo>
                      <a:pt x="123800" y="0"/>
                      <a:pt x="103667" y="27939"/>
                      <a:pt x="92163" y="70669"/>
                    </a:cubicBezTo>
                    <a:cubicBezTo>
                      <a:pt x="75728" y="66561"/>
                      <a:pt x="60937" y="64096"/>
                      <a:pt x="47789" y="64096"/>
                    </a:cubicBezTo>
                    <a:cubicBezTo>
                      <a:pt x="26424" y="64096"/>
                      <a:pt x="10811" y="69848"/>
                      <a:pt x="3826" y="81763"/>
                    </a:cubicBezTo>
                    <a:cubicBezTo>
                      <a:pt x="-7678" y="101485"/>
                      <a:pt x="7524" y="133121"/>
                      <a:pt x="39161" y="165169"/>
                    </a:cubicBezTo>
                    <a:cubicBezTo>
                      <a:pt x="8757" y="196395"/>
                      <a:pt x="-5213" y="226800"/>
                      <a:pt x="5881" y="246110"/>
                    </a:cubicBezTo>
                    <a:cubicBezTo>
                      <a:pt x="12865" y="258026"/>
                      <a:pt x="28479" y="263778"/>
                      <a:pt x="49844" y="263778"/>
                    </a:cubicBezTo>
                    <a:cubicBezTo>
                      <a:pt x="62170" y="263778"/>
                      <a:pt x="76550" y="261723"/>
                      <a:pt x="92163" y="258026"/>
                    </a:cubicBezTo>
                    <a:cubicBezTo>
                      <a:pt x="104078" y="300756"/>
                      <a:pt x="123800" y="328695"/>
                      <a:pt x="145987" y="328695"/>
                    </a:cubicBezTo>
                    <a:cubicBezTo>
                      <a:pt x="168174" y="328695"/>
                      <a:pt x="188306" y="300756"/>
                      <a:pt x="199811" y="258026"/>
                    </a:cubicBezTo>
                    <a:cubicBezTo>
                      <a:pt x="216246" y="262134"/>
                      <a:pt x="231037" y="264599"/>
                      <a:pt x="244185" y="264599"/>
                    </a:cubicBezTo>
                    <a:cubicBezTo>
                      <a:pt x="265550" y="264599"/>
                      <a:pt x="281163" y="258847"/>
                      <a:pt x="288148" y="246932"/>
                    </a:cubicBezTo>
                    <a:cubicBezTo>
                      <a:pt x="299241" y="227621"/>
                      <a:pt x="285271" y="197217"/>
                      <a:pt x="254867" y="165991"/>
                    </a:cubicBezTo>
                    <a:cubicBezTo>
                      <a:pt x="287326" y="133532"/>
                      <a:pt x="302117" y="101895"/>
                      <a:pt x="290613" y="82174"/>
                    </a:cubicBezTo>
                    <a:close/>
                    <a:moveTo>
                      <a:pt x="246650" y="80941"/>
                    </a:moveTo>
                    <a:cubicBezTo>
                      <a:pt x="261852" y="80941"/>
                      <a:pt x="272945" y="84639"/>
                      <a:pt x="276232" y="90391"/>
                    </a:cubicBezTo>
                    <a:cubicBezTo>
                      <a:pt x="282395" y="101074"/>
                      <a:pt x="271302" y="126137"/>
                      <a:pt x="243363" y="154076"/>
                    </a:cubicBezTo>
                    <a:cubicBezTo>
                      <a:pt x="233502" y="145037"/>
                      <a:pt x="222409" y="135998"/>
                      <a:pt x="210082" y="127369"/>
                    </a:cubicBezTo>
                    <a:cubicBezTo>
                      <a:pt x="208850" y="113400"/>
                      <a:pt x="206796" y="99841"/>
                      <a:pt x="203919" y="87104"/>
                    </a:cubicBezTo>
                    <a:cubicBezTo>
                      <a:pt x="219532" y="82995"/>
                      <a:pt x="234324" y="80941"/>
                      <a:pt x="246650" y="80941"/>
                    </a:cubicBezTo>
                    <a:close/>
                    <a:moveTo>
                      <a:pt x="173104" y="207078"/>
                    </a:moveTo>
                    <a:cubicBezTo>
                      <a:pt x="164476" y="212008"/>
                      <a:pt x="155848" y="216528"/>
                      <a:pt x="147220" y="220637"/>
                    </a:cubicBezTo>
                    <a:cubicBezTo>
                      <a:pt x="138591" y="216528"/>
                      <a:pt x="129963" y="212008"/>
                      <a:pt x="121335" y="207078"/>
                    </a:cubicBezTo>
                    <a:cubicBezTo>
                      <a:pt x="113117" y="202147"/>
                      <a:pt x="104900" y="197217"/>
                      <a:pt x="97504" y="192287"/>
                    </a:cubicBezTo>
                    <a:cubicBezTo>
                      <a:pt x="96683" y="183247"/>
                      <a:pt x="96683" y="174208"/>
                      <a:pt x="96683" y="164348"/>
                    </a:cubicBezTo>
                    <a:cubicBezTo>
                      <a:pt x="96683" y="155308"/>
                      <a:pt x="97094" y="146680"/>
                      <a:pt x="97504" y="138052"/>
                    </a:cubicBezTo>
                    <a:cubicBezTo>
                      <a:pt x="105722" y="132300"/>
                      <a:pt x="114350" y="126958"/>
                      <a:pt x="123800" y="121617"/>
                    </a:cubicBezTo>
                    <a:cubicBezTo>
                      <a:pt x="131607" y="117098"/>
                      <a:pt x="139413" y="112989"/>
                      <a:pt x="147220" y="109291"/>
                    </a:cubicBezTo>
                    <a:cubicBezTo>
                      <a:pt x="155026" y="112989"/>
                      <a:pt x="162833" y="117098"/>
                      <a:pt x="170639" y="121617"/>
                    </a:cubicBezTo>
                    <a:cubicBezTo>
                      <a:pt x="178856" y="126548"/>
                      <a:pt x="187074" y="131478"/>
                      <a:pt x="194469" y="136408"/>
                    </a:cubicBezTo>
                    <a:cubicBezTo>
                      <a:pt x="195291" y="145448"/>
                      <a:pt x="195291" y="154487"/>
                      <a:pt x="195291" y="164348"/>
                    </a:cubicBezTo>
                    <a:cubicBezTo>
                      <a:pt x="195291" y="174619"/>
                      <a:pt x="194880" y="184480"/>
                      <a:pt x="194059" y="193930"/>
                    </a:cubicBezTo>
                    <a:cubicBezTo>
                      <a:pt x="187485" y="198450"/>
                      <a:pt x="180500" y="202558"/>
                      <a:pt x="173104" y="207078"/>
                    </a:cubicBezTo>
                    <a:close/>
                    <a:moveTo>
                      <a:pt x="192004" y="214884"/>
                    </a:moveTo>
                    <a:cubicBezTo>
                      <a:pt x="190772" y="222691"/>
                      <a:pt x="189539" y="230497"/>
                      <a:pt x="188306" y="237482"/>
                    </a:cubicBezTo>
                    <a:cubicBezTo>
                      <a:pt x="181322" y="235017"/>
                      <a:pt x="173926" y="232552"/>
                      <a:pt x="166530" y="229265"/>
                    </a:cubicBezTo>
                    <a:cubicBezTo>
                      <a:pt x="171461" y="226800"/>
                      <a:pt x="176391" y="223923"/>
                      <a:pt x="181322" y="221047"/>
                    </a:cubicBezTo>
                    <a:cubicBezTo>
                      <a:pt x="185020" y="218993"/>
                      <a:pt x="188717" y="216939"/>
                      <a:pt x="192004" y="214884"/>
                    </a:cubicBezTo>
                    <a:close/>
                    <a:moveTo>
                      <a:pt x="127909" y="229265"/>
                    </a:moveTo>
                    <a:cubicBezTo>
                      <a:pt x="119691" y="232552"/>
                      <a:pt x="111885" y="235428"/>
                      <a:pt x="104078" y="237893"/>
                    </a:cubicBezTo>
                    <a:cubicBezTo>
                      <a:pt x="102435" y="230087"/>
                      <a:pt x="101202" y="221869"/>
                      <a:pt x="99970" y="213241"/>
                    </a:cubicBezTo>
                    <a:cubicBezTo>
                      <a:pt x="104489" y="216117"/>
                      <a:pt x="108598" y="218582"/>
                      <a:pt x="113528" y="221458"/>
                    </a:cubicBezTo>
                    <a:cubicBezTo>
                      <a:pt x="118048" y="223923"/>
                      <a:pt x="122978" y="226800"/>
                      <a:pt x="127909" y="229265"/>
                    </a:cubicBezTo>
                    <a:close/>
                    <a:moveTo>
                      <a:pt x="80659" y="179961"/>
                    </a:moveTo>
                    <a:cubicBezTo>
                      <a:pt x="74085" y="175030"/>
                      <a:pt x="68333" y="170100"/>
                      <a:pt x="62991" y="165169"/>
                    </a:cubicBezTo>
                    <a:cubicBezTo>
                      <a:pt x="68333" y="160239"/>
                      <a:pt x="74496" y="155308"/>
                      <a:pt x="80659" y="150378"/>
                    </a:cubicBezTo>
                    <a:cubicBezTo>
                      <a:pt x="80659" y="154898"/>
                      <a:pt x="80248" y="159417"/>
                      <a:pt x="80248" y="164348"/>
                    </a:cubicBezTo>
                    <a:cubicBezTo>
                      <a:pt x="80248" y="169689"/>
                      <a:pt x="80248" y="175030"/>
                      <a:pt x="80659" y="179961"/>
                    </a:cubicBezTo>
                    <a:close/>
                    <a:moveTo>
                      <a:pt x="99559" y="117098"/>
                    </a:moveTo>
                    <a:cubicBezTo>
                      <a:pt x="100791" y="108058"/>
                      <a:pt x="102024" y="99430"/>
                      <a:pt x="103667" y="91213"/>
                    </a:cubicBezTo>
                    <a:cubicBezTo>
                      <a:pt x="111474" y="93678"/>
                      <a:pt x="119691" y="96965"/>
                      <a:pt x="127909" y="100252"/>
                    </a:cubicBezTo>
                    <a:cubicBezTo>
                      <a:pt x="123800" y="102306"/>
                      <a:pt x="119281" y="104772"/>
                      <a:pt x="115172" y="107237"/>
                    </a:cubicBezTo>
                    <a:cubicBezTo>
                      <a:pt x="110241" y="110524"/>
                      <a:pt x="104900" y="113811"/>
                      <a:pt x="99559" y="117098"/>
                    </a:cubicBezTo>
                    <a:close/>
                    <a:moveTo>
                      <a:pt x="166120" y="100252"/>
                    </a:moveTo>
                    <a:cubicBezTo>
                      <a:pt x="173515" y="96965"/>
                      <a:pt x="180911" y="94500"/>
                      <a:pt x="188306" y="92035"/>
                    </a:cubicBezTo>
                    <a:cubicBezTo>
                      <a:pt x="189950" y="99430"/>
                      <a:pt x="191183" y="107237"/>
                      <a:pt x="192415" y="115454"/>
                    </a:cubicBezTo>
                    <a:cubicBezTo>
                      <a:pt x="187896" y="112578"/>
                      <a:pt x="183787" y="110113"/>
                      <a:pt x="178856" y="107237"/>
                    </a:cubicBezTo>
                    <a:cubicBezTo>
                      <a:pt x="174748" y="105182"/>
                      <a:pt x="170639" y="102717"/>
                      <a:pt x="166120" y="100252"/>
                    </a:cubicBezTo>
                    <a:close/>
                    <a:moveTo>
                      <a:pt x="211315" y="148734"/>
                    </a:moveTo>
                    <a:cubicBezTo>
                      <a:pt x="218711" y="154487"/>
                      <a:pt x="225285" y="159828"/>
                      <a:pt x="231448" y="165580"/>
                    </a:cubicBezTo>
                    <a:cubicBezTo>
                      <a:pt x="225285" y="170921"/>
                      <a:pt x="218711" y="176674"/>
                      <a:pt x="211315" y="182015"/>
                    </a:cubicBezTo>
                    <a:cubicBezTo>
                      <a:pt x="211726" y="176263"/>
                      <a:pt x="211726" y="170511"/>
                      <a:pt x="211726" y="164758"/>
                    </a:cubicBezTo>
                    <a:cubicBezTo>
                      <a:pt x="211726" y="159006"/>
                      <a:pt x="211726" y="153665"/>
                      <a:pt x="211315" y="148734"/>
                    </a:cubicBezTo>
                    <a:close/>
                    <a:moveTo>
                      <a:pt x="145987" y="16435"/>
                    </a:moveTo>
                    <a:cubicBezTo>
                      <a:pt x="158313" y="16435"/>
                      <a:pt x="174337" y="38211"/>
                      <a:pt x="184609" y="76011"/>
                    </a:cubicBezTo>
                    <a:cubicBezTo>
                      <a:pt x="172693" y="80119"/>
                      <a:pt x="159957" y="85050"/>
                      <a:pt x="147220" y="90802"/>
                    </a:cubicBezTo>
                    <a:cubicBezTo>
                      <a:pt x="133661" y="84639"/>
                      <a:pt x="120513" y="79298"/>
                      <a:pt x="107776" y="75189"/>
                    </a:cubicBezTo>
                    <a:cubicBezTo>
                      <a:pt x="118048" y="37800"/>
                      <a:pt x="133661" y="16435"/>
                      <a:pt x="145987" y="16435"/>
                    </a:cubicBezTo>
                    <a:close/>
                    <a:moveTo>
                      <a:pt x="17796" y="90391"/>
                    </a:moveTo>
                    <a:cubicBezTo>
                      <a:pt x="21494" y="84228"/>
                      <a:pt x="32176" y="80941"/>
                      <a:pt x="47378" y="80941"/>
                    </a:cubicBezTo>
                    <a:cubicBezTo>
                      <a:pt x="59294" y="80941"/>
                      <a:pt x="72852" y="82995"/>
                      <a:pt x="87644" y="86693"/>
                    </a:cubicBezTo>
                    <a:cubicBezTo>
                      <a:pt x="84768" y="99841"/>
                      <a:pt x="82713" y="114222"/>
                      <a:pt x="81481" y="129013"/>
                    </a:cubicBezTo>
                    <a:cubicBezTo>
                      <a:pt x="69976" y="137230"/>
                      <a:pt x="59705" y="145448"/>
                      <a:pt x="50665" y="154076"/>
                    </a:cubicBezTo>
                    <a:cubicBezTo>
                      <a:pt x="23137" y="126137"/>
                      <a:pt x="11633" y="101074"/>
                      <a:pt x="17796" y="90391"/>
                    </a:cubicBezTo>
                    <a:close/>
                    <a:moveTo>
                      <a:pt x="49844" y="247754"/>
                    </a:moveTo>
                    <a:cubicBezTo>
                      <a:pt x="34642" y="247754"/>
                      <a:pt x="23548" y="244056"/>
                      <a:pt x="20261" y="238304"/>
                    </a:cubicBezTo>
                    <a:cubicBezTo>
                      <a:pt x="14098" y="227621"/>
                      <a:pt x="24781" y="203791"/>
                      <a:pt x="51076" y="176674"/>
                    </a:cubicBezTo>
                    <a:cubicBezTo>
                      <a:pt x="60526" y="184891"/>
                      <a:pt x="70798" y="193108"/>
                      <a:pt x="81891" y="201326"/>
                    </a:cubicBezTo>
                    <a:cubicBezTo>
                      <a:pt x="83124" y="215706"/>
                      <a:pt x="85178" y="229676"/>
                      <a:pt x="88054" y="242413"/>
                    </a:cubicBezTo>
                    <a:cubicBezTo>
                      <a:pt x="74496" y="246110"/>
                      <a:pt x="61348" y="247754"/>
                      <a:pt x="49844" y="247754"/>
                    </a:cubicBezTo>
                    <a:close/>
                    <a:moveTo>
                      <a:pt x="145987" y="312260"/>
                    </a:moveTo>
                    <a:cubicBezTo>
                      <a:pt x="133661" y="312260"/>
                      <a:pt x="118048" y="290895"/>
                      <a:pt x="107776" y="253917"/>
                    </a:cubicBezTo>
                    <a:cubicBezTo>
                      <a:pt x="120513" y="249808"/>
                      <a:pt x="133661" y="244878"/>
                      <a:pt x="147220" y="238715"/>
                    </a:cubicBezTo>
                    <a:cubicBezTo>
                      <a:pt x="159957" y="244467"/>
                      <a:pt x="172283" y="249397"/>
                      <a:pt x="184198" y="253095"/>
                    </a:cubicBezTo>
                    <a:cubicBezTo>
                      <a:pt x="173926" y="290895"/>
                      <a:pt x="158313" y="312260"/>
                      <a:pt x="145987" y="312260"/>
                    </a:cubicBezTo>
                    <a:close/>
                    <a:moveTo>
                      <a:pt x="274178" y="238304"/>
                    </a:moveTo>
                    <a:cubicBezTo>
                      <a:pt x="270480" y="244467"/>
                      <a:pt x="259798" y="247754"/>
                      <a:pt x="244595" y="247754"/>
                    </a:cubicBezTo>
                    <a:cubicBezTo>
                      <a:pt x="232680" y="247754"/>
                      <a:pt x="218711" y="245700"/>
                      <a:pt x="204330" y="242002"/>
                    </a:cubicBezTo>
                    <a:cubicBezTo>
                      <a:pt x="206796" y="229676"/>
                      <a:pt x="208850" y="216939"/>
                      <a:pt x="210082" y="202969"/>
                    </a:cubicBezTo>
                    <a:cubicBezTo>
                      <a:pt x="222409" y="194341"/>
                      <a:pt x="233502" y="185713"/>
                      <a:pt x="243363" y="176674"/>
                    </a:cubicBezTo>
                    <a:cubicBezTo>
                      <a:pt x="269658" y="203791"/>
                      <a:pt x="280341" y="227621"/>
                      <a:pt x="274178" y="238304"/>
                    </a:cubicBezTo>
                    <a:close/>
                  </a:path>
                </a:pathLst>
              </a:custGeom>
              <a:solidFill>
                <a:srgbClr val="000000"/>
              </a:solidFill>
              <a:ln w="3175" cap="flat">
                <a:solidFill>
                  <a:srgbClr val="E6E6E6"/>
                </a:solidFill>
                <a:prstDash val="solid"/>
                <a:miter/>
              </a:ln>
            </p:spPr>
            <p:txBody>
              <a:bodyPr rtlCol="0" anchor="ctr"/>
              <a:lstStyle/>
              <a:p>
                <a:pPr defTabSz="914225"/>
                <a:endParaRPr lang="en-US">
                  <a:solidFill>
                    <a:srgbClr val="000000"/>
                  </a:solidFill>
                  <a:latin typeface="Segoe UI"/>
                </a:endParaRPr>
              </a:p>
            </p:txBody>
          </p:sp>
        </p:grpSp>
        <p:grpSp>
          <p:nvGrpSpPr>
            <p:cNvPr id="235" name="Group 234">
              <a:extLst>
                <a:ext uri="{FF2B5EF4-FFF2-40B4-BE49-F238E27FC236}">
                  <a16:creationId xmlns:a16="http://schemas.microsoft.com/office/drawing/2014/main" id="{EA4B682A-0AD4-45E0-A842-919BBF104F85}"/>
                </a:ext>
              </a:extLst>
            </p:cNvPr>
            <p:cNvGrpSpPr/>
            <p:nvPr/>
          </p:nvGrpSpPr>
          <p:grpSpPr>
            <a:xfrm flipH="1">
              <a:off x="6998644" y="3429000"/>
              <a:ext cx="764427" cy="201471"/>
              <a:chOff x="6231687" y="3429000"/>
              <a:chExt cx="764427" cy="201471"/>
            </a:xfrm>
          </p:grpSpPr>
          <p:cxnSp>
            <p:nvCxnSpPr>
              <p:cNvPr id="181" name="Straight Connector 180">
                <a:extLst>
                  <a:ext uri="{FF2B5EF4-FFF2-40B4-BE49-F238E27FC236}">
                    <a16:creationId xmlns:a16="http://schemas.microsoft.com/office/drawing/2014/main" id="{57B4492A-6ABF-4E90-8C25-0489FD33E7A4}"/>
                  </a:ext>
                </a:extLst>
              </p:cNvPr>
              <p:cNvCxnSpPr>
                <a:cxnSpLocks/>
                <a:endCxn id="12431" idx="3"/>
              </p:cNvCxnSpPr>
              <p:nvPr/>
            </p:nvCxnSpPr>
            <p:spPr>
              <a:xfrm flipH="1">
                <a:off x="6995695" y="3549986"/>
                <a:ext cx="0" cy="80485"/>
              </a:xfrm>
              <a:prstGeom prst="line">
                <a:avLst/>
              </a:prstGeom>
              <a:noFill/>
              <a:ln>
                <a:solidFill>
                  <a:srgbClr val="D2D2D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182" name="Straight Connector 181">
                <a:extLst>
                  <a:ext uri="{FF2B5EF4-FFF2-40B4-BE49-F238E27FC236}">
                    <a16:creationId xmlns:a16="http://schemas.microsoft.com/office/drawing/2014/main" id="{D753EA39-B12E-4C1F-B859-E31664D517CE}"/>
                  </a:ext>
                </a:extLst>
              </p:cNvPr>
              <p:cNvCxnSpPr>
                <a:cxnSpLocks/>
              </p:cNvCxnSpPr>
              <p:nvPr/>
            </p:nvCxnSpPr>
            <p:spPr>
              <a:xfrm flipH="1">
                <a:off x="6231688" y="3538135"/>
                <a:ext cx="764426" cy="0"/>
              </a:xfrm>
              <a:prstGeom prst="line">
                <a:avLst/>
              </a:prstGeom>
              <a:noFill/>
              <a:ln>
                <a:solidFill>
                  <a:srgbClr val="D2D2D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183" name="Straight Connector 182">
                <a:extLst>
                  <a:ext uri="{FF2B5EF4-FFF2-40B4-BE49-F238E27FC236}">
                    <a16:creationId xmlns:a16="http://schemas.microsoft.com/office/drawing/2014/main" id="{ABC1DC80-4204-401F-8497-96ADF1DEE657}"/>
                  </a:ext>
                </a:extLst>
              </p:cNvPr>
              <p:cNvCxnSpPr>
                <a:cxnSpLocks/>
              </p:cNvCxnSpPr>
              <p:nvPr/>
            </p:nvCxnSpPr>
            <p:spPr>
              <a:xfrm>
                <a:off x="6231687" y="3429000"/>
                <a:ext cx="1" cy="107436"/>
              </a:xfrm>
              <a:prstGeom prst="line">
                <a:avLst/>
              </a:prstGeom>
              <a:noFill/>
              <a:ln>
                <a:solidFill>
                  <a:srgbClr val="D2D2D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grpSp>
        <p:nvGrpSpPr>
          <p:cNvPr id="12320" name="Group 12319" descr="IP-2-Hostname&#10;">
            <a:extLst>
              <a:ext uri="{FF2B5EF4-FFF2-40B4-BE49-F238E27FC236}">
                <a16:creationId xmlns:a16="http://schemas.microsoft.com/office/drawing/2014/main" id="{FE53D732-87F9-4147-9D29-FCA5DC7BF36A}"/>
              </a:ext>
            </a:extLst>
          </p:cNvPr>
          <p:cNvGrpSpPr/>
          <p:nvPr/>
        </p:nvGrpSpPr>
        <p:grpSpPr>
          <a:xfrm>
            <a:off x="7264715" y="3651040"/>
            <a:ext cx="1605705" cy="1499082"/>
            <a:chOff x="7264880" y="3651071"/>
            <a:chExt cx="1605933" cy="1499295"/>
          </a:xfrm>
        </p:grpSpPr>
        <p:sp>
          <p:nvSpPr>
            <p:cNvPr id="408" name="TextBox 407">
              <a:extLst>
                <a:ext uri="{FF2B5EF4-FFF2-40B4-BE49-F238E27FC236}">
                  <a16:creationId xmlns:a16="http://schemas.microsoft.com/office/drawing/2014/main" id="{FFB7BDD4-ECE2-40FB-966B-D5237BAE5096}"/>
                </a:ext>
              </a:extLst>
            </p:cNvPr>
            <p:cNvSpPr txBox="1"/>
            <p:nvPr/>
          </p:nvSpPr>
          <p:spPr>
            <a:xfrm>
              <a:off x="7575360" y="3651071"/>
              <a:ext cx="1295453" cy="249299"/>
            </a:xfrm>
            <a:prstGeom prst="rect">
              <a:avLst/>
            </a:prstGeom>
            <a:noFill/>
          </p:spPr>
          <p:txBody>
            <a:bodyPr wrap="square">
              <a:spAutoFit/>
            </a:bodyPr>
            <a:lstStyle/>
            <a:p>
              <a:pPr algn="ctr" defTabSz="913927" fontAlgn="base">
                <a:spcBef>
                  <a:spcPct val="0"/>
                </a:spcBef>
                <a:spcAft>
                  <a:spcPct val="0"/>
                </a:spcAft>
                <a:defRPr/>
              </a:pPr>
              <a:r>
                <a:rPr lang="en-US" sz="1000">
                  <a:solidFill>
                    <a:srgbClr val="000000"/>
                  </a:solidFill>
                  <a:latin typeface="Segoe UI Semibold"/>
                  <a:cs typeface="Segoe UI" pitchFamily="34" charset="0"/>
                </a:rPr>
                <a:t>Host-IP Data</a:t>
              </a:r>
            </a:p>
          </p:txBody>
        </p:sp>
        <p:sp>
          <p:nvSpPr>
            <p:cNvPr id="171" name="Freeform: Shape 170">
              <a:extLst>
                <a:ext uri="{FF2B5EF4-FFF2-40B4-BE49-F238E27FC236}">
                  <a16:creationId xmlns:a16="http://schemas.microsoft.com/office/drawing/2014/main" id="{F583982B-1917-4971-8F58-6CF9329695CE}"/>
                </a:ext>
              </a:extLst>
            </p:cNvPr>
            <p:cNvSpPr/>
            <p:nvPr/>
          </p:nvSpPr>
          <p:spPr>
            <a:xfrm>
              <a:off x="7264880" y="4253208"/>
              <a:ext cx="897158" cy="897158"/>
            </a:xfrm>
            <a:custGeom>
              <a:avLst/>
              <a:gdLst>
                <a:gd name="connsiteX0" fmla="*/ 883724 w 883724"/>
                <a:gd name="connsiteY0" fmla="*/ 441862 h 883724"/>
                <a:gd name="connsiteX1" fmla="*/ 441862 w 883724"/>
                <a:gd name="connsiteY1" fmla="*/ 883724 h 883724"/>
                <a:gd name="connsiteX2" fmla="*/ 0 w 883724"/>
                <a:gd name="connsiteY2" fmla="*/ 441862 h 883724"/>
                <a:gd name="connsiteX3" fmla="*/ 441862 w 883724"/>
                <a:gd name="connsiteY3" fmla="*/ 0 h 883724"/>
                <a:gd name="connsiteX4" fmla="*/ 883724 w 883724"/>
                <a:gd name="connsiteY4" fmla="*/ 441862 h 883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724" h="883724">
                  <a:moveTo>
                    <a:pt x="883724" y="441862"/>
                  </a:moveTo>
                  <a:cubicBezTo>
                    <a:pt x="883724" y="685896"/>
                    <a:pt x="685896" y="883724"/>
                    <a:pt x="441862" y="883724"/>
                  </a:cubicBezTo>
                  <a:cubicBezTo>
                    <a:pt x="197829" y="883724"/>
                    <a:pt x="0" y="685896"/>
                    <a:pt x="0" y="441862"/>
                  </a:cubicBezTo>
                  <a:cubicBezTo>
                    <a:pt x="0" y="197828"/>
                    <a:pt x="197829" y="0"/>
                    <a:pt x="441862" y="0"/>
                  </a:cubicBezTo>
                  <a:cubicBezTo>
                    <a:pt x="685896" y="0"/>
                    <a:pt x="883724" y="197828"/>
                    <a:pt x="883724" y="441862"/>
                  </a:cubicBezTo>
                  <a:close/>
                </a:path>
              </a:pathLst>
            </a:custGeom>
            <a:solidFill>
              <a:schemeClr val="bg2"/>
            </a:solidFill>
            <a:ln w="13707" cap="flat">
              <a:noFill/>
              <a:prstDash val="solid"/>
              <a:miter/>
            </a:ln>
          </p:spPr>
          <p:txBody>
            <a:bodyPr rtlCol="0" anchor="ctr"/>
            <a:lstStyle/>
            <a:p>
              <a:pPr defTabSz="914225"/>
              <a:endParaRPr lang="en-US">
                <a:solidFill>
                  <a:srgbClr val="000000"/>
                </a:solidFill>
                <a:latin typeface="Segoe UI"/>
              </a:endParaRPr>
            </a:p>
          </p:txBody>
        </p:sp>
        <p:grpSp>
          <p:nvGrpSpPr>
            <p:cNvPr id="127" name="Group 4">
              <a:extLst>
                <a:ext uri="{FF2B5EF4-FFF2-40B4-BE49-F238E27FC236}">
                  <a16:creationId xmlns:a16="http://schemas.microsoft.com/office/drawing/2014/main" id="{2D895219-E1C7-4045-BD8F-4E8582032B50}"/>
                </a:ext>
              </a:extLst>
            </p:cNvPr>
            <p:cNvGrpSpPr>
              <a:grpSpLocks noChangeAspect="1"/>
            </p:cNvGrpSpPr>
            <p:nvPr/>
          </p:nvGrpSpPr>
          <p:grpSpPr bwMode="auto">
            <a:xfrm>
              <a:off x="7538883" y="4530062"/>
              <a:ext cx="349153" cy="343451"/>
              <a:chOff x="3794" y="2083"/>
              <a:chExt cx="245" cy="241"/>
            </a:xfrm>
          </p:grpSpPr>
          <p:sp>
            <p:nvSpPr>
              <p:cNvPr id="128" name="Rectangle 127">
                <a:extLst>
                  <a:ext uri="{FF2B5EF4-FFF2-40B4-BE49-F238E27FC236}">
                    <a16:creationId xmlns:a16="http://schemas.microsoft.com/office/drawing/2014/main" id="{23181228-C587-4BC4-8827-3CC7FEC419B7}"/>
                  </a:ext>
                </a:extLst>
              </p:cNvPr>
              <p:cNvSpPr>
                <a:spLocks noChangeArrowheads="1"/>
              </p:cNvSpPr>
              <p:nvPr/>
            </p:nvSpPr>
            <p:spPr bwMode="auto">
              <a:xfrm>
                <a:off x="3794" y="2083"/>
                <a:ext cx="245" cy="138"/>
              </a:xfrm>
              <a:prstGeom prst="rect">
                <a:avLst/>
              </a:prstGeom>
              <a:noFill/>
              <a:ln w="15875"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54" tIns="43928" rIns="87854" bIns="43928" numCol="1" anchor="t" anchorCtr="0" compatLnSpc="1">
                <a:prstTxWarp prst="textNoShape">
                  <a:avLst/>
                </a:prstTxWarp>
              </a:bodyPr>
              <a:lstStyle/>
              <a:p>
                <a:pPr defTabSz="896009">
                  <a:defRPr/>
                </a:pPr>
                <a:endParaRPr lang="en-US" sz="1728">
                  <a:solidFill>
                    <a:srgbClr val="505050"/>
                  </a:solidFill>
                  <a:latin typeface="Segoe UI Semilight"/>
                </a:endParaRPr>
              </a:p>
            </p:txBody>
          </p:sp>
          <p:sp>
            <p:nvSpPr>
              <p:cNvPr id="129" name="Freeform 6">
                <a:extLst>
                  <a:ext uri="{FF2B5EF4-FFF2-40B4-BE49-F238E27FC236}">
                    <a16:creationId xmlns:a16="http://schemas.microsoft.com/office/drawing/2014/main" id="{9DEAFC86-F5F1-479A-88A7-89267F6E3AA7}"/>
                  </a:ext>
                </a:extLst>
              </p:cNvPr>
              <p:cNvSpPr>
                <a:spLocks/>
              </p:cNvSpPr>
              <p:nvPr/>
            </p:nvSpPr>
            <p:spPr bwMode="auto">
              <a:xfrm>
                <a:off x="3801" y="2287"/>
                <a:ext cx="231" cy="37"/>
              </a:xfrm>
              <a:custGeom>
                <a:avLst/>
                <a:gdLst>
                  <a:gd name="T0" fmla="*/ 26 w 231"/>
                  <a:gd name="T1" fmla="*/ 0 h 37"/>
                  <a:gd name="T2" fmla="*/ 205 w 231"/>
                  <a:gd name="T3" fmla="*/ 0 h 37"/>
                  <a:gd name="T4" fmla="*/ 231 w 231"/>
                  <a:gd name="T5" fmla="*/ 37 h 37"/>
                  <a:gd name="T6" fmla="*/ 0 w 231"/>
                  <a:gd name="T7" fmla="*/ 37 h 37"/>
                  <a:gd name="T8" fmla="*/ 26 w 231"/>
                  <a:gd name="T9" fmla="*/ 0 h 37"/>
                </a:gdLst>
                <a:ahLst/>
                <a:cxnLst>
                  <a:cxn ang="0">
                    <a:pos x="T0" y="T1"/>
                  </a:cxn>
                  <a:cxn ang="0">
                    <a:pos x="T2" y="T3"/>
                  </a:cxn>
                  <a:cxn ang="0">
                    <a:pos x="T4" y="T5"/>
                  </a:cxn>
                  <a:cxn ang="0">
                    <a:pos x="T6" y="T7"/>
                  </a:cxn>
                  <a:cxn ang="0">
                    <a:pos x="T8" y="T9"/>
                  </a:cxn>
                </a:cxnLst>
                <a:rect l="0" t="0" r="r" b="b"/>
                <a:pathLst>
                  <a:path w="231" h="37">
                    <a:moveTo>
                      <a:pt x="26" y="0"/>
                    </a:moveTo>
                    <a:lnTo>
                      <a:pt x="205" y="0"/>
                    </a:lnTo>
                    <a:lnTo>
                      <a:pt x="231" y="37"/>
                    </a:lnTo>
                    <a:lnTo>
                      <a:pt x="0" y="37"/>
                    </a:lnTo>
                    <a:lnTo>
                      <a:pt x="26" y="0"/>
                    </a:lnTo>
                    <a:close/>
                  </a:path>
                </a:pathLst>
              </a:custGeom>
              <a:noFill/>
              <a:ln w="15875"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54" tIns="43928" rIns="87854" bIns="43928" numCol="1" anchor="t" anchorCtr="0" compatLnSpc="1">
                <a:prstTxWarp prst="textNoShape">
                  <a:avLst/>
                </a:prstTxWarp>
              </a:bodyPr>
              <a:lstStyle/>
              <a:p>
                <a:pPr defTabSz="896009">
                  <a:defRPr/>
                </a:pPr>
                <a:endParaRPr lang="en-US" sz="1728">
                  <a:solidFill>
                    <a:srgbClr val="505050"/>
                  </a:solidFill>
                  <a:latin typeface="Segoe UI Semilight"/>
                </a:endParaRPr>
              </a:p>
            </p:txBody>
          </p:sp>
          <p:sp>
            <p:nvSpPr>
              <p:cNvPr id="130" name="Line 7">
                <a:extLst>
                  <a:ext uri="{FF2B5EF4-FFF2-40B4-BE49-F238E27FC236}">
                    <a16:creationId xmlns:a16="http://schemas.microsoft.com/office/drawing/2014/main" id="{47DA0482-0D8B-4D43-870F-6A6A83D77406}"/>
                  </a:ext>
                </a:extLst>
              </p:cNvPr>
              <p:cNvSpPr>
                <a:spLocks noChangeShapeType="1"/>
              </p:cNvSpPr>
              <p:nvPr/>
            </p:nvSpPr>
            <p:spPr bwMode="auto">
              <a:xfrm>
                <a:off x="3917" y="2221"/>
                <a:ext cx="0" cy="36"/>
              </a:xfrm>
              <a:prstGeom prst="line">
                <a:avLst/>
              </a:prstGeom>
              <a:noFill/>
              <a:ln w="15875"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54" tIns="43928" rIns="87854" bIns="43928" numCol="1" anchor="t" anchorCtr="0" compatLnSpc="1">
                <a:prstTxWarp prst="textNoShape">
                  <a:avLst/>
                </a:prstTxWarp>
              </a:bodyPr>
              <a:lstStyle/>
              <a:p>
                <a:pPr defTabSz="896009">
                  <a:defRPr/>
                </a:pPr>
                <a:endParaRPr lang="en-US" sz="1728">
                  <a:solidFill>
                    <a:srgbClr val="505050"/>
                  </a:solidFill>
                  <a:latin typeface="Segoe UI Semilight"/>
                </a:endParaRPr>
              </a:p>
            </p:txBody>
          </p:sp>
          <p:sp>
            <p:nvSpPr>
              <p:cNvPr id="131" name="Line 8">
                <a:extLst>
                  <a:ext uri="{FF2B5EF4-FFF2-40B4-BE49-F238E27FC236}">
                    <a16:creationId xmlns:a16="http://schemas.microsoft.com/office/drawing/2014/main" id="{7244AB30-6A2B-4787-BBC9-C8F643DB8869}"/>
                  </a:ext>
                </a:extLst>
              </p:cNvPr>
              <p:cNvSpPr>
                <a:spLocks noChangeShapeType="1"/>
              </p:cNvSpPr>
              <p:nvPr/>
            </p:nvSpPr>
            <p:spPr bwMode="auto">
              <a:xfrm>
                <a:off x="3873" y="2255"/>
                <a:ext cx="86" cy="0"/>
              </a:xfrm>
              <a:prstGeom prst="line">
                <a:avLst/>
              </a:prstGeom>
              <a:noFill/>
              <a:ln w="15875"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7854" tIns="43928" rIns="87854" bIns="43928" numCol="1" anchor="t" anchorCtr="0" compatLnSpc="1">
                <a:prstTxWarp prst="textNoShape">
                  <a:avLst/>
                </a:prstTxWarp>
              </a:bodyPr>
              <a:lstStyle/>
              <a:p>
                <a:pPr defTabSz="896009">
                  <a:defRPr/>
                </a:pPr>
                <a:endParaRPr lang="en-US" sz="1728">
                  <a:solidFill>
                    <a:srgbClr val="505050"/>
                  </a:solidFill>
                  <a:latin typeface="Segoe UI Semilight"/>
                </a:endParaRPr>
              </a:p>
            </p:txBody>
          </p:sp>
        </p:grpSp>
        <p:grpSp>
          <p:nvGrpSpPr>
            <p:cNvPr id="187" name="Group 186">
              <a:extLst>
                <a:ext uri="{FF2B5EF4-FFF2-40B4-BE49-F238E27FC236}">
                  <a16:creationId xmlns:a16="http://schemas.microsoft.com/office/drawing/2014/main" id="{3FBCACDD-C0FA-4557-A096-859D0F5D4229}"/>
                </a:ext>
              </a:extLst>
            </p:cNvPr>
            <p:cNvGrpSpPr/>
            <p:nvPr/>
          </p:nvGrpSpPr>
          <p:grpSpPr>
            <a:xfrm flipH="1">
              <a:off x="7713459" y="3868588"/>
              <a:ext cx="508383" cy="384620"/>
              <a:chOff x="6491336" y="3429000"/>
              <a:chExt cx="508383" cy="384620"/>
            </a:xfrm>
          </p:grpSpPr>
          <p:cxnSp>
            <p:nvCxnSpPr>
              <p:cNvPr id="188" name="Straight Connector 187">
                <a:extLst>
                  <a:ext uri="{FF2B5EF4-FFF2-40B4-BE49-F238E27FC236}">
                    <a16:creationId xmlns:a16="http://schemas.microsoft.com/office/drawing/2014/main" id="{32C6FF68-C37E-4D40-AFC6-B450494E71D0}"/>
                  </a:ext>
                </a:extLst>
              </p:cNvPr>
              <p:cNvCxnSpPr>
                <a:cxnSpLocks/>
                <a:endCxn id="171" idx="3"/>
              </p:cNvCxnSpPr>
              <p:nvPr/>
            </p:nvCxnSpPr>
            <p:spPr>
              <a:xfrm flipH="1">
                <a:off x="6999719" y="3547433"/>
                <a:ext cx="0" cy="266187"/>
              </a:xfrm>
              <a:prstGeom prst="line">
                <a:avLst/>
              </a:prstGeom>
              <a:noFill/>
              <a:ln>
                <a:solidFill>
                  <a:srgbClr val="D2D2D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189" name="Straight Connector 188">
                <a:extLst>
                  <a:ext uri="{FF2B5EF4-FFF2-40B4-BE49-F238E27FC236}">
                    <a16:creationId xmlns:a16="http://schemas.microsoft.com/office/drawing/2014/main" id="{23ADF7EE-E2B7-4862-9D86-ED30733F3575}"/>
                  </a:ext>
                </a:extLst>
              </p:cNvPr>
              <p:cNvCxnSpPr>
                <a:cxnSpLocks/>
              </p:cNvCxnSpPr>
              <p:nvPr/>
            </p:nvCxnSpPr>
            <p:spPr>
              <a:xfrm flipH="1">
                <a:off x="6493693" y="3538135"/>
                <a:ext cx="502421" cy="0"/>
              </a:xfrm>
              <a:prstGeom prst="line">
                <a:avLst/>
              </a:prstGeom>
              <a:noFill/>
              <a:ln>
                <a:solidFill>
                  <a:srgbClr val="D2D2D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190" name="Straight Connector 189">
                <a:extLst>
                  <a:ext uri="{FF2B5EF4-FFF2-40B4-BE49-F238E27FC236}">
                    <a16:creationId xmlns:a16="http://schemas.microsoft.com/office/drawing/2014/main" id="{66644674-8756-450F-A2FA-704332581E6E}"/>
                  </a:ext>
                </a:extLst>
              </p:cNvPr>
              <p:cNvCxnSpPr>
                <a:cxnSpLocks/>
              </p:cNvCxnSpPr>
              <p:nvPr/>
            </p:nvCxnSpPr>
            <p:spPr>
              <a:xfrm>
                <a:off x="6491336" y="3429000"/>
                <a:ext cx="1" cy="107436"/>
              </a:xfrm>
              <a:prstGeom prst="line">
                <a:avLst/>
              </a:prstGeom>
              <a:noFill/>
              <a:ln>
                <a:solidFill>
                  <a:srgbClr val="D2D2D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grpSp>
      <p:sp>
        <p:nvSpPr>
          <p:cNvPr id="12299" name="TextBox 12298">
            <a:extLst>
              <a:ext uri="{FF2B5EF4-FFF2-40B4-BE49-F238E27FC236}">
                <a16:creationId xmlns:a16="http://schemas.microsoft.com/office/drawing/2014/main" id="{49A3368D-70F1-4F2E-8418-D7CA877531A1}"/>
              </a:ext>
            </a:extLst>
          </p:cNvPr>
          <p:cNvSpPr txBox="1"/>
          <p:nvPr/>
        </p:nvSpPr>
        <p:spPr>
          <a:xfrm>
            <a:off x="9627653" y="4256344"/>
            <a:ext cx="1200120" cy="406208"/>
          </a:xfrm>
          <a:prstGeom prst="rect">
            <a:avLst/>
          </a:prstGeom>
          <a:noFill/>
        </p:spPr>
        <p:txBody>
          <a:bodyPr wrap="square">
            <a:spAutoFit/>
          </a:bodyPr>
          <a:lstStyle/>
          <a:p>
            <a:pPr algn="ctr" defTabSz="913927" fontAlgn="base">
              <a:spcBef>
                <a:spcPct val="0"/>
              </a:spcBef>
              <a:spcAft>
                <a:spcPct val="0"/>
              </a:spcAft>
              <a:defRPr/>
            </a:pPr>
            <a:r>
              <a:rPr lang="en-US" sz="2000">
                <a:solidFill>
                  <a:srgbClr val="000000"/>
                </a:solidFill>
                <a:latin typeface="Segoe UI Semibold"/>
                <a:cs typeface="Segoe UI" pitchFamily="34" charset="0"/>
              </a:rPr>
              <a:t>Insight</a:t>
            </a:r>
          </a:p>
        </p:txBody>
      </p:sp>
      <p:pic>
        <p:nvPicPr>
          <p:cNvPr id="402" name="Graphic 401">
            <a:extLst>
              <a:ext uri="{FF2B5EF4-FFF2-40B4-BE49-F238E27FC236}">
                <a16:creationId xmlns:a16="http://schemas.microsoft.com/office/drawing/2014/main" id="{45555685-A84B-47F7-936E-9BADDDE8EF0D}"/>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23723" y="4431081"/>
            <a:ext cx="748770" cy="748770"/>
          </a:xfrm>
          <a:prstGeom prst="rect">
            <a:avLst/>
          </a:prstGeom>
        </p:spPr>
      </p:pic>
      <p:grpSp>
        <p:nvGrpSpPr>
          <p:cNvPr id="30" name="Group 29">
            <a:extLst>
              <a:ext uri="{FF2B5EF4-FFF2-40B4-BE49-F238E27FC236}">
                <a16:creationId xmlns:a16="http://schemas.microsoft.com/office/drawing/2014/main" id="{977D28F8-4436-4069-ADA0-FC9C8E336C53}"/>
              </a:ext>
            </a:extLst>
          </p:cNvPr>
          <p:cNvGrpSpPr/>
          <p:nvPr/>
        </p:nvGrpSpPr>
        <p:grpSpPr>
          <a:xfrm>
            <a:off x="2733920" y="3172787"/>
            <a:ext cx="3164614" cy="2224881"/>
            <a:chOff x="2733442" y="3172750"/>
            <a:chExt cx="3165063" cy="2225197"/>
          </a:xfrm>
        </p:grpSpPr>
        <p:grpSp>
          <p:nvGrpSpPr>
            <p:cNvPr id="15" name="Group 14">
              <a:extLst>
                <a:ext uri="{FF2B5EF4-FFF2-40B4-BE49-F238E27FC236}">
                  <a16:creationId xmlns:a16="http://schemas.microsoft.com/office/drawing/2014/main" id="{87C407EA-8FEB-4BB5-B9E1-D1D030FB520E}"/>
                </a:ext>
              </a:extLst>
            </p:cNvPr>
            <p:cNvGrpSpPr/>
            <p:nvPr/>
          </p:nvGrpSpPr>
          <p:grpSpPr>
            <a:xfrm>
              <a:off x="2733442" y="3172750"/>
              <a:ext cx="3165063" cy="2225197"/>
              <a:chOff x="2733442" y="3172750"/>
              <a:chExt cx="3165063" cy="2225197"/>
            </a:xfrm>
          </p:grpSpPr>
          <p:sp>
            <p:nvSpPr>
              <p:cNvPr id="158" name="TextBox 157">
                <a:extLst>
                  <a:ext uri="{FF2B5EF4-FFF2-40B4-BE49-F238E27FC236}">
                    <a16:creationId xmlns:a16="http://schemas.microsoft.com/office/drawing/2014/main" id="{6E5FA5D2-E889-47ED-BDEE-8ECF00BBBE40}"/>
                  </a:ext>
                </a:extLst>
              </p:cNvPr>
              <p:cNvSpPr txBox="1"/>
              <p:nvPr/>
            </p:nvSpPr>
            <p:spPr>
              <a:xfrm>
                <a:off x="5357994" y="5164357"/>
                <a:ext cx="540511" cy="233590"/>
              </a:xfrm>
              <a:prstGeom prst="rect">
                <a:avLst/>
              </a:prstGeom>
              <a:noFill/>
            </p:spPr>
            <p:txBody>
              <a:bodyPr wrap="square" rIns="0">
                <a:spAutoFit/>
              </a:bodyPr>
              <a:lstStyle/>
              <a:p>
                <a:pPr defTabSz="950845" fontAlgn="base">
                  <a:lnSpc>
                    <a:spcPct val="90000"/>
                  </a:lnSpc>
                  <a:spcBef>
                    <a:spcPct val="0"/>
                  </a:spcBef>
                  <a:spcAft>
                    <a:spcPct val="0"/>
                  </a:spcAft>
                  <a:defRPr/>
                </a:pPr>
                <a:r>
                  <a:rPr lang="en-US" sz="1000" kern="0">
                    <a:solidFill>
                      <a:srgbClr val="0078D4"/>
                    </a:solidFill>
                    <a:latin typeface="Segoe UI Semibold"/>
                    <a:cs typeface="Segoe UI" pitchFamily="34" charset="0"/>
                  </a:rPr>
                  <a:t>Peers</a:t>
                </a:r>
              </a:p>
            </p:txBody>
          </p:sp>
          <p:grpSp>
            <p:nvGrpSpPr>
              <p:cNvPr id="14" name="Group 13">
                <a:extLst>
                  <a:ext uri="{FF2B5EF4-FFF2-40B4-BE49-F238E27FC236}">
                    <a16:creationId xmlns:a16="http://schemas.microsoft.com/office/drawing/2014/main" id="{02ED901E-8C69-492C-91C4-C15962AB43CC}"/>
                  </a:ext>
                </a:extLst>
              </p:cNvPr>
              <p:cNvGrpSpPr/>
              <p:nvPr/>
            </p:nvGrpSpPr>
            <p:grpSpPr>
              <a:xfrm>
                <a:off x="2733442" y="3172750"/>
                <a:ext cx="2860908" cy="2184316"/>
                <a:chOff x="2733442" y="3172750"/>
                <a:chExt cx="2860908" cy="2184316"/>
              </a:xfrm>
            </p:grpSpPr>
            <p:sp>
              <p:nvSpPr>
                <p:cNvPr id="150" name="Oval 149">
                  <a:extLst>
                    <a:ext uri="{FF2B5EF4-FFF2-40B4-BE49-F238E27FC236}">
                      <a16:creationId xmlns:a16="http://schemas.microsoft.com/office/drawing/2014/main" id="{4F9337DD-872E-4B30-8DE0-178A34ECE493}"/>
                    </a:ext>
                  </a:extLst>
                </p:cNvPr>
                <p:cNvSpPr>
                  <a:spLocks noChangeAspect="1"/>
                </p:cNvSpPr>
                <p:nvPr/>
              </p:nvSpPr>
              <p:spPr bwMode="auto">
                <a:xfrm>
                  <a:off x="4353300" y="4272530"/>
                  <a:ext cx="1084535" cy="1084536"/>
                </a:xfrm>
                <a:prstGeom prst="ellipse">
                  <a:avLst/>
                </a:prstGeom>
                <a:solidFill>
                  <a:schemeClr val="tx2"/>
                </a:solidFill>
                <a:ln w="9525" cap="flat" cmpd="sng" algn="ctr">
                  <a:noFill/>
                  <a:prstDash val="solid"/>
                  <a:headEnd type="none" w="med" len="med"/>
                  <a:tailEnd type="none" w="med" len="med"/>
                </a:ln>
                <a:effectLst>
                  <a:outerShdw blurRad="127000" algn="ctr" rotWithShape="0">
                    <a:prstClr val="black">
                      <a:alpha val="20000"/>
                    </a:prstClr>
                  </a:outerShdw>
                </a:effectLst>
              </p:spPr>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845" fontAlgn="base">
                    <a:lnSpc>
                      <a:spcPct val="90000"/>
                    </a:lnSpc>
                    <a:spcBef>
                      <a:spcPct val="0"/>
                    </a:spcBef>
                    <a:spcAft>
                      <a:spcPct val="0"/>
                    </a:spcAft>
                    <a:defRPr/>
                  </a:pPr>
                  <a:endParaRPr lang="en-US" sz="2448" kern="0">
                    <a:solidFill>
                      <a:srgbClr val="0078D3"/>
                    </a:solidFill>
                    <a:latin typeface="Segoe UI Semibold"/>
                    <a:ea typeface="Segoe UI" pitchFamily="34" charset="0"/>
                    <a:cs typeface="Segoe UI" pitchFamily="34" charset="0"/>
                  </a:endParaRPr>
                </a:p>
              </p:txBody>
            </p:sp>
            <p:cxnSp>
              <p:nvCxnSpPr>
                <p:cNvPr id="151" name="Straight Connector 150">
                  <a:extLst>
                    <a:ext uri="{FF2B5EF4-FFF2-40B4-BE49-F238E27FC236}">
                      <a16:creationId xmlns:a16="http://schemas.microsoft.com/office/drawing/2014/main" id="{F9F4522A-79ED-498E-A142-A87CCB2E0429}"/>
                    </a:ext>
                  </a:extLst>
                </p:cNvPr>
                <p:cNvCxnSpPr>
                  <a:cxnSpLocks/>
                </p:cNvCxnSpPr>
                <p:nvPr/>
              </p:nvCxnSpPr>
              <p:spPr>
                <a:xfrm>
                  <a:off x="3932639" y="5268860"/>
                  <a:ext cx="1041363" cy="0"/>
                </a:xfrm>
                <a:prstGeom prst="line">
                  <a:avLst/>
                </a:prstGeom>
                <a:noFill/>
                <a:ln w="12700">
                  <a:solidFill>
                    <a:schemeClr val="tx2"/>
                  </a:solidFill>
                  <a:prstDash val="dash"/>
                  <a:headEnd type="none" w="med" len="med"/>
                  <a:tailEnd type="none" w="lg" len="lg"/>
                </a:ln>
                <a:effectLst/>
              </p:spPr>
              <p:style>
                <a:lnRef idx="1">
                  <a:schemeClr val="accent2"/>
                </a:lnRef>
                <a:fillRef idx="3">
                  <a:schemeClr val="accent2"/>
                </a:fillRef>
                <a:effectRef idx="2">
                  <a:schemeClr val="accent2"/>
                </a:effectRef>
                <a:fontRef idx="minor">
                  <a:schemeClr val="lt1"/>
                </a:fontRef>
              </p:style>
            </p:cxnSp>
            <p:sp>
              <p:nvSpPr>
                <p:cNvPr id="154" name="TextBox 153">
                  <a:extLst>
                    <a:ext uri="{FF2B5EF4-FFF2-40B4-BE49-F238E27FC236}">
                      <a16:creationId xmlns:a16="http://schemas.microsoft.com/office/drawing/2014/main" id="{25D1781B-D387-4741-927A-E322D5D42587}"/>
                    </a:ext>
                  </a:extLst>
                </p:cNvPr>
                <p:cNvSpPr txBox="1"/>
                <p:nvPr/>
              </p:nvSpPr>
              <p:spPr>
                <a:xfrm>
                  <a:off x="2733442" y="4979972"/>
                  <a:ext cx="1583875" cy="233590"/>
                </a:xfrm>
                <a:prstGeom prst="rect">
                  <a:avLst/>
                </a:prstGeom>
                <a:noFill/>
              </p:spPr>
              <p:txBody>
                <a:bodyPr wrap="square" rIns="0">
                  <a:spAutoFit/>
                </a:bodyPr>
                <a:lstStyle/>
                <a:p>
                  <a:pPr algn="r" defTabSz="950845" fontAlgn="base">
                    <a:lnSpc>
                      <a:spcPct val="90000"/>
                    </a:lnSpc>
                    <a:spcBef>
                      <a:spcPct val="0"/>
                    </a:spcBef>
                    <a:spcAft>
                      <a:spcPct val="0"/>
                    </a:spcAft>
                    <a:defRPr/>
                  </a:pPr>
                  <a:r>
                    <a:rPr lang="en-US" sz="1000" kern="0">
                      <a:solidFill>
                        <a:srgbClr val="243A5E"/>
                      </a:solidFill>
                      <a:latin typeface="Segoe UI Semibold"/>
                      <a:cs typeface="Segoe UI" pitchFamily="34" charset="0"/>
                    </a:rPr>
                    <a:t>Organization</a:t>
                  </a:r>
                </a:p>
              </p:txBody>
            </p:sp>
            <p:sp>
              <p:nvSpPr>
                <p:cNvPr id="156" name="Oval 155">
                  <a:extLst>
                    <a:ext uri="{FF2B5EF4-FFF2-40B4-BE49-F238E27FC236}">
                      <a16:creationId xmlns:a16="http://schemas.microsoft.com/office/drawing/2014/main" id="{37DE03DE-FC0D-43A3-AEB2-21DE55651FA5}"/>
                    </a:ext>
                  </a:extLst>
                </p:cNvPr>
                <p:cNvSpPr>
                  <a:spLocks noChangeAspect="1"/>
                </p:cNvSpPr>
                <p:nvPr/>
              </p:nvSpPr>
              <p:spPr bwMode="auto">
                <a:xfrm>
                  <a:off x="4451099" y="4369324"/>
                  <a:ext cx="899536" cy="899536"/>
                </a:xfrm>
                <a:prstGeom prst="ellipse">
                  <a:avLst/>
                </a:prstGeom>
                <a:solidFill>
                  <a:schemeClr val="accent1"/>
                </a:solidFill>
                <a:ln w="9525" cap="flat" cmpd="sng" algn="ctr">
                  <a:noFill/>
                  <a:prstDash val="solid"/>
                  <a:headEnd type="none" w="med" len="med"/>
                  <a:tailEnd type="none" w="med" len="med"/>
                </a:ln>
                <a:effectLst>
                  <a:outerShdw blurRad="127000" algn="ctr" rotWithShape="0">
                    <a:prstClr val="black">
                      <a:alpha val="20000"/>
                    </a:prstClr>
                  </a:outerShdw>
                </a:effectLst>
              </p:spPr>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algn="ctr" defTabSz="950845" fontAlgn="base">
                    <a:lnSpc>
                      <a:spcPct val="90000"/>
                    </a:lnSpc>
                    <a:spcBef>
                      <a:spcPct val="0"/>
                    </a:spcBef>
                    <a:spcAft>
                      <a:spcPct val="0"/>
                    </a:spcAft>
                    <a:defRPr/>
                  </a:pPr>
                  <a:endParaRPr lang="en-US" sz="2448" kern="0">
                    <a:solidFill>
                      <a:srgbClr val="0078D3"/>
                    </a:solidFill>
                    <a:latin typeface="Segoe UI Semibold"/>
                    <a:ea typeface="Segoe UI" pitchFamily="34" charset="0"/>
                    <a:cs typeface="Segoe UI" pitchFamily="34" charset="0"/>
                  </a:endParaRPr>
                </a:p>
              </p:txBody>
            </p:sp>
            <p:sp>
              <p:nvSpPr>
                <p:cNvPr id="12428" name="Freeform: Shape 12427">
                  <a:extLst>
                    <a:ext uri="{FF2B5EF4-FFF2-40B4-BE49-F238E27FC236}">
                      <a16:creationId xmlns:a16="http://schemas.microsoft.com/office/drawing/2014/main" id="{06EBAAF3-84E4-4F55-96CA-132ED66970F9}"/>
                    </a:ext>
                  </a:extLst>
                </p:cNvPr>
                <p:cNvSpPr/>
                <p:nvPr/>
              </p:nvSpPr>
              <p:spPr>
                <a:xfrm>
                  <a:off x="4572495" y="4483718"/>
                  <a:ext cx="656744" cy="656744"/>
                </a:xfrm>
                <a:custGeom>
                  <a:avLst/>
                  <a:gdLst>
                    <a:gd name="connsiteX0" fmla="*/ 1189270 w 1189270"/>
                    <a:gd name="connsiteY0" fmla="*/ 594635 h 1189270"/>
                    <a:gd name="connsiteX1" fmla="*/ 594635 w 1189270"/>
                    <a:gd name="connsiteY1" fmla="*/ 1189270 h 1189270"/>
                    <a:gd name="connsiteX2" fmla="*/ 1 w 1189270"/>
                    <a:gd name="connsiteY2" fmla="*/ 594635 h 1189270"/>
                    <a:gd name="connsiteX3" fmla="*/ 594635 w 1189270"/>
                    <a:gd name="connsiteY3" fmla="*/ 0 h 1189270"/>
                    <a:gd name="connsiteX4" fmla="*/ 1189270 w 1189270"/>
                    <a:gd name="connsiteY4" fmla="*/ 594635 h 1189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270" h="1189270">
                      <a:moveTo>
                        <a:pt x="1189270" y="594635"/>
                      </a:moveTo>
                      <a:cubicBezTo>
                        <a:pt x="1189270" y="923043"/>
                        <a:pt x="923043" y="1189270"/>
                        <a:pt x="594635" y="1189270"/>
                      </a:cubicBezTo>
                      <a:cubicBezTo>
                        <a:pt x="266228" y="1189270"/>
                        <a:pt x="1" y="923043"/>
                        <a:pt x="1" y="594635"/>
                      </a:cubicBezTo>
                      <a:cubicBezTo>
                        <a:pt x="1" y="266227"/>
                        <a:pt x="266228" y="0"/>
                        <a:pt x="594635" y="0"/>
                      </a:cubicBezTo>
                      <a:cubicBezTo>
                        <a:pt x="923043" y="0"/>
                        <a:pt x="1189270" y="266227"/>
                        <a:pt x="1189270" y="594635"/>
                      </a:cubicBezTo>
                      <a:close/>
                    </a:path>
                  </a:pathLst>
                </a:custGeom>
                <a:solidFill>
                  <a:schemeClr val="bg2"/>
                </a:solidFill>
                <a:ln w="13707" cap="flat">
                  <a:noFill/>
                  <a:prstDash val="solid"/>
                  <a:miter/>
                </a:ln>
              </p:spPr>
              <p:txBody>
                <a:bodyPr rtlCol="0" anchor="ctr"/>
                <a:lstStyle/>
                <a:p>
                  <a:pPr defTabSz="914225"/>
                  <a:endParaRPr lang="en-US">
                    <a:solidFill>
                      <a:srgbClr val="000000"/>
                    </a:solidFill>
                    <a:latin typeface="Segoe UI"/>
                  </a:endParaRPr>
                </a:p>
              </p:txBody>
            </p:sp>
            <p:sp>
              <p:nvSpPr>
                <p:cNvPr id="411" name="TextBox 410">
                  <a:extLst>
                    <a:ext uri="{FF2B5EF4-FFF2-40B4-BE49-F238E27FC236}">
                      <a16:creationId xmlns:a16="http://schemas.microsoft.com/office/drawing/2014/main" id="{B44F016B-B1BF-410D-A0AC-23B9814B2ACA}"/>
                    </a:ext>
                  </a:extLst>
                </p:cNvPr>
                <p:cNvSpPr txBox="1"/>
                <p:nvPr/>
              </p:nvSpPr>
              <p:spPr>
                <a:xfrm>
                  <a:off x="3678549" y="3172750"/>
                  <a:ext cx="1295453" cy="249299"/>
                </a:xfrm>
                <a:prstGeom prst="rect">
                  <a:avLst/>
                </a:prstGeom>
                <a:noFill/>
              </p:spPr>
              <p:txBody>
                <a:bodyPr wrap="square">
                  <a:spAutoFit/>
                </a:bodyPr>
                <a:lstStyle/>
                <a:p>
                  <a:pPr algn="ctr" defTabSz="913927" fontAlgn="base">
                    <a:spcBef>
                      <a:spcPct val="0"/>
                    </a:spcBef>
                    <a:spcAft>
                      <a:spcPct val="0"/>
                    </a:spcAft>
                    <a:defRPr/>
                  </a:pPr>
                  <a:r>
                    <a:rPr lang="en-US" sz="1000">
                      <a:solidFill>
                        <a:srgbClr val="000000"/>
                      </a:solidFill>
                      <a:latin typeface="Segoe UI Semibold"/>
                      <a:cs typeface="Segoe UI" pitchFamily="34" charset="0"/>
                    </a:rPr>
                    <a:t>Behavior Profiling</a:t>
                  </a:r>
                </a:p>
              </p:txBody>
            </p:sp>
            <p:sp>
              <p:nvSpPr>
                <p:cNvPr id="3" name="brain_3" title="Icon of a brain">
                  <a:extLst>
                    <a:ext uri="{FF2B5EF4-FFF2-40B4-BE49-F238E27FC236}">
                      <a16:creationId xmlns:a16="http://schemas.microsoft.com/office/drawing/2014/main" id="{9A6BA2AB-A36B-41C5-93A0-FC16B908E3BE}"/>
                    </a:ext>
                  </a:extLst>
                </p:cNvPr>
                <p:cNvSpPr>
                  <a:spLocks noChangeAspect="1" noEditPoints="1"/>
                </p:cNvSpPr>
                <p:nvPr/>
              </p:nvSpPr>
              <p:spPr bwMode="auto">
                <a:xfrm>
                  <a:off x="4755231" y="4655492"/>
                  <a:ext cx="291272" cy="313196"/>
                </a:xfrm>
                <a:custGeom>
                  <a:avLst/>
                  <a:gdLst>
                    <a:gd name="T0" fmla="*/ 68 w 315"/>
                    <a:gd name="T1" fmla="*/ 292 h 338"/>
                    <a:gd name="T2" fmla="*/ 24 w 315"/>
                    <a:gd name="T3" fmla="*/ 231 h 338"/>
                    <a:gd name="T4" fmla="*/ 28 w 315"/>
                    <a:gd name="T5" fmla="*/ 126 h 338"/>
                    <a:gd name="T6" fmla="*/ 68 w 315"/>
                    <a:gd name="T7" fmla="*/ 46 h 338"/>
                    <a:gd name="T8" fmla="*/ 113 w 315"/>
                    <a:gd name="T9" fmla="*/ 0 h 338"/>
                    <a:gd name="T10" fmla="*/ 158 w 315"/>
                    <a:gd name="T11" fmla="*/ 293 h 338"/>
                    <a:gd name="T12" fmla="*/ 248 w 315"/>
                    <a:gd name="T13" fmla="*/ 292 h 338"/>
                    <a:gd name="T14" fmla="*/ 292 w 315"/>
                    <a:gd name="T15" fmla="*/ 231 h 338"/>
                    <a:gd name="T16" fmla="*/ 287 w 315"/>
                    <a:gd name="T17" fmla="*/ 126 h 338"/>
                    <a:gd name="T18" fmla="*/ 248 w 315"/>
                    <a:gd name="T19" fmla="*/ 46 h 338"/>
                    <a:gd name="T20" fmla="*/ 203 w 315"/>
                    <a:gd name="T21" fmla="*/ 0 h 338"/>
                    <a:gd name="T22" fmla="*/ 158 w 315"/>
                    <a:gd name="T23" fmla="*/ 293 h 338"/>
                    <a:gd name="T24" fmla="*/ 90 w 315"/>
                    <a:gd name="T25" fmla="*/ 293 h 338"/>
                    <a:gd name="T26" fmla="*/ 248 w 315"/>
                    <a:gd name="T27" fmla="*/ 293 h 338"/>
                    <a:gd name="T28" fmla="*/ 68 w 315"/>
                    <a:gd name="T29" fmla="*/ 180 h 338"/>
                    <a:gd name="T30" fmla="*/ 90 w 315"/>
                    <a:gd name="T31" fmla="*/ 203 h 338"/>
                    <a:gd name="T32" fmla="*/ 158 w 315"/>
                    <a:gd name="T33" fmla="*/ 225 h 338"/>
                    <a:gd name="T34" fmla="*/ 225 w 315"/>
                    <a:gd name="T35" fmla="*/ 203 h 338"/>
                    <a:gd name="T36" fmla="*/ 248 w 315"/>
                    <a:gd name="T37" fmla="*/ 180 h 338"/>
                    <a:gd name="T38" fmla="*/ 79 w 315"/>
                    <a:gd name="T39" fmla="*/ 90 h 338"/>
                    <a:gd name="T40" fmla="*/ 113 w 315"/>
                    <a:gd name="T41" fmla="*/ 113 h 338"/>
                    <a:gd name="T42" fmla="*/ 135 w 315"/>
                    <a:gd name="T43" fmla="*/ 135 h 338"/>
                    <a:gd name="T44" fmla="*/ 203 w 315"/>
                    <a:gd name="T45" fmla="*/ 113 h 338"/>
                    <a:gd name="T46" fmla="*/ 225 w 315"/>
                    <a:gd name="T47" fmla="*/ 90 h 338"/>
                    <a:gd name="T48" fmla="*/ 24 w 315"/>
                    <a:gd name="T49" fmla="*/ 231 h 338"/>
                    <a:gd name="T50" fmla="*/ 248 w 315"/>
                    <a:gd name="T51" fmla="*/ 248 h 338"/>
                    <a:gd name="T52" fmla="*/ 28 w 315"/>
                    <a:gd name="T53" fmla="*/ 126 h 338"/>
                    <a:gd name="T54" fmla="*/ 243 w 315"/>
                    <a:gd name="T55" fmla="*/ 126 h 338"/>
                    <a:gd name="T56" fmla="*/ 68 w 315"/>
                    <a:gd name="T57" fmla="*/ 45 h 338"/>
                    <a:gd name="T58" fmla="*/ 248 w 315"/>
                    <a:gd name="T59" fmla="*/ 45 h 338"/>
                    <a:gd name="T60" fmla="*/ 135 w 315"/>
                    <a:gd name="T61" fmla="*/ 293 h 338"/>
                    <a:gd name="T62" fmla="*/ 68 w 315"/>
                    <a:gd name="T63" fmla="*/ 293 h 338"/>
                    <a:gd name="T64" fmla="*/ 101 w 315"/>
                    <a:gd name="T65" fmla="*/ 338 h 338"/>
                    <a:gd name="T66" fmla="*/ 158 w 315"/>
                    <a:gd name="T67" fmla="*/ 315 h 338"/>
                    <a:gd name="T68" fmla="*/ 158 w 315"/>
                    <a:gd name="T69" fmla="*/ 293 h 338"/>
                    <a:gd name="T70" fmla="*/ 180 w 315"/>
                    <a:gd name="T71" fmla="*/ 338 h 338"/>
                    <a:gd name="T72" fmla="*/ 248 w 315"/>
                    <a:gd name="T73" fmla="*/ 304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5" h="338">
                      <a:moveTo>
                        <a:pt x="68" y="293"/>
                      </a:moveTo>
                      <a:cubicBezTo>
                        <a:pt x="68" y="293"/>
                        <a:pt x="68" y="292"/>
                        <a:pt x="68" y="292"/>
                      </a:cubicBezTo>
                      <a:cubicBezTo>
                        <a:pt x="42" y="289"/>
                        <a:pt x="23" y="268"/>
                        <a:pt x="23" y="242"/>
                      </a:cubicBezTo>
                      <a:cubicBezTo>
                        <a:pt x="23" y="238"/>
                        <a:pt x="23" y="235"/>
                        <a:pt x="24" y="231"/>
                      </a:cubicBezTo>
                      <a:cubicBezTo>
                        <a:pt x="10" y="219"/>
                        <a:pt x="0" y="201"/>
                        <a:pt x="0" y="180"/>
                      </a:cubicBezTo>
                      <a:cubicBezTo>
                        <a:pt x="0" y="158"/>
                        <a:pt x="11" y="138"/>
                        <a:pt x="28" y="126"/>
                      </a:cubicBezTo>
                      <a:cubicBezTo>
                        <a:pt x="25" y="118"/>
                        <a:pt x="23" y="110"/>
                        <a:pt x="23" y="102"/>
                      </a:cubicBezTo>
                      <a:cubicBezTo>
                        <a:pt x="23" y="74"/>
                        <a:pt x="42" y="52"/>
                        <a:pt x="68" y="46"/>
                      </a:cubicBezTo>
                      <a:cubicBezTo>
                        <a:pt x="68" y="46"/>
                        <a:pt x="68" y="46"/>
                        <a:pt x="68" y="45"/>
                      </a:cubicBezTo>
                      <a:cubicBezTo>
                        <a:pt x="68" y="20"/>
                        <a:pt x="88" y="0"/>
                        <a:pt x="113" y="0"/>
                      </a:cubicBezTo>
                      <a:cubicBezTo>
                        <a:pt x="138" y="0"/>
                        <a:pt x="158" y="20"/>
                        <a:pt x="158" y="45"/>
                      </a:cubicBezTo>
                      <a:cubicBezTo>
                        <a:pt x="158" y="293"/>
                        <a:pt x="158" y="293"/>
                        <a:pt x="158" y="293"/>
                      </a:cubicBezTo>
                      <a:moveTo>
                        <a:pt x="248" y="293"/>
                      </a:moveTo>
                      <a:cubicBezTo>
                        <a:pt x="248" y="293"/>
                        <a:pt x="248" y="292"/>
                        <a:pt x="248" y="292"/>
                      </a:cubicBezTo>
                      <a:cubicBezTo>
                        <a:pt x="273" y="289"/>
                        <a:pt x="293" y="268"/>
                        <a:pt x="293" y="242"/>
                      </a:cubicBezTo>
                      <a:cubicBezTo>
                        <a:pt x="293" y="238"/>
                        <a:pt x="292" y="235"/>
                        <a:pt x="292" y="231"/>
                      </a:cubicBezTo>
                      <a:cubicBezTo>
                        <a:pt x="306" y="219"/>
                        <a:pt x="315" y="201"/>
                        <a:pt x="315" y="180"/>
                      </a:cubicBezTo>
                      <a:cubicBezTo>
                        <a:pt x="315" y="158"/>
                        <a:pt x="304" y="138"/>
                        <a:pt x="287" y="126"/>
                      </a:cubicBezTo>
                      <a:cubicBezTo>
                        <a:pt x="291" y="118"/>
                        <a:pt x="293" y="110"/>
                        <a:pt x="293" y="102"/>
                      </a:cubicBezTo>
                      <a:cubicBezTo>
                        <a:pt x="293" y="74"/>
                        <a:pt x="273" y="52"/>
                        <a:pt x="248" y="46"/>
                      </a:cubicBezTo>
                      <a:cubicBezTo>
                        <a:pt x="248" y="46"/>
                        <a:pt x="248" y="46"/>
                        <a:pt x="248" y="45"/>
                      </a:cubicBezTo>
                      <a:cubicBezTo>
                        <a:pt x="248" y="20"/>
                        <a:pt x="228" y="0"/>
                        <a:pt x="203" y="0"/>
                      </a:cubicBezTo>
                      <a:cubicBezTo>
                        <a:pt x="178" y="0"/>
                        <a:pt x="158" y="20"/>
                        <a:pt x="158" y="45"/>
                      </a:cubicBezTo>
                      <a:cubicBezTo>
                        <a:pt x="158" y="293"/>
                        <a:pt x="158" y="293"/>
                        <a:pt x="158" y="293"/>
                      </a:cubicBezTo>
                      <a:moveTo>
                        <a:pt x="68" y="293"/>
                      </a:moveTo>
                      <a:cubicBezTo>
                        <a:pt x="90" y="293"/>
                        <a:pt x="90" y="293"/>
                        <a:pt x="90" y="293"/>
                      </a:cubicBezTo>
                      <a:moveTo>
                        <a:pt x="225" y="293"/>
                      </a:moveTo>
                      <a:cubicBezTo>
                        <a:pt x="248" y="293"/>
                        <a:pt x="248" y="293"/>
                        <a:pt x="248" y="293"/>
                      </a:cubicBezTo>
                      <a:moveTo>
                        <a:pt x="56" y="180"/>
                      </a:moveTo>
                      <a:cubicBezTo>
                        <a:pt x="68" y="180"/>
                        <a:pt x="68" y="180"/>
                        <a:pt x="68" y="180"/>
                      </a:cubicBezTo>
                      <a:cubicBezTo>
                        <a:pt x="80" y="180"/>
                        <a:pt x="90" y="190"/>
                        <a:pt x="90" y="203"/>
                      </a:cubicBezTo>
                      <a:cubicBezTo>
                        <a:pt x="90" y="203"/>
                        <a:pt x="90" y="203"/>
                        <a:pt x="90" y="203"/>
                      </a:cubicBezTo>
                      <a:cubicBezTo>
                        <a:pt x="90" y="215"/>
                        <a:pt x="100" y="225"/>
                        <a:pt x="113" y="225"/>
                      </a:cubicBezTo>
                      <a:cubicBezTo>
                        <a:pt x="158" y="225"/>
                        <a:pt x="158" y="225"/>
                        <a:pt x="158" y="225"/>
                      </a:cubicBezTo>
                      <a:cubicBezTo>
                        <a:pt x="203" y="225"/>
                        <a:pt x="203" y="225"/>
                        <a:pt x="203" y="225"/>
                      </a:cubicBezTo>
                      <a:cubicBezTo>
                        <a:pt x="215" y="225"/>
                        <a:pt x="225" y="215"/>
                        <a:pt x="225" y="203"/>
                      </a:cubicBezTo>
                      <a:cubicBezTo>
                        <a:pt x="225" y="203"/>
                        <a:pt x="225" y="203"/>
                        <a:pt x="225" y="203"/>
                      </a:cubicBezTo>
                      <a:cubicBezTo>
                        <a:pt x="225" y="190"/>
                        <a:pt x="235" y="180"/>
                        <a:pt x="248" y="180"/>
                      </a:cubicBezTo>
                      <a:cubicBezTo>
                        <a:pt x="259" y="180"/>
                        <a:pt x="259" y="180"/>
                        <a:pt x="259" y="180"/>
                      </a:cubicBezTo>
                      <a:moveTo>
                        <a:pt x="79" y="90"/>
                      </a:moveTo>
                      <a:cubicBezTo>
                        <a:pt x="90" y="90"/>
                        <a:pt x="90" y="90"/>
                        <a:pt x="90" y="90"/>
                      </a:cubicBezTo>
                      <a:cubicBezTo>
                        <a:pt x="103" y="90"/>
                        <a:pt x="113" y="100"/>
                        <a:pt x="113" y="113"/>
                      </a:cubicBezTo>
                      <a:cubicBezTo>
                        <a:pt x="113" y="113"/>
                        <a:pt x="113" y="113"/>
                        <a:pt x="113" y="113"/>
                      </a:cubicBezTo>
                      <a:cubicBezTo>
                        <a:pt x="113" y="125"/>
                        <a:pt x="123" y="135"/>
                        <a:pt x="135" y="135"/>
                      </a:cubicBezTo>
                      <a:cubicBezTo>
                        <a:pt x="180" y="135"/>
                        <a:pt x="180" y="135"/>
                        <a:pt x="180" y="135"/>
                      </a:cubicBezTo>
                      <a:cubicBezTo>
                        <a:pt x="193" y="135"/>
                        <a:pt x="203" y="125"/>
                        <a:pt x="203" y="113"/>
                      </a:cubicBezTo>
                      <a:cubicBezTo>
                        <a:pt x="203" y="113"/>
                        <a:pt x="203" y="113"/>
                        <a:pt x="203" y="113"/>
                      </a:cubicBezTo>
                      <a:cubicBezTo>
                        <a:pt x="203" y="100"/>
                        <a:pt x="213" y="90"/>
                        <a:pt x="225" y="90"/>
                      </a:cubicBezTo>
                      <a:cubicBezTo>
                        <a:pt x="236" y="90"/>
                        <a:pt x="236" y="90"/>
                        <a:pt x="236" y="90"/>
                      </a:cubicBezTo>
                      <a:moveTo>
                        <a:pt x="24" y="231"/>
                      </a:moveTo>
                      <a:cubicBezTo>
                        <a:pt x="36" y="242"/>
                        <a:pt x="51" y="248"/>
                        <a:pt x="68" y="248"/>
                      </a:cubicBezTo>
                      <a:moveTo>
                        <a:pt x="248" y="248"/>
                      </a:moveTo>
                      <a:cubicBezTo>
                        <a:pt x="265" y="248"/>
                        <a:pt x="280" y="242"/>
                        <a:pt x="292" y="231"/>
                      </a:cubicBezTo>
                      <a:moveTo>
                        <a:pt x="28" y="126"/>
                      </a:moveTo>
                      <a:cubicBezTo>
                        <a:pt x="73" y="126"/>
                        <a:pt x="73" y="126"/>
                        <a:pt x="73" y="126"/>
                      </a:cubicBezTo>
                      <a:moveTo>
                        <a:pt x="243" y="126"/>
                      </a:moveTo>
                      <a:cubicBezTo>
                        <a:pt x="288" y="126"/>
                        <a:pt x="288" y="126"/>
                        <a:pt x="288" y="126"/>
                      </a:cubicBezTo>
                      <a:moveTo>
                        <a:pt x="68" y="45"/>
                      </a:moveTo>
                      <a:cubicBezTo>
                        <a:pt x="101" y="45"/>
                        <a:pt x="101" y="45"/>
                        <a:pt x="101" y="45"/>
                      </a:cubicBezTo>
                      <a:moveTo>
                        <a:pt x="248" y="45"/>
                      </a:moveTo>
                      <a:cubicBezTo>
                        <a:pt x="214" y="45"/>
                        <a:pt x="214" y="45"/>
                        <a:pt x="214" y="45"/>
                      </a:cubicBezTo>
                      <a:moveTo>
                        <a:pt x="135" y="293"/>
                      </a:moveTo>
                      <a:cubicBezTo>
                        <a:pt x="180" y="293"/>
                        <a:pt x="180" y="293"/>
                        <a:pt x="180" y="293"/>
                      </a:cubicBezTo>
                      <a:moveTo>
                        <a:pt x="68" y="293"/>
                      </a:moveTo>
                      <a:cubicBezTo>
                        <a:pt x="68" y="304"/>
                        <a:pt x="68" y="304"/>
                        <a:pt x="68" y="304"/>
                      </a:cubicBezTo>
                      <a:cubicBezTo>
                        <a:pt x="68" y="323"/>
                        <a:pt x="83" y="338"/>
                        <a:pt x="101" y="338"/>
                      </a:cubicBezTo>
                      <a:cubicBezTo>
                        <a:pt x="135" y="338"/>
                        <a:pt x="135" y="338"/>
                        <a:pt x="135" y="338"/>
                      </a:cubicBezTo>
                      <a:cubicBezTo>
                        <a:pt x="148" y="338"/>
                        <a:pt x="158" y="328"/>
                        <a:pt x="158" y="315"/>
                      </a:cubicBezTo>
                      <a:cubicBezTo>
                        <a:pt x="158" y="293"/>
                        <a:pt x="158" y="293"/>
                        <a:pt x="158" y="293"/>
                      </a:cubicBezTo>
                      <a:moveTo>
                        <a:pt x="158" y="293"/>
                      </a:moveTo>
                      <a:cubicBezTo>
                        <a:pt x="158" y="315"/>
                        <a:pt x="158" y="315"/>
                        <a:pt x="158" y="315"/>
                      </a:cubicBezTo>
                      <a:cubicBezTo>
                        <a:pt x="158" y="328"/>
                        <a:pt x="168" y="338"/>
                        <a:pt x="180" y="338"/>
                      </a:cubicBezTo>
                      <a:cubicBezTo>
                        <a:pt x="214" y="338"/>
                        <a:pt x="214" y="338"/>
                        <a:pt x="214" y="338"/>
                      </a:cubicBezTo>
                      <a:cubicBezTo>
                        <a:pt x="233" y="338"/>
                        <a:pt x="248" y="323"/>
                        <a:pt x="248" y="304"/>
                      </a:cubicBezTo>
                      <a:cubicBezTo>
                        <a:pt x="248" y="293"/>
                        <a:pt x="248" y="293"/>
                        <a:pt x="248" y="293"/>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algn="ctr" defTabSz="896030" fontAlgn="base">
                    <a:defRPr/>
                  </a:pPr>
                  <a:endParaRPr lang="en-US" sz="1666">
                    <a:solidFill>
                      <a:srgbClr val="505050"/>
                    </a:solidFill>
                    <a:latin typeface="Segoe UI"/>
                  </a:endParaRPr>
                </a:p>
              </p:txBody>
            </p:sp>
            <p:cxnSp>
              <p:nvCxnSpPr>
                <p:cNvPr id="139" name="Straight Connector 138">
                  <a:extLst>
                    <a:ext uri="{FF2B5EF4-FFF2-40B4-BE49-F238E27FC236}">
                      <a16:creationId xmlns:a16="http://schemas.microsoft.com/office/drawing/2014/main" id="{3FE74C5A-8E9E-4442-A693-AA773C5A0E5E}"/>
                    </a:ext>
                  </a:extLst>
                </p:cNvPr>
                <p:cNvCxnSpPr>
                  <a:cxnSpLocks/>
                  <a:endCxn id="12428" idx="3"/>
                </p:cNvCxnSpPr>
                <p:nvPr/>
              </p:nvCxnSpPr>
              <p:spPr>
                <a:xfrm>
                  <a:off x="4900867" y="3549986"/>
                  <a:ext cx="0" cy="933732"/>
                </a:xfrm>
                <a:prstGeom prst="line">
                  <a:avLst/>
                </a:prstGeom>
                <a:noFill/>
                <a:ln>
                  <a:solidFill>
                    <a:srgbClr val="D2D2D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142" name="Straight Connector 141">
                  <a:extLst>
                    <a:ext uri="{FF2B5EF4-FFF2-40B4-BE49-F238E27FC236}">
                      <a16:creationId xmlns:a16="http://schemas.microsoft.com/office/drawing/2014/main" id="{19C17056-8130-4566-AB9B-115A45FF7DD4}"/>
                    </a:ext>
                  </a:extLst>
                </p:cNvPr>
                <p:cNvCxnSpPr>
                  <a:cxnSpLocks/>
                </p:cNvCxnSpPr>
                <p:nvPr/>
              </p:nvCxnSpPr>
              <p:spPr>
                <a:xfrm flipH="1">
                  <a:off x="4348484" y="3538135"/>
                  <a:ext cx="552383" cy="0"/>
                </a:xfrm>
                <a:prstGeom prst="line">
                  <a:avLst/>
                </a:prstGeom>
                <a:noFill/>
                <a:ln>
                  <a:solidFill>
                    <a:srgbClr val="D2D2D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146" name="Straight Connector 145">
                  <a:extLst>
                    <a:ext uri="{FF2B5EF4-FFF2-40B4-BE49-F238E27FC236}">
                      <a16:creationId xmlns:a16="http://schemas.microsoft.com/office/drawing/2014/main" id="{AF57AA27-5119-44AD-8CC3-E94FD5DBE2B8}"/>
                    </a:ext>
                  </a:extLst>
                </p:cNvPr>
                <p:cNvCxnSpPr>
                  <a:cxnSpLocks/>
                </p:cNvCxnSpPr>
                <p:nvPr/>
              </p:nvCxnSpPr>
              <p:spPr>
                <a:xfrm>
                  <a:off x="4326275" y="3429000"/>
                  <a:ext cx="1" cy="107436"/>
                </a:xfrm>
                <a:prstGeom prst="line">
                  <a:avLst/>
                </a:prstGeom>
                <a:noFill/>
                <a:ln>
                  <a:solidFill>
                    <a:srgbClr val="D2D2D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157" name="Straight Connector 156">
                  <a:extLst>
                    <a:ext uri="{FF2B5EF4-FFF2-40B4-BE49-F238E27FC236}">
                      <a16:creationId xmlns:a16="http://schemas.microsoft.com/office/drawing/2014/main" id="{4A1DA879-8504-48F6-8C56-22D3FCBE6C1A}"/>
                    </a:ext>
                  </a:extLst>
                </p:cNvPr>
                <p:cNvCxnSpPr>
                  <a:cxnSpLocks/>
                </p:cNvCxnSpPr>
                <p:nvPr/>
              </p:nvCxnSpPr>
              <p:spPr>
                <a:xfrm>
                  <a:off x="5087903" y="5095388"/>
                  <a:ext cx="506447" cy="0"/>
                </a:xfrm>
                <a:prstGeom prst="line">
                  <a:avLst/>
                </a:prstGeom>
                <a:noFill/>
                <a:ln w="12700">
                  <a:solidFill>
                    <a:schemeClr val="accent1"/>
                  </a:solidFill>
                  <a:prstDash val="dash"/>
                  <a:headEnd type="none" w="med" len="med"/>
                  <a:tailEnd type="none" w="lg" len="lg"/>
                </a:ln>
                <a:effectLst/>
              </p:spPr>
              <p:style>
                <a:lnRef idx="1">
                  <a:schemeClr val="accent2"/>
                </a:lnRef>
                <a:fillRef idx="3">
                  <a:schemeClr val="accent2"/>
                </a:fillRef>
                <a:effectRef idx="2">
                  <a:schemeClr val="accent2"/>
                </a:effectRef>
                <a:fontRef idx="minor">
                  <a:schemeClr val="lt1"/>
                </a:fontRef>
              </p:style>
            </p:cxnSp>
            <p:cxnSp>
              <p:nvCxnSpPr>
                <p:cNvPr id="10" name="Straight Connector 9">
                  <a:extLst>
                    <a:ext uri="{FF2B5EF4-FFF2-40B4-BE49-F238E27FC236}">
                      <a16:creationId xmlns:a16="http://schemas.microsoft.com/office/drawing/2014/main" id="{E55100F4-3939-4864-8F2A-5105E065ABB7}"/>
                    </a:ext>
                  </a:extLst>
                </p:cNvPr>
                <p:cNvCxnSpPr>
                  <a:cxnSpLocks/>
                </p:cNvCxnSpPr>
                <p:nvPr/>
              </p:nvCxnSpPr>
              <p:spPr>
                <a:xfrm>
                  <a:off x="3937767" y="5173701"/>
                  <a:ext cx="0" cy="98708"/>
                </a:xfrm>
                <a:prstGeom prst="line">
                  <a:avLst/>
                </a:prstGeom>
                <a:noFill/>
                <a:ln w="12700">
                  <a:solidFill>
                    <a:schemeClr val="tx2"/>
                  </a:solidFill>
                  <a:prstDash val="dash"/>
                  <a:headEnd type="none" w="med" len="med"/>
                  <a:tailEnd type="none" w="lg" len="lg"/>
                </a:ln>
                <a:effectLst/>
              </p:spPr>
              <p:style>
                <a:lnRef idx="1">
                  <a:schemeClr val="accent2"/>
                </a:lnRef>
                <a:fillRef idx="3">
                  <a:schemeClr val="accent2"/>
                </a:fillRef>
                <a:effectRef idx="2">
                  <a:schemeClr val="accent2"/>
                </a:effectRef>
                <a:fontRef idx="minor">
                  <a:schemeClr val="lt1"/>
                </a:fontRef>
              </p:style>
            </p:cxnSp>
          </p:grpSp>
        </p:grpSp>
        <p:cxnSp>
          <p:nvCxnSpPr>
            <p:cNvPr id="27" name="Straight Connector 26">
              <a:extLst>
                <a:ext uri="{FF2B5EF4-FFF2-40B4-BE49-F238E27FC236}">
                  <a16:creationId xmlns:a16="http://schemas.microsoft.com/office/drawing/2014/main" id="{6EEA72F8-646B-462D-82A4-B80A02134732}"/>
                </a:ext>
              </a:extLst>
            </p:cNvPr>
            <p:cNvCxnSpPr>
              <a:cxnSpLocks/>
            </p:cNvCxnSpPr>
            <p:nvPr/>
          </p:nvCxnSpPr>
          <p:spPr>
            <a:xfrm>
              <a:off x="5608637" y="5094277"/>
              <a:ext cx="0" cy="112178"/>
            </a:xfrm>
            <a:prstGeom prst="line">
              <a:avLst/>
            </a:prstGeom>
            <a:noFill/>
            <a:ln w="12700">
              <a:solidFill>
                <a:schemeClr val="accent1"/>
              </a:solidFill>
              <a:prstDash val="dash"/>
              <a:headEnd type="none" w="med" len="med"/>
              <a:tailEnd type="none" w="lg" len="lg"/>
            </a:ln>
            <a:effectLst/>
          </p:spPr>
          <p:style>
            <a:lnRef idx="1">
              <a:schemeClr val="accent2"/>
            </a:lnRef>
            <a:fillRef idx="3">
              <a:schemeClr val="accent2"/>
            </a:fillRef>
            <a:effectRef idx="2">
              <a:schemeClr val="accent2"/>
            </a:effectRef>
            <a:fontRef idx="minor">
              <a:schemeClr val="lt1"/>
            </a:fontRef>
          </p:style>
        </p:cxnSp>
      </p:grpSp>
    </p:spTree>
    <p:extLst>
      <p:ext uri="{BB962C8B-B14F-4D97-AF65-F5344CB8AC3E}">
        <p14:creationId xmlns:p14="http://schemas.microsoft.com/office/powerpoint/2010/main" val="32222301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03"/>
                                        </p:tgtEl>
                                        <p:attrNameLst>
                                          <p:attrName>style.visibility</p:attrName>
                                        </p:attrNameLst>
                                      </p:cBhvr>
                                      <p:to>
                                        <p:strVal val="visible"/>
                                      </p:to>
                                    </p:set>
                                    <p:animEffect transition="in" filter="fade">
                                      <p:cBhvr>
                                        <p:cTn id="7" dur="500"/>
                                        <p:tgtEl>
                                          <p:spTgt spid="403"/>
                                        </p:tgtEl>
                                      </p:cBhvr>
                                    </p:animEffect>
                                  </p:childTnLst>
                                </p:cTn>
                              </p:par>
                              <p:par>
                                <p:cTn id="8" presetID="10" presetClass="entr" presetSubtype="0" fill="hold" nodeType="withEffect">
                                  <p:stCondLst>
                                    <p:cond delay="0"/>
                                  </p:stCondLst>
                                  <p:childTnLst>
                                    <p:set>
                                      <p:cBhvr>
                                        <p:cTn id="9" dur="1" fill="hold">
                                          <p:stCondLst>
                                            <p:cond delay="0"/>
                                          </p:stCondLst>
                                        </p:cTn>
                                        <p:tgtEl>
                                          <p:spTgt spid="12342"/>
                                        </p:tgtEl>
                                        <p:attrNameLst>
                                          <p:attrName>style.visibility</p:attrName>
                                        </p:attrNameLst>
                                      </p:cBhvr>
                                      <p:to>
                                        <p:strVal val="visible"/>
                                      </p:to>
                                    </p:set>
                                    <p:animEffect transition="in" filter="fade">
                                      <p:cBhvr>
                                        <p:cTn id="10" dur="500"/>
                                        <p:tgtEl>
                                          <p:spTgt spid="12342"/>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50"/>
                                        </p:tgtEl>
                                        <p:attrNameLst>
                                          <p:attrName>style.visibility</p:attrName>
                                        </p:attrNameLst>
                                      </p:cBhvr>
                                      <p:to>
                                        <p:strVal val="visible"/>
                                      </p:to>
                                    </p:set>
                                    <p:animEffect transition="in" filter="fade">
                                      <p:cBhvr>
                                        <p:cTn id="14" dur="500"/>
                                        <p:tgtEl>
                                          <p:spTgt spid="250"/>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253"/>
                                        </p:tgtEl>
                                        <p:attrNameLst>
                                          <p:attrName>style.visibility</p:attrName>
                                        </p:attrNameLst>
                                      </p:cBhvr>
                                      <p:to>
                                        <p:strVal val="visible"/>
                                      </p:to>
                                    </p:set>
                                    <p:animEffect transition="in" filter="fade">
                                      <p:cBhvr>
                                        <p:cTn id="22" dur="500"/>
                                        <p:tgtEl>
                                          <p:spTgt spid="253"/>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254"/>
                                        </p:tgtEl>
                                        <p:attrNameLst>
                                          <p:attrName>style.visibility</p:attrName>
                                        </p:attrNameLst>
                                      </p:cBhvr>
                                      <p:to>
                                        <p:strVal val="visible"/>
                                      </p:to>
                                    </p:set>
                                    <p:animEffect transition="in" filter="fade">
                                      <p:cBhvr>
                                        <p:cTn id="26" dur="500"/>
                                        <p:tgtEl>
                                          <p:spTgt spid="254"/>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255"/>
                                        </p:tgtEl>
                                        <p:attrNameLst>
                                          <p:attrName>style.visibility</p:attrName>
                                        </p:attrNameLst>
                                      </p:cBhvr>
                                      <p:to>
                                        <p:strVal val="visible"/>
                                      </p:to>
                                    </p:set>
                                    <p:animEffect transition="in" filter="fade">
                                      <p:cBhvr>
                                        <p:cTn id="30" dur="500"/>
                                        <p:tgtEl>
                                          <p:spTgt spid="255"/>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12320"/>
                                        </p:tgtEl>
                                        <p:attrNameLst>
                                          <p:attrName>style.visibility</p:attrName>
                                        </p:attrNameLst>
                                      </p:cBhvr>
                                      <p:to>
                                        <p:strVal val="visible"/>
                                      </p:to>
                                    </p:set>
                                    <p:animEffect transition="in" filter="fade">
                                      <p:cBhvr>
                                        <p:cTn id="34" dur="500"/>
                                        <p:tgtEl>
                                          <p:spTgt spid="12320"/>
                                        </p:tgtEl>
                                      </p:cBhvr>
                                    </p:animEffect>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12337"/>
                                        </p:tgtEl>
                                        <p:attrNameLst>
                                          <p:attrName>style.visibility</p:attrName>
                                        </p:attrNameLst>
                                      </p:cBhvr>
                                      <p:to>
                                        <p:strVal val="visible"/>
                                      </p:to>
                                    </p:set>
                                    <p:animEffect transition="in" filter="fade">
                                      <p:cBhvr>
                                        <p:cTn id="38" dur="500"/>
                                        <p:tgtEl>
                                          <p:spTgt spid="1233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299"/>
                                        </p:tgtEl>
                                        <p:attrNameLst>
                                          <p:attrName>style.visibility</p:attrName>
                                        </p:attrNameLst>
                                      </p:cBhvr>
                                      <p:to>
                                        <p:strVal val="visible"/>
                                      </p:to>
                                    </p:set>
                                    <p:animEffect transition="in" filter="fade">
                                      <p:cBhvr>
                                        <p:cTn id="41" dur="500"/>
                                        <p:tgtEl>
                                          <p:spTgt spid="12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 grpId="0"/>
      <p:bldP spid="12299"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F3024CB-7154-4977-8F63-294BF4E0D08F}"/>
              </a:ext>
              <a:ext uri="{C183D7F6-B498-43B3-948B-1728B52AA6E4}">
                <adec:decorative xmlns:adec="http://schemas.microsoft.com/office/drawing/2017/decorative" val="1"/>
              </a:ext>
            </a:extLst>
          </p:cNvPr>
          <p:cNvSpPr/>
          <p:nvPr/>
        </p:nvSpPr>
        <p:spPr bwMode="auto">
          <a:xfrm>
            <a:off x="866" y="1436970"/>
            <a:ext cx="12190270" cy="5420543"/>
          </a:xfrm>
          <a:prstGeom prst="rect">
            <a:avLst/>
          </a:prstGeom>
          <a:solidFill>
            <a:srgbClr val="F2F2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solidFill>
                <a:srgbClr val="E6E6E6"/>
              </a:solidFill>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1D5DB793-92A3-46D8-9CF2-02137D385586}"/>
              </a:ext>
            </a:extLst>
          </p:cNvPr>
          <p:cNvSpPr>
            <a:spLocks noGrp="1"/>
          </p:cNvSpPr>
          <p:nvPr>
            <p:ph type="title"/>
          </p:nvPr>
        </p:nvSpPr>
        <p:spPr/>
        <p:txBody>
          <a:bodyPr/>
          <a:lstStyle/>
          <a:p>
            <a:r>
              <a:rPr lang="en-US" dirty="0"/>
              <a:t>Transforming raw data to anomalies &amp; Insights</a:t>
            </a:r>
          </a:p>
        </p:txBody>
      </p:sp>
      <p:sp>
        <p:nvSpPr>
          <p:cNvPr id="36" name="Rectangle 35">
            <a:extLst>
              <a:ext uri="{FF2B5EF4-FFF2-40B4-BE49-F238E27FC236}">
                <a16:creationId xmlns:a16="http://schemas.microsoft.com/office/drawing/2014/main" id="{B810A594-1FBF-46D3-B4D7-2577D5DEA39B}"/>
              </a:ext>
            </a:extLst>
          </p:cNvPr>
          <p:cNvSpPr/>
          <p:nvPr/>
        </p:nvSpPr>
        <p:spPr bwMode="auto">
          <a:xfrm>
            <a:off x="591775" y="1729030"/>
            <a:ext cx="2535448" cy="4836427"/>
          </a:xfrm>
          <a:prstGeom prst="rect">
            <a:avLst/>
          </a:prstGeom>
          <a:solidFill>
            <a:srgbClr val="FFFFFF"/>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28568" tIns="731417" rIns="228568" bIns="457135" numCol="1" spcCol="0" rtlCol="0" fromWordArt="0" anchor="t" anchorCtr="0" forceAA="0" compatLnSpc="1">
            <a:prstTxWarp prst="textNoShape">
              <a:avLst/>
            </a:prstTxWarp>
            <a:noAutofit/>
          </a:bodyPr>
          <a:lstStyle/>
          <a:p>
            <a:pPr defTabSz="950480" fontAlgn="base">
              <a:spcBef>
                <a:spcPct val="0"/>
              </a:spcBef>
              <a:spcAft>
                <a:spcPct val="0"/>
              </a:spcAft>
              <a:defRPr/>
            </a:pPr>
            <a:r>
              <a:rPr lang="en-US" sz="1400" kern="0">
                <a:solidFill>
                  <a:srgbClr val="000000"/>
                </a:solidFill>
                <a:latin typeface="Segoe UI Semibold"/>
                <a:cs typeface="Segoe UI Light" panose="020B0502040204020203" pitchFamily="34" charset="0"/>
              </a:rPr>
              <a:t>Raw data</a:t>
            </a:r>
          </a:p>
          <a:p>
            <a:pPr defTabSz="932293" fontAlgn="base">
              <a:spcBef>
                <a:spcPct val="0"/>
              </a:spcBef>
              <a:spcAft>
                <a:spcPct val="0"/>
              </a:spcAft>
            </a:pPr>
            <a:endParaRPr lang="en-US" sz="1050">
              <a:solidFill>
                <a:srgbClr val="000000"/>
              </a:solidFill>
              <a:latin typeface="Segoe UI"/>
              <a:cs typeface="Segoe UI" pitchFamily="34" charset="0"/>
            </a:endParaRPr>
          </a:p>
          <a:p>
            <a:pPr defTabSz="932293" fontAlgn="base">
              <a:spcBef>
                <a:spcPct val="0"/>
              </a:spcBef>
              <a:spcAft>
                <a:spcPct val="0"/>
              </a:spcAft>
            </a:pPr>
            <a:r>
              <a:rPr lang="en-US" sz="1050">
                <a:solidFill>
                  <a:srgbClr val="000000"/>
                </a:solidFill>
                <a:latin typeface="Segoe UI"/>
                <a:cs typeface="Segoe UI" pitchFamily="34" charset="0"/>
              </a:rPr>
              <a:t>2020-03-03 20:32:56, 218.107.132.66, </a:t>
            </a:r>
            <a:r>
              <a:rPr lang="en-US" sz="1050" err="1">
                <a:solidFill>
                  <a:srgbClr val="000000"/>
                </a:solidFill>
                <a:latin typeface="Segoe UI"/>
                <a:cs typeface="Segoe UI" pitchFamily="34" charset="0"/>
              </a:rPr>
              <a:t>EventId</a:t>
            </a:r>
            <a:r>
              <a:rPr lang="en-US" sz="1050">
                <a:solidFill>
                  <a:srgbClr val="000000"/>
                </a:solidFill>
                <a:latin typeface="Segoe UI"/>
                <a:cs typeface="Segoe UI" pitchFamily="34" charset="0"/>
              </a:rPr>
              <a:t> = 4624, </a:t>
            </a:r>
            <a:r>
              <a:rPr lang="en-US" sz="1050" err="1">
                <a:solidFill>
                  <a:srgbClr val="000000"/>
                </a:solidFill>
                <a:latin typeface="Segoe UI"/>
                <a:cs typeface="Segoe UI" pitchFamily="34" charset="0"/>
              </a:rPr>
              <a:t>Jeff_l</a:t>
            </a:r>
            <a:r>
              <a:rPr lang="en-US" sz="1050">
                <a:solidFill>
                  <a:srgbClr val="000000"/>
                </a:solidFill>
                <a:latin typeface="Segoe UI"/>
                <a:cs typeface="Segoe UI" pitchFamily="34" charset="0"/>
              </a:rPr>
              <a:t>, </a:t>
            </a:r>
            <a:r>
              <a:rPr lang="en-US" sz="1050" err="1">
                <a:solidFill>
                  <a:srgbClr val="000000"/>
                </a:solidFill>
                <a:latin typeface="Segoe UI"/>
                <a:cs typeface="Segoe UI" pitchFamily="34" charset="0"/>
              </a:rPr>
              <a:t>FinanceSRV</a:t>
            </a:r>
            <a:r>
              <a:rPr lang="en-US" sz="1050">
                <a:solidFill>
                  <a:srgbClr val="000000"/>
                </a:solidFill>
                <a:latin typeface="Segoe UI"/>
                <a:cs typeface="Segoe UI" pitchFamily="34" charset="0"/>
              </a:rPr>
              <a:t>, NTLM, </a:t>
            </a:r>
          </a:p>
          <a:p>
            <a:pPr defTabSz="932293" fontAlgn="base">
              <a:spcBef>
                <a:spcPct val="0"/>
              </a:spcBef>
              <a:spcAft>
                <a:spcPct val="0"/>
              </a:spcAft>
            </a:pPr>
            <a:r>
              <a:rPr lang="en-US" sz="1050">
                <a:solidFill>
                  <a:srgbClr val="000000"/>
                </a:solidFill>
                <a:latin typeface="Segoe UI"/>
                <a:cs typeface="Segoe UI" pitchFamily="34" charset="0"/>
              </a:rPr>
              <a:t>logon type 3</a:t>
            </a:r>
          </a:p>
        </p:txBody>
      </p:sp>
      <p:sp>
        <p:nvSpPr>
          <p:cNvPr id="30" name="Rectangle 29">
            <a:extLst>
              <a:ext uri="{FF2B5EF4-FFF2-40B4-BE49-F238E27FC236}">
                <a16:creationId xmlns:a16="http://schemas.microsoft.com/office/drawing/2014/main" id="{A479E88B-5A60-415D-891D-8788E9703F2C}"/>
              </a:ext>
            </a:extLst>
          </p:cNvPr>
          <p:cNvSpPr/>
          <p:nvPr/>
        </p:nvSpPr>
        <p:spPr bwMode="auto">
          <a:xfrm>
            <a:off x="3419312" y="1729030"/>
            <a:ext cx="2535448" cy="4836427"/>
          </a:xfrm>
          <a:prstGeom prst="rect">
            <a:avLst/>
          </a:prstGeom>
          <a:solidFill>
            <a:srgbClr val="FFFFFF"/>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28568" tIns="731417" rIns="228568" bIns="457135" numCol="1" spcCol="0" rtlCol="0" fromWordArt="0" anchor="t" anchorCtr="0" forceAA="0" compatLnSpc="1">
            <a:prstTxWarp prst="textNoShape">
              <a:avLst/>
            </a:prstTxWarp>
            <a:noAutofit/>
          </a:bodyPr>
          <a:lstStyle/>
          <a:p>
            <a:pPr defTabSz="950480" fontAlgn="base">
              <a:spcBef>
                <a:spcPct val="0"/>
              </a:spcBef>
              <a:spcAft>
                <a:spcPct val="0"/>
              </a:spcAft>
              <a:defRPr/>
            </a:pPr>
            <a:r>
              <a:rPr lang="en-US" sz="1400" kern="0">
                <a:solidFill>
                  <a:srgbClr val="000000"/>
                </a:solidFill>
                <a:latin typeface="Segoe UI Semibold"/>
                <a:cs typeface="Segoe UI Light" panose="020B0502040204020203" pitchFamily="34" charset="0"/>
              </a:rPr>
              <a:t>Contextual Information</a:t>
            </a:r>
            <a:endParaRPr lang="en-US" sz="1050">
              <a:solidFill>
                <a:srgbClr val="000000"/>
              </a:solidFill>
              <a:latin typeface="Segoe UI"/>
              <a:cs typeface="Segoe UI" pitchFamily="34" charset="0"/>
            </a:endParaRPr>
          </a:p>
          <a:p>
            <a:pPr defTabSz="932293" fontAlgn="base">
              <a:spcBef>
                <a:spcPct val="0"/>
              </a:spcBef>
              <a:spcAft>
                <a:spcPct val="0"/>
              </a:spcAft>
            </a:pPr>
            <a:endParaRPr lang="en-US" sz="1050">
              <a:solidFill>
                <a:srgbClr val="000000"/>
              </a:solidFill>
              <a:latin typeface="Segoe UI"/>
              <a:cs typeface="Segoe UI" pitchFamily="34" charset="0"/>
            </a:endParaRPr>
          </a:p>
          <a:p>
            <a:pPr defTabSz="932293" fontAlgn="base">
              <a:spcBef>
                <a:spcPct val="0"/>
              </a:spcBef>
              <a:spcAft>
                <a:spcPts val="200"/>
              </a:spcAft>
            </a:pPr>
            <a:r>
              <a:rPr lang="en-US" sz="1050">
                <a:solidFill>
                  <a:srgbClr val="000000"/>
                </a:solidFill>
                <a:latin typeface="Segoe UI Semibold"/>
                <a:cs typeface="Segoe UI" pitchFamily="34" charset="0"/>
              </a:rPr>
              <a:t>User Insights: </a:t>
            </a:r>
          </a:p>
          <a:p>
            <a:pPr marL="171417" indent="-171417" defTabSz="932293" fontAlgn="base">
              <a:spcBef>
                <a:spcPct val="0"/>
              </a:spcBef>
              <a:spcAft>
                <a:spcPts val="200"/>
              </a:spcAft>
              <a:buFont typeface="Arial" panose="020B0604020202020204" pitchFamily="34" charset="0"/>
              <a:buChar char="•"/>
            </a:pPr>
            <a:r>
              <a:rPr lang="en-US" sz="1050">
                <a:solidFill>
                  <a:srgbClr val="000000"/>
                </a:solidFill>
                <a:latin typeface="Segoe UI"/>
                <a:cs typeface="Segoe UI" pitchFamily="34" charset="0"/>
              </a:rPr>
              <a:t>Display name: Jeff Leatherman</a:t>
            </a:r>
          </a:p>
          <a:p>
            <a:pPr marL="171417" indent="-171417" defTabSz="932293" fontAlgn="base">
              <a:spcBef>
                <a:spcPct val="0"/>
              </a:spcBef>
              <a:spcAft>
                <a:spcPts val="200"/>
              </a:spcAft>
              <a:buFont typeface="Arial" panose="020B0604020202020204" pitchFamily="34" charset="0"/>
              <a:buChar char="•"/>
            </a:pPr>
            <a:r>
              <a:rPr lang="en-US" sz="1050">
                <a:solidFill>
                  <a:srgbClr val="000000"/>
                </a:solidFill>
                <a:latin typeface="Segoe UI"/>
                <a:cs typeface="Segoe UI" pitchFamily="34" charset="0"/>
              </a:rPr>
              <a:t>Email: jeffl@contoso.com </a:t>
            </a:r>
          </a:p>
          <a:p>
            <a:pPr marL="171417" indent="-171417" defTabSz="932293" fontAlgn="base">
              <a:spcBef>
                <a:spcPct val="0"/>
              </a:spcBef>
              <a:spcAft>
                <a:spcPts val="200"/>
              </a:spcAft>
              <a:buFont typeface="Arial" panose="020B0604020202020204" pitchFamily="34" charset="0"/>
              <a:buChar char="•"/>
            </a:pPr>
            <a:r>
              <a:rPr lang="en-US" sz="1050">
                <a:solidFill>
                  <a:srgbClr val="000000"/>
                </a:solidFill>
                <a:latin typeface="Segoe UI"/>
                <a:cs typeface="Segoe UI" pitchFamily="34" charset="0"/>
              </a:rPr>
              <a:t>Title: IT helpdesk technician </a:t>
            </a:r>
          </a:p>
          <a:p>
            <a:pPr marL="171417" indent="-171417" defTabSz="932293" fontAlgn="base">
              <a:spcBef>
                <a:spcPct val="0"/>
              </a:spcBef>
              <a:spcAft>
                <a:spcPts val="200"/>
              </a:spcAft>
              <a:buFont typeface="Arial" panose="020B0604020202020204" pitchFamily="34" charset="0"/>
              <a:buChar char="•"/>
            </a:pPr>
            <a:r>
              <a:rPr lang="en-US" sz="1050">
                <a:solidFill>
                  <a:srgbClr val="000000"/>
                </a:solidFill>
                <a:latin typeface="Segoe UI"/>
                <a:cs typeface="Segoe UI" pitchFamily="34" charset="0"/>
              </a:rPr>
              <a:t>Blast Radius: High </a:t>
            </a:r>
          </a:p>
          <a:p>
            <a:pPr marL="171417" indent="-171417" defTabSz="932293" fontAlgn="base">
              <a:spcBef>
                <a:spcPct val="0"/>
              </a:spcBef>
              <a:spcAft>
                <a:spcPts val="600"/>
              </a:spcAft>
              <a:buFont typeface="Arial" panose="020B0604020202020204" pitchFamily="34" charset="0"/>
              <a:buChar char="•"/>
            </a:pPr>
            <a:r>
              <a:rPr lang="en-US" sz="1050">
                <a:solidFill>
                  <a:srgbClr val="000000"/>
                </a:solidFill>
                <a:latin typeface="Segoe UI"/>
                <a:cs typeface="Segoe UI" pitchFamily="34" charset="0"/>
              </a:rPr>
              <a:t>Dormant Account: </a:t>
            </a:r>
            <a:br>
              <a:rPr lang="en-US" sz="1050">
                <a:solidFill>
                  <a:srgbClr val="000000"/>
                </a:solidFill>
                <a:latin typeface="Segoe UI"/>
                <a:cs typeface="Segoe UI" pitchFamily="34" charset="0"/>
              </a:rPr>
            </a:br>
            <a:r>
              <a:rPr lang="en-US" sz="1050">
                <a:solidFill>
                  <a:srgbClr val="000000"/>
                </a:solidFill>
                <a:latin typeface="Segoe UI"/>
                <a:cs typeface="Segoe UI" pitchFamily="34" charset="0"/>
              </a:rPr>
              <a:t>12.07.19 – 03.03.2020</a:t>
            </a:r>
          </a:p>
          <a:p>
            <a:pPr defTabSz="932293" fontAlgn="base">
              <a:spcBef>
                <a:spcPts val="400"/>
              </a:spcBef>
              <a:spcAft>
                <a:spcPts val="200"/>
              </a:spcAft>
            </a:pPr>
            <a:r>
              <a:rPr lang="en-US" sz="1050">
                <a:solidFill>
                  <a:srgbClr val="000000"/>
                </a:solidFill>
                <a:latin typeface="Segoe UI Semibold"/>
                <a:cs typeface="Segoe UI" pitchFamily="34" charset="0"/>
              </a:rPr>
              <a:t>Device Insight: </a:t>
            </a:r>
          </a:p>
          <a:p>
            <a:pPr marL="171417" indent="-171417" defTabSz="932293" fontAlgn="base">
              <a:spcBef>
                <a:spcPct val="0"/>
              </a:spcBef>
              <a:spcAft>
                <a:spcPts val="200"/>
              </a:spcAft>
              <a:buFont typeface="Arial" panose="020B0604020202020204" pitchFamily="34" charset="0"/>
              <a:buChar char="•"/>
            </a:pPr>
            <a:r>
              <a:rPr lang="en-US" sz="1050">
                <a:solidFill>
                  <a:srgbClr val="000000"/>
                </a:solidFill>
                <a:latin typeface="Segoe UI"/>
                <a:cs typeface="Segoe UI" pitchFamily="34" charset="0"/>
              </a:rPr>
              <a:t>FQDN: FinanceSRV.contoso.com</a:t>
            </a:r>
          </a:p>
          <a:p>
            <a:pPr marL="171417" indent="-171417" defTabSz="932293" fontAlgn="base">
              <a:spcBef>
                <a:spcPct val="0"/>
              </a:spcBef>
              <a:spcAft>
                <a:spcPts val="200"/>
              </a:spcAft>
              <a:buFont typeface="Arial" panose="020B0604020202020204" pitchFamily="34" charset="0"/>
              <a:buChar char="•"/>
            </a:pPr>
            <a:r>
              <a:rPr lang="en-US" sz="1050">
                <a:solidFill>
                  <a:srgbClr val="000000"/>
                </a:solidFill>
                <a:latin typeface="Segoe UI"/>
                <a:cs typeface="Segoe UI" pitchFamily="34" charset="0"/>
              </a:rPr>
              <a:t>IP address: 10.1.4.2</a:t>
            </a:r>
          </a:p>
          <a:p>
            <a:pPr marL="171417" indent="-171417" defTabSz="932293" fontAlgn="base">
              <a:spcBef>
                <a:spcPct val="0"/>
              </a:spcBef>
              <a:spcAft>
                <a:spcPts val="200"/>
              </a:spcAft>
              <a:buFont typeface="Arial" panose="020B0604020202020204" pitchFamily="34" charset="0"/>
              <a:buChar char="•"/>
            </a:pPr>
            <a:r>
              <a:rPr lang="en-US" sz="1050">
                <a:solidFill>
                  <a:srgbClr val="000000"/>
                </a:solidFill>
                <a:latin typeface="Segoe UI"/>
                <a:cs typeface="Segoe UI" pitchFamily="34" charset="0"/>
              </a:rPr>
              <a:t>High Value Asset</a:t>
            </a:r>
          </a:p>
          <a:p>
            <a:pPr marL="171417" indent="-171417" defTabSz="932293" fontAlgn="base">
              <a:spcBef>
                <a:spcPct val="0"/>
              </a:spcBef>
              <a:spcAft>
                <a:spcPts val="200"/>
              </a:spcAft>
              <a:buFont typeface="Arial" panose="020B0604020202020204" pitchFamily="34" charset="0"/>
              <a:buChar char="•"/>
            </a:pPr>
            <a:r>
              <a:rPr lang="en-US" sz="1050">
                <a:solidFill>
                  <a:srgbClr val="000000"/>
                </a:solidFill>
                <a:latin typeface="Segoe UI"/>
                <a:cs typeface="Segoe UI" pitchFamily="34" charset="0"/>
              </a:rPr>
              <a:t>Asset Owner: Dan Marino</a:t>
            </a:r>
          </a:p>
          <a:p>
            <a:pPr marL="171417" indent="-171417" defTabSz="932293" fontAlgn="base">
              <a:spcBef>
                <a:spcPct val="0"/>
              </a:spcBef>
              <a:spcAft>
                <a:spcPts val="600"/>
              </a:spcAft>
              <a:buFont typeface="Arial" panose="020B0604020202020204" pitchFamily="34" charset="0"/>
              <a:buChar char="•"/>
            </a:pPr>
            <a:r>
              <a:rPr lang="en-US" sz="1050">
                <a:solidFill>
                  <a:srgbClr val="000000"/>
                </a:solidFill>
                <a:latin typeface="Segoe UI"/>
                <a:cs typeface="Segoe UI" pitchFamily="34" charset="0"/>
              </a:rPr>
              <a:t>Device is unmanaged</a:t>
            </a:r>
          </a:p>
          <a:p>
            <a:pPr defTabSz="932293" fontAlgn="base">
              <a:spcBef>
                <a:spcPts val="400"/>
              </a:spcBef>
              <a:spcAft>
                <a:spcPts val="200"/>
              </a:spcAft>
            </a:pPr>
            <a:r>
              <a:rPr lang="en-US" sz="1050">
                <a:solidFill>
                  <a:srgbClr val="000000"/>
                </a:solidFill>
                <a:latin typeface="Segoe UI Semibold"/>
                <a:cs typeface="Segoe UI" pitchFamily="34" charset="0"/>
              </a:rPr>
              <a:t>Geo-location: </a:t>
            </a:r>
          </a:p>
          <a:p>
            <a:pPr defTabSz="932293" fontAlgn="base">
              <a:spcBef>
                <a:spcPct val="0"/>
              </a:spcBef>
              <a:spcAft>
                <a:spcPts val="600"/>
              </a:spcAft>
            </a:pPr>
            <a:r>
              <a:rPr lang="en-US" sz="1050">
                <a:solidFill>
                  <a:srgbClr val="000000"/>
                </a:solidFill>
                <a:latin typeface="Segoe UI"/>
                <a:cs typeface="Segoe UI" pitchFamily="34" charset="0"/>
              </a:rPr>
              <a:t>Shanghai, China</a:t>
            </a:r>
          </a:p>
          <a:p>
            <a:pPr defTabSz="932293" fontAlgn="base">
              <a:spcBef>
                <a:spcPts val="400"/>
              </a:spcBef>
              <a:spcAft>
                <a:spcPts val="200"/>
              </a:spcAft>
            </a:pPr>
            <a:r>
              <a:rPr lang="en-US" sz="1050">
                <a:solidFill>
                  <a:srgbClr val="000000"/>
                </a:solidFill>
                <a:latin typeface="Segoe UI Semibold"/>
                <a:cs typeface="Segoe UI" pitchFamily="34" charset="0"/>
              </a:rPr>
              <a:t>Threat Intelligence: </a:t>
            </a:r>
          </a:p>
          <a:p>
            <a:pPr defTabSz="932293" fontAlgn="base">
              <a:spcBef>
                <a:spcPct val="0"/>
              </a:spcBef>
              <a:spcAft>
                <a:spcPts val="200"/>
              </a:spcAft>
            </a:pPr>
            <a:r>
              <a:rPr lang="en-US" sz="1050">
                <a:solidFill>
                  <a:srgbClr val="000000"/>
                </a:solidFill>
                <a:latin typeface="Segoe UI"/>
                <a:cs typeface="Segoe UI" pitchFamily="34" charset="0"/>
              </a:rPr>
              <a:t>Botnet network</a:t>
            </a:r>
          </a:p>
        </p:txBody>
      </p:sp>
      <p:sp>
        <p:nvSpPr>
          <p:cNvPr id="29" name="Rectangle 28">
            <a:extLst>
              <a:ext uri="{FF2B5EF4-FFF2-40B4-BE49-F238E27FC236}">
                <a16:creationId xmlns:a16="http://schemas.microsoft.com/office/drawing/2014/main" id="{11E68DC1-EAF3-4C20-91F6-DBBC94662329}"/>
              </a:ext>
            </a:extLst>
          </p:cNvPr>
          <p:cNvSpPr/>
          <p:nvPr/>
        </p:nvSpPr>
        <p:spPr bwMode="auto">
          <a:xfrm>
            <a:off x="6246849" y="1729030"/>
            <a:ext cx="2535448" cy="4836427"/>
          </a:xfrm>
          <a:prstGeom prst="rect">
            <a:avLst/>
          </a:prstGeom>
          <a:solidFill>
            <a:srgbClr val="FFFFFF"/>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28568" tIns="731417" rIns="228568" bIns="457135" numCol="1" spcCol="0" rtlCol="0" fromWordArt="0" anchor="t" anchorCtr="0" forceAA="0" compatLnSpc="1">
            <a:prstTxWarp prst="textNoShape">
              <a:avLst/>
            </a:prstTxWarp>
            <a:noAutofit/>
          </a:bodyPr>
          <a:lstStyle/>
          <a:p>
            <a:pPr defTabSz="950480" fontAlgn="base">
              <a:spcBef>
                <a:spcPct val="0"/>
              </a:spcBef>
              <a:spcAft>
                <a:spcPct val="0"/>
              </a:spcAft>
              <a:defRPr/>
            </a:pPr>
            <a:r>
              <a:rPr lang="en-US" sz="1400" kern="0">
                <a:solidFill>
                  <a:srgbClr val="000000"/>
                </a:solidFill>
                <a:latin typeface="Segoe UI Semibold"/>
                <a:cs typeface="Segoe UI Light" panose="020B0502040204020203" pitchFamily="34" charset="0"/>
              </a:rPr>
              <a:t>Behavior Analytics</a:t>
            </a:r>
          </a:p>
          <a:p>
            <a:pPr defTabSz="932293" fontAlgn="base">
              <a:spcBef>
                <a:spcPct val="0"/>
              </a:spcBef>
              <a:spcAft>
                <a:spcPct val="0"/>
              </a:spcAft>
            </a:pPr>
            <a:endParaRPr lang="en-US" sz="1050">
              <a:solidFill>
                <a:srgbClr val="000000"/>
              </a:solidFill>
              <a:latin typeface="Segoe UI"/>
              <a:cs typeface="Segoe UI" pitchFamily="34" charset="0"/>
            </a:endParaRPr>
          </a:p>
          <a:p>
            <a:pPr marL="171417" indent="-171417" defTabSz="932293" fontAlgn="base">
              <a:spcBef>
                <a:spcPct val="0"/>
              </a:spcBef>
              <a:spcAft>
                <a:spcPts val="600"/>
              </a:spcAft>
              <a:buFont typeface="Arial" panose="020B0604020202020204" pitchFamily="34" charset="0"/>
              <a:buChar char="•"/>
            </a:pPr>
            <a:r>
              <a:rPr lang="en-US" sz="1050">
                <a:solidFill>
                  <a:srgbClr val="000000"/>
                </a:solidFill>
                <a:latin typeface="Segoe UI"/>
                <a:cs typeface="Segoe UI" pitchFamily="34" charset="0"/>
              </a:rPr>
              <a:t>First time Jeff access the </a:t>
            </a:r>
            <a:r>
              <a:rPr lang="en-US" sz="1050" err="1">
                <a:solidFill>
                  <a:srgbClr val="000000"/>
                </a:solidFill>
                <a:latin typeface="Segoe UI"/>
                <a:cs typeface="Segoe UI" pitchFamily="34" charset="0"/>
              </a:rPr>
              <a:t>FinanceSRV</a:t>
            </a:r>
            <a:endParaRPr lang="en-US" sz="1050">
              <a:solidFill>
                <a:srgbClr val="000000"/>
              </a:solidFill>
              <a:latin typeface="Segoe UI"/>
              <a:cs typeface="Segoe UI" pitchFamily="34" charset="0"/>
            </a:endParaRPr>
          </a:p>
          <a:p>
            <a:pPr marL="171417" indent="-171417" defTabSz="932293" fontAlgn="base">
              <a:spcBef>
                <a:spcPct val="0"/>
              </a:spcBef>
              <a:spcAft>
                <a:spcPts val="600"/>
              </a:spcAft>
              <a:buFont typeface="Arial" panose="020B0604020202020204" pitchFamily="34" charset="0"/>
              <a:buChar char="•"/>
            </a:pPr>
            <a:r>
              <a:rPr lang="en-US" sz="1050">
                <a:solidFill>
                  <a:srgbClr val="000000"/>
                </a:solidFill>
                <a:latin typeface="Segoe UI"/>
                <a:cs typeface="Segoe UI" pitchFamily="34" charset="0"/>
              </a:rPr>
              <a:t>None of Jeff peers have accessed the </a:t>
            </a:r>
            <a:r>
              <a:rPr lang="en-US" sz="1050" err="1">
                <a:solidFill>
                  <a:srgbClr val="000000"/>
                </a:solidFill>
                <a:latin typeface="Segoe UI"/>
                <a:cs typeface="Segoe UI" pitchFamily="34" charset="0"/>
              </a:rPr>
              <a:t>FinanceSRV</a:t>
            </a:r>
            <a:endParaRPr lang="en-US" sz="1050">
              <a:solidFill>
                <a:srgbClr val="000000"/>
              </a:solidFill>
              <a:latin typeface="Segoe UI"/>
              <a:cs typeface="Segoe UI" pitchFamily="34" charset="0"/>
            </a:endParaRPr>
          </a:p>
          <a:p>
            <a:pPr marL="171417" indent="-171417" defTabSz="932293" fontAlgn="base">
              <a:spcBef>
                <a:spcPct val="0"/>
              </a:spcBef>
              <a:spcAft>
                <a:spcPts val="600"/>
              </a:spcAft>
              <a:buFont typeface="Arial" panose="020B0604020202020204" pitchFamily="34" charset="0"/>
              <a:buChar char="•"/>
            </a:pPr>
            <a:r>
              <a:rPr lang="en-US" sz="1050" err="1">
                <a:solidFill>
                  <a:srgbClr val="000000"/>
                </a:solidFill>
                <a:latin typeface="Segoe UI"/>
                <a:cs typeface="Segoe UI" pitchFamily="34" charset="0"/>
              </a:rPr>
              <a:t>FinanceSRV</a:t>
            </a:r>
            <a:r>
              <a:rPr lang="en-US" sz="1050">
                <a:solidFill>
                  <a:srgbClr val="000000"/>
                </a:solidFill>
                <a:latin typeface="Segoe UI"/>
                <a:cs typeface="Segoe UI" pitchFamily="34" charset="0"/>
              </a:rPr>
              <a:t> is only accessed by 4 user in the organization</a:t>
            </a:r>
          </a:p>
          <a:p>
            <a:pPr marL="171417" indent="-171417" defTabSz="932293" fontAlgn="base">
              <a:spcBef>
                <a:spcPct val="0"/>
              </a:spcBef>
              <a:spcAft>
                <a:spcPts val="600"/>
              </a:spcAft>
              <a:buFont typeface="Arial" panose="020B0604020202020204" pitchFamily="34" charset="0"/>
              <a:buChar char="•"/>
            </a:pPr>
            <a:r>
              <a:rPr lang="en-US" sz="1050">
                <a:solidFill>
                  <a:srgbClr val="000000"/>
                </a:solidFill>
                <a:latin typeface="Segoe UI"/>
                <a:cs typeface="Segoe UI" pitchFamily="34" charset="0"/>
              </a:rPr>
              <a:t>First time Jeff connected from Shanghai, China</a:t>
            </a:r>
          </a:p>
          <a:p>
            <a:pPr marL="171417" indent="-171417" defTabSz="932293" fontAlgn="base">
              <a:spcBef>
                <a:spcPct val="0"/>
              </a:spcBef>
              <a:spcAft>
                <a:spcPts val="600"/>
              </a:spcAft>
              <a:buFont typeface="Arial" panose="020B0604020202020204" pitchFamily="34" charset="0"/>
              <a:buChar char="•"/>
            </a:pPr>
            <a:r>
              <a:rPr lang="en-US" sz="1050">
                <a:solidFill>
                  <a:srgbClr val="000000"/>
                </a:solidFill>
                <a:latin typeface="Segoe UI"/>
                <a:cs typeface="Segoe UI" pitchFamily="34" charset="0"/>
              </a:rPr>
              <a:t>No other user in the organization connected from Shanghai, China</a:t>
            </a:r>
          </a:p>
        </p:txBody>
      </p:sp>
      <p:sp>
        <p:nvSpPr>
          <p:cNvPr id="51" name="Rectangle 50">
            <a:extLst>
              <a:ext uri="{FF2B5EF4-FFF2-40B4-BE49-F238E27FC236}">
                <a16:creationId xmlns:a16="http://schemas.microsoft.com/office/drawing/2014/main" id="{AD08E27C-9BAD-40A9-869A-6D2ADCBCCFAC}"/>
              </a:ext>
            </a:extLst>
          </p:cNvPr>
          <p:cNvSpPr/>
          <p:nvPr/>
        </p:nvSpPr>
        <p:spPr bwMode="auto">
          <a:xfrm>
            <a:off x="9070553" y="1729030"/>
            <a:ext cx="2535448" cy="4836427"/>
          </a:xfrm>
          <a:prstGeom prst="rect">
            <a:avLst/>
          </a:prstGeom>
          <a:solidFill>
            <a:srgbClr val="FFFFFF"/>
          </a:solidFill>
          <a:ln>
            <a:noFill/>
            <a:headEnd type="none" w="med" len="med"/>
            <a:tailEnd type="none" w="med" len="med"/>
          </a:ln>
          <a:effectLst>
            <a:outerShdw blurRad="254000" dist="38100" dir="2700000" algn="tl"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28568" tIns="731417" rIns="228568" bIns="457135" numCol="1" spcCol="0" rtlCol="0" fromWordArt="0" anchor="t" anchorCtr="0" forceAA="0" compatLnSpc="1">
            <a:prstTxWarp prst="textNoShape">
              <a:avLst/>
            </a:prstTxWarp>
            <a:noAutofit/>
          </a:bodyPr>
          <a:lstStyle/>
          <a:p>
            <a:pPr defTabSz="932293" fontAlgn="base">
              <a:spcBef>
                <a:spcPct val="0"/>
              </a:spcBef>
              <a:spcAft>
                <a:spcPct val="0"/>
              </a:spcAft>
            </a:pPr>
            <a:r>
              <a:rPr lang="en-US" sz="1400" kern="0">
                <a:solidFill>
                  <a:srgbClr val="000000"/>
                </a:solidFill>
                <a:latin typeface="Segoe UI Semibold"/>
                <a:cs typeface="Segoe UI Light" panose="020B0502040204020203" pitchFamily="34" charset="0"/>
              </a:rPr>
              <a:t>Anomaly &amp; insights</a:t>
            </a:r>
          </a:p>
          <a:p>
            <a:pPr defTabSz="932293" fontAlgn="base">
              <a:spcBef>
                <a:spcPct val="0"/>
              </a:spcBef>
              <a:spcAft>
                <a:spcPct val="0"/>
              </a:spcAft>
            </a:pPr>
            <a:endParaRPr lang="en-US" sz="1050">
              <a:solidFill>
                <a:srgbClr val="000000"/>
              </a:solidFill>
              <a:latin typeface="Segoe UI"/>
              <a:cs typeface="Segoe UI" pitchFamily="34" charset="0"/>
            </a:endParaRPr>
          </a:p>
          <a:p>
            <a:pPr defTabSz="932293" fontAlgn="base">
              <a:spcBef>
                <a:spcPct val="0"/>
              </a:spcBef>
              <a:spcAft>
                <a:spcPct val="0"/>
              </a:spcAft>
            </a:pPr>
            <a:r>
              <a:rPr lang="en-US" sz="1050">
                <a:solidFill>
                  <a:srgbClr val="000000"/>
                </a:solidFill>
                <a:latin typeface="Segoe UI"/>
                <a:cs typeface="Segoe UI" pitchFamily="34" charset="0"/>
              </a:rPr>
              <a:t>Anomalous Resource Access</a:t>
            </a:r>
          </a:p>
          <a:p>
            <a:pPr defTabSz="932293" fontAlgn="base">
              <a:spcBef>
                <a:spcPct val="0"/>
              </a:spcBef>
              <a:spcAft>
                <a:spcPct val="0"/>
              </a:spcAft>
            </a:pPr>
            <a:endParaRPr lang="en-US" sz="1050">
              <a:solidFill>
                <a:srgbClr val="000000"/>
              </a:solidFill>
              <a:latin typeface="Segoe UI"/>
              <a:cs typeface="Segoe UI" pitchFamily="34" charset="0"/>
            </a:endParaRPr>
          </a:p>
          <a:p>
            <a:pPr marL="171417" indent="-171417" defTabSz="932293" fontAlgn="base">
              <a:spcBef>
                <a:spcPct val="0"/>
              </a:spcBef>
              <a:spcAft>
                <a:spcPts val="600"/>
              </a:spcAft>
              <a:buFont typeface="Arial" panose="020B0604020202020204" pitchFamily="34" charset="0"/>
              <a:buChar char="•"/>
            </a:pPr>
            <a:r>
              <a:rPr lang="en-US" sz="1050">
                <a:solidFill>
                  <a:srgbClr val="000000"/>
                </a:solidFill>
                <a:latin typeface="Segoe UI"/>
                <a:cs typeface="Segoe UI" pitchFamily="34" charset="0"/>
              </a:rPr>
              <a:t>Jeff – IT Helpdesk technician</a:t>
            </a:r>
          </a:p>
          <a:p>
            <a:pPr marL="171417" indent="-171417" defTabSz="932293" fontAlgn="base">
              <a:spcBef>
                <a:spcPct val="0"/>
              </a:spcBef>
              <a:spcAft>
                <a:spcPts val="600"/>
              </a:spcAft>
              <a:buFont typeface="Arial" panose="020B0604020202020204" pitchFamily="34" charset="0"/>
              <a:buChar char="•"/>
            </a:pPr>
            <a:r>
              <a:rPr lang="en-US" sz="1050">
                <a:solidFill>
                  <a:srgbClr val="000000"/>
                </a:solidFill>
                <a:latin typeface="Segoe UI"/>
                <a:cs typeface="Segoe UI" pitchFamily="34" charset="0"/>
              </a:rPr>
              <a:t>Recently dormant</a:t>
            </a:r>
          </a:p>
          <a:p>
            <a:pPr marL="171417" indent="-171417" defTabSz="932293" fontAlgn="base">
              <a:spcBef>
                <a:spcPct val="0"/>
              </a:spcBef>
              <a:spcAft>
                <a:spcPts val="600"/>
              </a:spcAft>
              <a:buFont typeface="Arial" panose="020B0604020202020204" pitchFamily="34" charset="0"/>
              <a:buChar char="•"/>
            </a:pPr>
            <a:r>
              <a:rPr lang="en-US" sz="1050">
                <a:solidFill>
                  <a:srgbClr val="000000"/>
                </a:solidFill>
                <a:latin typeface="Segoe UI"/>
                <a:cs typeface="Segoe UI" pitchFamily="34" charset="0"/>
              </a:rPr>
              <a:t>High Blast Radius</a:t>
            </a:r>
          </a:p>
          <a:p>
            <a:pPr marL="171417" indent="-171417" defTabSz="932293" fontAlgn="base">
              <a:spcBef>
                <a:spcPct val="0"/>
              </a:spcBef>
              <a:spcAft>
                <a:spcPts val="600"/>
              </a:spcAft>
              <a:buFont typeface="Arial" panose="020B0604020202020204" pitchFamily="34" charset="0"/>
              <a:buChar char="•"/>
            </a:pPr>
            <a:r>
              <a:rPr lang="en-US" sz="1050">
                <a:solidFill>
                  <a:srgbClr val="000000"/>
                </a:solidFill>
                <a:latin typeface="Segoe UI"/>
                <a:cs typeface="Segoe UI" pitchFamily="34" charset="0"/>
              </a:rPr>
              <a:t>To an unusual HVA access</a:t>
            </a:r>
          </a:p>
          <a:p>
            <a:pPr marL="171417" indent="-171417" defTabSz="932293" fontAlgn="base">
              <a:spcBef>
                <a:spcPct val="0"/>
              </a:spcBef>
              <a:spcAft>
                <a:spcPts val="600"/>
              </a:spcAft>
              <a:buFont typeface="Arial" panose="020B0604020202020204" pitchFamily="34" charset="0"/>
              <a:buChar char="•"/>
            </a:pPr>
            <a:r>
              <a:rPr lang="en-US" sz="1050">
                <a:solidFill>
                  <a:srgbClr val="000000"/>
                </a:solidFill>
                <a:latin typeface="Segoe UI"/>
                <a:cs typeface="Segoe UI" pitchFamily="34" charset="0"/>
              </a:rPr>
              <a:t>From unusual geo location</a:t>
            </a:r>
          </a:p>
          <a:p>
            <a:pPr marL="171417" indent="-171417" defTabSz="932293" fontAlgn="base">
              <a:spcBef>
                <a:spcPct val="0"/>
              </a:spcBef>
              <a:spcAft>
                <a:spcPts val="600"/>
              </a:spcAft>
              <a:buFont typeface="Arial" panose="020B0604020202020204" pitchFamily="34" charset="0"/>
              <a:buChar char="•"/>
            </a:pPr>
            <a:r>
              <a:rPr lang="en-US" sz="1050">
                <a:solidFill>
                  <a:srgbClr val="000000"/>
                </a:solidFill>
                <a:latin typeface="Segoe UI"/>
                <a:cs typeface="Segoe UI" pitchFamily="34" charset="0"/>
              </a:rPr>
              <a:t>Botnet TI indicators</a:t>
            </a:r>
          </a:p>
          <a:p>
            <a:pPr marL="171417" indent="-171417" defTabSz="932293" fontAlgn="base">
              <a:spcBef>
                <a:spcPct val="0"/>
              </a:spcBef>
              <a:spcAft>
                <a:spcPts val="600"/>
              </a:spcAft>
              <a:buFont typeface="Arial" panose="020B0604020202020204" pitchFamily="34" charset="0"/>
              <a:buChar char="•"/>
            </a:pPr>
            <a:r>
              <a:rPr lang="en-US" sz="1050">
                <a:solidFill>
                  <a:srgbClr val="000000"/>
                </a:solidFill>
                <a:latin typeface="Segoe UI"/>
                <a:cs typeface="Segoe UI" pitchFamily="34" charset="0"/>
              </a:rPr>
              <a:t>MITRE Tactics: Initial Access, Lateral Movement</a:t>
            </a:r>
          </a:p>
          <a:p>
            <a:pPr marL="171417" indent="-171417" defTabSz="932293" fontAlgn="base">
              <a:spcBef>
                <a:spcPct val="0"/>
              </a:spcBef>
              <a:spcAft>
                <a:spcPts val="600"/>
              </a:spcAft>
              <a:buFont typeface="Arial" panose="020B0604020202020204" pitchFamily="34" charset="0"/>
              <a:buChar char="•"/>
            </a:pPr>
            <a:endParaRPr lang="en-US" sz="1050">
              <a:solidFill>
                <a:srgbClr val="000000"/>
              </a:solidFill>
              <a:latin typeface="Segoe UI"/>
              <a:cs typeface="Segoe UI" pitchFamily="34" charset="0"/>
            </a:endParaRPr>
          </a:p>
          <a:p>
            <a:pPr defTabSz="932293" fontAlgn="base">
              <a:spcBef>
                <a:spcPct val="0"/>
              </a:spcBef>
              <a:spcAft>
                <a:spcPct val="0"/>
              </a:spcAft>
            </a:pPr>
            <a:endParaRPr lang="en-US" sz="1050">
              <a:solidFill>
                <a:srgbClr val="000000"/>
              </a:solidFill>
              <a:latin typeface="Segoe UI"/>
              <a:cs typeface="Segoe UI" pitchFamily="34" charset="0"/>
            </a:endParaRPr>
          </a:p>
        </p:txBody>
      </p:sp>
      <p:sp>
        <p:nvSpPr>
          <p:cNvPr id="33" name="binary">
            <a:extLst>
              <a:ext uri="{FF2B5EF4-FFF2-40B4-BE49-F238E27FC236}">
                <a16:creationId xmlns:a16="http://schemas.microsoft.com/office/drawing/2014/main" id="{9270E202-45AB-4CD5-BB15-B6C337BD3242}"/>
              </a:ext>
              <a:ext uri="{C183D7F6-B498-43B3-948B-1728B52AA6E4}">
                <adec:decorative xmlns:adec="http://schemas.microsoft.com/office/drawing/2017/decorative" val="1"/>
              </a:ext>
            </a:extLst>
          </p:cNvPr>
          <p:cNvSpPr>
            <a:spLocks noChangeAspect="1" noEditPoints="1"/>
          </p:cNvSpPr>
          <p:nvPr/>
        </p:nvSpPr>
        <p:spPr bwMode="auto">
          <a:xfrm>
            <a:off x="844005" y="1953156"/>
            <a:ext cx="393347" cy="339654"/>
          </a:xfrm>
          <a:custGeom>
            <a:avLst/>
            <a:gdLst>
              <a:gd name="T0" fmla="*/ 0 w 245"/>
              <a:gd name="T1" fmla="*/ 48 h 212"/>
              <a:gd name="T2" fmla="*/ 92 w 245"/>
              <a:gd name="T3" fmla="*/ 48 h 212"/>
              <a:gd name="T4" fmla="*/ 183 w 245"/>
              <a:gd name="T5" fmla="*/ 48 h 212"/>
              <a:gd name="T6" fmla="*/ 62 w 245"/>
              <a:gd name="T7" fmla="*/ 15 h 212"/>
              <a:gd name="T8" fmla="*/ 46 w 245"/>
              <a:gd name="T9" fmla="*/ 0 h 212"/>
              <a:gd name="T10" fmla="*/ 30 w 245"/>
              <a:gd name="T11" fmla="*/ 33 h 212"/>
              <a:gd name="T12" fmla="*/ 46 w 245"/>
              <a:gd name="T13" fmla="*/ 49 h 212"/>
              <a:gd name="T14" fmla="*/ 153 w 245"/>
              <a:gd name="T15" fmla="*/ 33 h 212"/>
              <a:gd name="T16" fmla="*/ 137 w 245"/>
              <a:gd name="T17" fmla="*/ 0 h 212"/>
              <a:gd name="T18" fmla="*/ 122 w 245"/>
              <a:gd name="T19" fmla="*/ 15 h 212"/>
              <a:gd name="T20" fmla="*/ 137 w 245"/>
              <a:gd name="T21" fmla="*/ 49 h 212"/>
              <a:gd name="T22" fmla="*/ 153 w 245"/>
              <a:gd name="T23" fmla="*/ 33 h 212"/>
              <a:gd name="T24" fmla="*/ 245 w 245"/>
              <a:gd name="T25" fmla="*/ 15 h 212"/>
              <a:gd name="T26" fmla="*/ 229 w 245"/>
              <a:gd name="T27" fmla="*/ 0 h 212"/>
              <a:gd name="T28" fmla="*/ 213 w 245"/>
              <a:gd name="T29" fmla="*/ 33 h 212"/>
              <a:gd name="T30" fmla="*/ 229 w 245"/>
              <a:gd name="T31" fmla="*/ 49 h 212"/>
              <a:gd name="T32" fmla="*/ 0 w 245"/>
              <a:gd name="T33" fmla="*/ 163 h 212"/>
              <a:gd name="T34" fmla="*/ 92 w 245"/>
              <a:gd name="T35" fmla="*/ 163 h 212"/>
              <a:gd name="T36" fmla="*/ 183 w 245"/>
              <a:gd name="T37" fmla="*/ 163 h 212"/>
              <a:gd name="T38" fmla="*/ 62 w 245"/>
              <a:gd name="T39" fmla="*/ 196 h 212"/>
              <a:gd name="T40" fmla="*/ 46 w 245"/>
              <a:gd name="T41" fmla="*/ 163 h 212"/>
              <a:gd name="T42" fmla="*/ 30 w 245"/>
              <a:gd name="T43" fmla="*/ 179 h 212"/>
              <a:gd name="T44" fmla="*/ 46 w 245"/>
              <a:gd name="T45" fmla="*/ 212 h 212"/>
              <a:gd name="T46" fmla="*/ 62 w 245"/>
              <a:gd name="T47" fmla="*/ 196 h 212"/>
              <a:gd name="T48" fmla="*/ 153 w 245"/>
              <a:gd name="T49" fmla="*/ 179 h 212"/>
              <a:gd name="T50" fmla="*/ 137 w 245"/>
              <a:gd name="T51" fmla="*/ 163 h 212"/>
              <a:gd name="T52" fmla="*/ 122 w 245"/>
              <a:gd name="T53" fmla="*/ 196 h 212"/>
              <a:gd name="T54" fmla="*/ 137 w 245"/>
              <a:gd name="T55" fmla="*/ 212 h 212"/>
              <a:gd name="T56" fmla="*/ 245 w 245"/>
              <a:gd name="T57" fmla="*/ 196 h 212"/>
              <a:gd name="T58" fmla="*/ 229 w 245"/>
              <a:gd name="T59" fmla="*/ 163 h 212"/>
              <a:gd name="T60" fmla="*/ 213 w 245"/>
              <a:gd name="T61" fmla="*/ 179 h 212"/>
              <a:gd name="T62" fmla="*/ 229 w 245"/>
              <a:gd name="T63" fmla="*/ 212 h 212"/>
              <a:gd name="T64" fmla="*/ 245 w 245"/>
              <a:gd name="T65" fmla="*/ 196 h 212"/>
              <a:gd name="T66" fmla="*/ 62 w 245"/>
              <a:gd name="T67" fmla="*/ 131 h 212"/>
              <a:gd name="T68" fmla="*/ 153 w 245"/>
              <a:gd name="T69" fmla="*/ 131 h 212"/>
              <a:gd name="T70" fmla="*/ 32 w 245"/>
              <a:gd name="T71" fmla="*/ 98 h 212"/>
              <a:gd name="T72" fmla="*/ 16 w 245"/>
              <a:gd name="T73" fmla="*/ 83 h 212"/>
              <a:gd name="T74" fmla="*/ 0 w 245"/>
              <a:gd name="T75" fmla="*/ 116 h 212"/>
              <a:gd name="T76" fmla="*/ 16 w 245"/>
              <a:gd name="T77" fmla="*/ 132 h 212"/>
              <a:gd name="T78" fmla="*/ 123 w 245"/>
              <a:gd name="T79" fmla="*/ 116 h 212"/>
              <a:gd name="T80" fmla="*/ 107 w 245"/>
              <a:gd name="T81" fmla="*/ 83 h 212"/>
              <a:gd name="T82" fmla="*/ 92 w 245"/>
              <a:gd name="T83" fmla="*/ 98 h 212"/>
              <a:gd name="T84" fmla="*/ 107 w 245"/>
              <a:gd name="T85" fmla="*/ 132 h 212"/>
              <a:gd name="T86" fmla="*/ 123 w 245"/>
              <a:gd name="T87" fmla="*/ 116 h 212"/>
              <a:gd name="T88" fmla="*/ 215 w 245"/>
              <a:gd name="T89" fmla="*/ 98 h 212"/>
              <a:gd name="T90" fmla="*/ 199 w 245"/>
              <a:gd name="T91" fmla="*/ 83 h 212"/>
              <a:gd name="T92" fmla="*/ 183 w 245"/>
              <a:gd name="T93" fmla="*/ 116 h 212"/>
              <a:gd name="T94" fmla="*/ 199 w 245"/>
              <a:gd name="T95" fmla="*/ 132 h 212"/>
              <a:gd name="T96" fmla="*/ 245 w 245"/>
              <a:gd name="T97" fmla="*/ 83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 h="212">
                <a:moveTo>
                  <a:pt x="0" y="0"/>
                </a:moveTo>
                <a:cubicBezTo>
                  <a:pt x="0" y="48"/>
                  <a:pt x="0" y="48"/>
                  <a:pt x="0" y="48"/>
                </a:cubicBezTo>
                <a:moveTo>
                  <a:pt x="92" y="0"/>
                </a:moveTo>
                <a:cubicBezTo>
                  <a:pt x="92" y="48"/>
                  <a:pt x="92" y="48"/>
                  <a:pt x="92" y="48"/>
                </a:cubicBezTo>
                <a:moveTo>
                  <a:pt x="183" y="0"/>
                </a:moveTo>
                <a:cubicBezTo>
                  <a:pt x="183" y="48"/>
                  <a:pt x="183" y="48"/>
                  <a:pt x="183" y="48"/>
                </a:cubicBezTo>
                <a:moveTo>
                  <a:pt x="62" y="33"/>
                </a:moveTo>
                <a:cubicBezTo>
                  <a:pt x="62" y="15"/>
                  <a:pt x="62" y="15"/>
                  <a:pt x="62" y="15"/>
                </a:cubicBezTo>
                <a:cubicBezTo>
                  <a:pt x="62" y="7"/>
                  <a:pt x="55" y="0"/>
                  <a:pt x="46" y="0"/>
                </a:cubicBezTo>
                <a:cubicBezTo>
                  <a:pt x="46" y="0"/>
                  <a:pt x="46" y="0"/>
                  <a:pt x="46" y="0"/>
                </a:cubicBezTo>
                <a:cubicBezTo>
                  <a:pt x="37" y="0"/>
                  <a:pt x="30" y="7"/>
                  <a:pt x="30" y="15"/>
                </a:cubicBezTo>
                <a:cubicBezTo>
                  <a:pt x="30" y="33"/>
                  <a:pt x="30" y="33"/>
                  <a:pt x="30" y="33"/>
                </a:cubicBezTo>
                <a:cubicBezTo>
                  <a:pt x="30" y="41"/>
                  <a:pt x="37" y="49"/>
                  <a:pt x="46" y="49"/>
                </a:cubicBezTo>
                <a:cubicBezTo>
                  <a:pt x="46" y="49"/>
                  <a:pt x="46" y="49"/>
                  <a:pt x="46" y="49"/>
                </a:cubicBezTo>
                <a:cubicBezTo>
                  <a:pt x="55" y="49"/>
                  <a:pt x="62" y="41"/>
                  <a:pt x="62" y="33"/>
                </a:cubicBezTo>
                <a:close/>
                <a:moveTo>
                  <a:pt x="153" y="33"/>
                </a:moveTo>
                <a:cubicBezTo>
                  <a:pt x="153" y="15"/>
                  <a:pt x="153" y="15"/>
                  <a:pt x="153" y="15"/>
                </a:cubicBezTo>
                <a:cubicBezTo>
                  <a:pt x="153" y="7"/>
                  <a:pt x="146" y="0"/>
                  <a:pt x="137" y="0"/>
                </a:cubicBezTo>
                <a:cubicBezTo>
                  <a:pt x="137" y="0"/>
                  <a:pt x="137" y="0"/>
                  <a:pt x="137" y="0"/>
                </a:cubicBezTo>
                <a:cubicBezTo>
                  <a:pt x="129" y="0"/>
                  <a:pt x="122" y="7"/>
                  <a:pt x="122" y="15"/>
                </a:cubicBezTo>
                <a:cubicBezTo>
                  <a:pt x="122" y="33"/>
                  <a:pt x="122" y="33"/>
                  <a:pt x="122" y="33"/>
                </a:cubicBezTo>
                <a:cubicBezTo>
                  <a:pt x="122" y="41"/>
                  <a:pt x="129" y="49"/>
                  <a:pt x="137" y="49"/>
                </a:cubicBezTo>
                <a:cubicBezTo>
                  <a:pt x="137" y="49"/>
                  <a:pt x="137" y="49"/>
                  <a:pt x="137" y="49"/>
                </a:cubicBezTo>
                <a:cubicBezTo>
                  <a:pt x="146" y="49"/>
                  <a:pt x="153" y="41"/>
                  <a:pt x="153" y="33"/>
                </a:cubicBezTo>
                <a:close/>
                <a:moveTo>
                  <a:pt x="245" y="33"/>
                </a:moveTo>
                <a:cubicBezTo>
                  <a:pt x="245" y="15"/>
                  <a:pt x="245" y="15"/>
                  <a:pt x="245" y="15"/>
                </a:cubicBezTo>
                <a:cubicBezTo>
                  <a:pt x="245" y="7"/>
                  <a:pt x="237" y="0"/>
                  <a:pt x="229" y="0"/>
                </a:cubicBezTo>
                <a:cubicBezTo>
                  <a:pt x="229" y="0"/>
                  <a:pt x="229" y="0"/>
                  <a:pt x="229" y="0"/>
                </a:cubicBezTo>
                <a:cubicBezTo>
                  <a:pt x="220" y="0"/>
                  <a:pt x="213" y="7"/>
                  <a:pt x="213" y="15"/>
                </a:cubicBezTo>
                <a:cubicBezTo>
                  <a:pt x="213" y="33"/>
                  <a:pt x="213" y="33"/>
                  <a:pt x="213" y="33"/>
                </a:cubicBezTo>
                <a:cubicBezTo>
                  <a:pt x="213" y="41"/>
                  <a:pt x="220" y="49"/>
                  <a:pt x="229" y="49"/>
                </a:cubicBezTo>
                <a:cubicBezTo>
                  <a:pt x="229" y="49"/>
                  <a:pt x="229" y="49"/>
                  <a:pt x="229" y="49"/>
                </a:cubicBezTo>
                <a:cubicBezTo>
                  <a:pt x="237" y="49"/>
                  <a:pt x="245" y="41"/>
                  <a:pt x="245" y="33"/>
                </a:cubicBezTo>
                <a:close/>
                <a:moveTo>
                  <a:pt x="0" y="163"/>
                </a:moveTo>
                <a:cubicBezTo>
                  <a:pt x="0" y="212"/>
                  <a:pt x="0" y="212"/>
                  <a:pt x="0" y="212"/>
                </a:cubicBezTo>
                <a:moveTo>
                  <a:pt x="92" y="163"/>
                </a:moveTo>
                <a:cubicBezTo>
                  <a:pt x="92" y="212"/>
                  <a:pt x="92" y="212"/>
                  <a:pt x="92" y="212"/>
                </a:cubicBezTo>
                <a:moveTo>
                  <a:pt x="183" y="163"/>
                </a:moveTo>
                <a:cubicBezTo>
                  <a:pt x="183" y="212"/>
                  <a:pt x="183" y="212"/>
                  <a:pt x="183" y="212"/>
                </a:cubicBezTo>
                <a:moveTo>
                  <a:pt x="62" y="196"/>
                </a:moveTo>
                <a:cubicBezTo>
                  <a:pt x="62" y="179"/>
                  <a:pt x="62" y="179"/>
                  <a:pt x="62" y="179"/>
                </a:cubicBezTo>
                <a:cubicBezTo>
                  <a:pt x="62" y="170"/>
                  <a:pt x="55" y="163"/>
                  <a:pt x="46" y="163"/>
                </a:cubicBezTo>
                <a:cubicBezTo>
                  <a:pt x="46" y="163"/>
                  <a:pt x="46" y="163"/>
                  <a:pt x="46" y="163"/>
                </a:cubicBezTo>
                <a:cubicBezTo>
                  <a:pt x="37" y="163"/>
                  <a:pt x="30" y="170"/>
                  <a:pt x="30" y="179"/>
                </a:cubicBezTo>
                <a:cubicBezTo>
                  <a:pt x="30" y="196"/>
                  <a:pt x="30" y="196"/>
                  <a:pt x="30" y="196"/>
                </a:cubicBezTo>
                <a:cubicBezTo>
                  <a:pt x="30" y="205"/>
                  <a:pt x="37" y="212"/>
                  <a:pt x="46" y="212"/>
                </a:cubicBezTo>
                <a:cubicBezTo>
                  <a:pt x="46" y="212"/>
                  <a:pt x="46" y="212"/>
                  <a:pt x="46" y="212"/>
                </a:cubicBezTo>
                <a:cubicBezTo>
                  <a:pt x="55" y="212"/>
                  <a:pt x="62" y="205"/>
                  <a:pt x="62" y="196"/>
                </a:cubicBezTo>
                <a:close/>
                <a:moveTo>
                  <a:pt x="153" y="196"/>
                </a:moveTo>
                <a:cubicBezTo>
                  <a:pt x="153" y="179"/>
                  <a:pt x="153" y="179"/>
                  <a:pt x="153" y="179"/>
                </a:cubicBezTo>
                <a:cubicBezTo>
                  <a:pt x="153" y="170"/>
                  <a:pt x="146" y="163"/>
                  <a:pt x="137" y="163"/>
                </a:cubicBezTo>
                <a:cubicBezTo>
                  <a:pt x="137" y="163"/>
                  <a:pt x="137" y="163"/>
                  <a:pt x="137" y="163"/>
                </a:cubicBezTo>
                <a:cubicBezTo>
                  <a:pt x="129" y="163"/>
                  <a:pt x="122" y="170"/>
                  <a:pt x="122" y="179"/>
                </a:cubicBezTo>
                <a:cubicBezTo>
                  <a:pt x="122" y="196"/>
                  <a:pt x="122" y="196"/>
                  <a:pt x="122" y="196"/>
                </a:cubicBezTo>
                <a:cubicBezTo>
                  <a:pt x="122" y="205"/>
                  <a:pt x="129" y="212"/>
                  <a:pt x="137" y="212"/>
                </a:cubicBezTo>
                <a:cubicBezTo>
                  <a:pt x="137" y="212"/>
                  <a:pt x="137" y="212"/>
                  <a:pt x="137" y="212"/>
                </a:cubicBezTo>
                <a:cubicBezTo>
                  <a:pt x="146" y="212"/>
                  <a:pt x="153" y="205"/>
                  <a:pt x="153" y="196"/>
                </a:cubicBezTo>
                <a:close/>
                <a:moveTo>
                  <a:pt x="245" y="196"/>
                </a:moveTo>
                <a:cubicBezTo>
                  <a:pt x="245" y="179"/>
                  <a:pt x="245" y="179"/>
                  <a:pt x="245" y="179"/>
                </a:cubicBezTo>
                <a:cubicBezTo>
                  <a:pt x="245" y="170"/>
                  <a:pt x="237" y="163"/>
                  <a:pt x="229" y="163"/>
                </a:cubicBezTo>
                <a:cubicBezTo>
                  <a:pt x="229" y="163"/>
                  <a:pt x="229" y="163"/>
                  <a:pt x="229" y="163"/>
                </a:cubicBezTo>
                <a:cubicBezTo>
                  <a:pt x="220" y="163"/>
                  <a:pt x="213" y="170"/>
                  <a:pt x="213" y="179"/>
                </a:cubicBezTo>
                <a:cubicBezTo>
                  <a:pt x="213" y="196"/>
                  <a:pt x="213" y="196"/>
                  <a:pt x="213" y="196"/>
                </a:cubicBezTo>
                <a:cubicBezTo>
                  <a:pt x="213" y="205"/>
                  <a:pt x="220" y="212"/>
                  <a:pt x="229" y="212"/>
                </a:cubicBezTo>
                <a:cubicBezTo>
                  <a:pt x="229" y="212"/>
                  <a:pt x="229" y="212"/>
                  <a:pt x="229" y="212"/>
                </a:cubicBezTo>
                <a:cubicBezTo>
                  <a:pt x="237" y="212"/>
                  <a:pt x="245" y="205"/>
                  <a:pt x="245" y="196"/>
                </a:cubicBezTo>
                <a:close/>
                <a:moveTo>
                  <a:pt x="62" y="83"/>
                </a:moveTo>
                <a:cubicBezTo>
                  <a:pt x="62" y="131"/>
                  <a:pt x="62" y="131"/>
                  <a:pt x="62" y="131"/>
                </a:cubicBezTo>
                <a:moveTo>
                  <a:pt x="153" y="83"/>
                </a:moveTo>
                <a:cubicBezTo>
                  <a:pt x="153" y="131"/>
                  <a:pt x="153" y="131"/>
                  <a:pt x="153" y="131"/>
                </a:cubicBezTo>
                <a:moveTo>
                  <a:pt x="32" y="116"/>
                </a:moveTo>
                <a:cubicBezTo>
                  <a:pt x="32" y="98"/>
                  <a:pt x="32" y="98"/>
                  <a:pt x="32" y="98"/>
                </a:cubicBezTo>
                <a:cubicBezTo>
                  <a:pt x="32" y="90"/>
                  <a:pt x="25" y="83"/>
                  <a:pt x="16" y="83"/>
                </a:cubicBezTo>
                <a:cubicBezTo>
                  <a:pt x="16" y="83"/>
                  <a:pt x="16" y="83"/>
                  <a:pt x="16" y="83"/>
                </a:cubicBezTo>
                <a:cubicBezTo>
                  <a:pt x="7" y="83"/>
                  <a:pt x="0" y="90"/>
                  <a:pt x="0" y="98"/>
                </a:cubicBezTo>
                <a:cubicBezTo>
                  <a:pt x="0" y="116"/>
                  <a:pt x="0" y="116"/>
                  <a:pt x="0" y="116"/>
                </a:cubicBezTo>
                <a:cubicBezTo>
                  <a:pt x="0" y="124"/>
                  <a:pt x="7" y="132"/>
                  <a:pt x="16" y="132"/>
                </a:cubicBezTo>
                <a:cubicBezTo>
                  <a:pt x="16" y="132"/>
                  <a:pt x="16" y="132"/>
                  <a:pt x="16" y="132"/>
                </a:cubicBezTo>
                <a:cubicBezTo>
                  <a:pt x="25" y="132"/>
                  <a:pt x="32" y="124"/>
                  <a:pt x="32" y="116"/>
                </a:cubicBezTo>
                <a:close/>
                <a:moveTo>
                  <a:pt x="123" y="116"/>
                </a:moveTo>
                <a:cubicBezTo>
                  <a:pt x="123" y="98"/>
                  <a:pt x="123" y="98"/>
                  <a:pt x="123" y="98"/>
                </a:cubicBezTo>
                <a:cubicBezTo>
                  <a:pt x="123" y="90"/>
                  <a:pt x="116" y="83"/>
                  <a:pt x="107" y="83"/>
                </a:cubicBezTo>
                <a:cubicBezTo>
                  <a:pt x="107" y="83"/>
                  <a:pt x="107" y="83"/>
                  <a:pt x="107" y="83"/>
                </a:cubicBezTo>
                <a:cubicBezTo>
                  <a:pt x="99" y="83"/>
                  <a:pt x="92" y="90"/>
                  <a:pt x="92" y="98"/>
                </a:cubicBezTo>
                <a:cubicBezTo>
                  <a:pt x="92" y="116"/>
                  <a:pt x="92" y="116"/>
                  <a:pt x="92" y="116"/>
                </a:cubicBezTo>
                <a:cubicBezTo>
                  <a:pt x="92" y="124"/>
                  <a:pt x="99" y="132"/>
                  <a:pt x="107" y="132"/>
                </a:cubicBezTo>
                <a:cubicBezTo>
                  <a:pt x="107" y="132"/>
                  <a:pt x="107" y="132"/>
                  <a:pt x="107" y="132"/>
                </a:cubicBezTo>
                <a:cubicBezTo>
                  <a:pt x="116" y="132"/>
                  <a:pt x="123" y="124"/>
                  <a:pt x="123" y="116"/>
                </a:cubicBezTo>
                <a:close/>
                <a:moveTo>
                  <a:pt x="215" y="116"/>
                </a:moveTo>
                <a:cubicBezTo>
                  <a:pt x="215" y="98"/>
                  <a:pt x="215" y="98"/>
                  <a:pt x="215" y="98"/>
                </a:cubicBezTo>
                <a:cubicBezTo>
                  <a:pt x="215" y="90"/>
                  <a:pt x="207" y="83"/>
                  <a:pt x="199" y="83"/>
                </a:cubicBezTo>
                <a:cubicBezTo>
                  <a:pt x="199" y="83"/>
                  <a:pt x="199" y="83"/>
                  <a:pt x="199" y="83"/>
                </a:cubicBezTo>
                <a:cubicBezTo>
                  <a:pt x="190" y="83"/>
                  <a:pt x="183" y="90"/>
                  <a:pt x="183" y="98"/>
                </a:cubicBezTo>
                <a:cubicBezTo>
                  <a:pt x="183" y="116"/>
                  <a:pt x="183" y="116"/>
                  <a:pt x="183" y="116"/>
                </a:cubicBezTo>
                <a:cubicBezTo>
                  <a:pt x="183" y="124"/>
                  <a:pt x="190" y="132"/>
                  <a:pt x="199" y="132"/>
                </a:cubicBezTo>
                <a:cubicBezTo>
                  <a:pt x="199" y="132"/>
                  <a:pt x="199" y="132"/>
                  <a:pt x="199" y="132"/>
                </a:cubicBezTo>
                <a:cubicBezTo>
                  <a:pt x="207" y="132"/>
                  <a:pt x="215" y="124"/>
                  <a:pt x="215" y="116"/>
                </a:cubicBezTo>
                <a:close/>
                <a:moveTo>
                  <a:pt x="245" y="83"/>
                </a:moveTo>
                <a:cubicBezTo>
                  <a:pt x="245" y="131"/>
                  <a:pt x="245" y="131"/>
                  <a:pt x="245" y="131"/>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algn="ctr" defTabSz="896030" fontAlgn="base">
              <a:defRPr/>
            </a:pPr>
            <a:endParaRPr lang="en-US" sz="1666">
              <a:solidFill>
                <a:srgbClr val="505050"/>
              </a:solidFill>
              <a:latin typeface="Segoe UI"/>
            </a:endParaRPr>
          </a:p>
        </p:txBody>
      </p:sp>
      <p:sp>
        <p:nvSpPr>
          <p:cNvPr id="10" name="Page2_E7C3">
            <a:extLst>
              <a:ext uri="{FF2B5EF4-FFF2-40B4-BE49-F238E27FC236}">
                <a16:creationId xmlns:a16="http://schemas.microsoft.com/office/drawing/2014/main" id="{0B19221F-E89F-46B9-B420-66FBE2A56435}"/>
              </a:ext>
              <a:ext uri="{C183D7F6-B498-43B3-948B-1728B52AA6E4}">
                <adec:decorative xmlns:adec="http://schemas.microsoft.com/office/drawing/2017/decorative" val="1"/>
              </a:ext>
            </a:extLst>
          </p:cNvPr>
          <p:cNvSpPr>
            <a:spLocks noChangeAspect="1" noEditPoints="1"/>
          </p:cNvSpPr>
          <p:nvPr/>
        </p:nvSpPr>
        <p:spPr bwMode="auto">
          <a:xfrm>
            <a:off x="3658480" y="1954176"/>
            <a:ext cx="269302" cy="336506"/>
          </a:xfrm>
          <a:custGeom>
            <a:avLst/>
            <a:gdLst>
              <a:gd name="T0" fmla="*/ 3310 w 3310"/>
              <a:gd name="T1" fmla="*/ 1102 h 4136"/>
              <a:gd name="T2" fmla="*/ 2206 w 3310"/>
              <a:gd name="T3" fmla="*/ 1102 h 4136"/>
              <a:gd name="T4" fmla="*/ 2206 w 3310"/>
              <a:gd name="T5" fmla="*/ 0 h 4136"/>
              <a:gd name="T6" fmla="*/ 3310 w 3310"/>
              <a:gd name="T7" fmla="*/ 1102 h 4136"/>
              <a:gd name="T8" fmla="*/ 2206 w 3310"/>
              <a:gd name="T9" fmla="*/ 0 h 4136"/>
              <a:gd name="T10" fmla="*/ 0 w 3310"/>
              <a:gd name="T11" fmla="*/ 0 h 4136"/>
              <a:gd name="T12" fmla="*/ 0 w 3310"/>
              <a:gd name="T13" fmla="*/ 4136 h 4136"/>
              <a:gd name="T14" fmla="*/ 3310 w 3310"/>
              <a:gd name="T15" fmla="*/ 4136 h 4136"/>
              <a:gd name="T16" fmla="*/ 3310 w 3310"/>
              <a:gd name="T17" fmla="*/ 1102 h 4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10" h="4136">
                <a:moveTo>
                  <a:pt x="3310" y="1102"/>
                </a:moveTo>
                <a:lnTo>
                  <a:pt x="2206" y="1102"/>
                </a:lnTo>
                <a:lnTo>
                  <a:pt x="2206" y="0"/>
                </a:lnTo>
                <a:moveTo>
                  <a:pt x="3310" y="1102"/>
                </a:moveTo>
                <a:lnTo>
                  <a:pt x="2206" y="0"/>
                </a:lnTo>
                <a:lnTo>
                  <a:pt x="0" y="0"/>
                </a:lnTo>
                <a:lnTo>
                  <a:pt x="0" y="4136"/>
                </a:lnTo>
                <a:lnTo>
                  <a:pt x="3310" y="4136"/>
                </a:lnTo>
                <a:lnTo>
                  <a:pt x="3310" y="1102"/>
                </a:lnTo>
              </a:path>
            </a:pathLst>
          </a:custGeom>
          <a:noFill/>
          <a:ln w="15875" cap="rnd">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algn="ctr" defTabSz="896030" fontAlgn="base">
              <a:defRPr/>
            </a:pPr>
            <a:endParaRPr lang="en-US" sz="1666">
              <a:solidFill>
                <a:srgbClr val="505050"/>
              </a:solidFill>
              <a:latin typeface="Segoe UI"/>
            </a:endParaRPr>
          </a:p>
        </p:txBody>
      </p:sp>
      <p:sp>
        <p:nvSpPr>
          <p:cNvPr id="12" name="people_5">
            <a:extLst>
              <a:ext uri="{FF2B5EF4-FFF2-40B4-BE49-F238E27FC236}">
                <a16:creationId xmlns:a16="http://schemas.microsoft.com/office/drawing/2014/main" id="{675FFF4A-E12F-4B6C-ABF8-F8EFCB3BC516}"/>
              </a:ext>
              <a:ext uri="{C183D7F6-B498-43B3-948B-1728B52AA6E4}">
                <adec:decorative xmlns:adec="http://schemas.microsoft.com/office/drawing/2017/decorative" val="1"/>
              </a:ext>
            </a:extLst>
          </p:cNvPr>
          <p:cNvSpPr>
            <a:spLocks noChangeAspect="1" noEditPoints="1"/>
          </p:cNvSpPr>
          <p:nvPr/>
        </p:nvSpPr>
        <p:spPr bwMode="auto">
          <a:xfrm>
            <a:off x="6488558" y="1950616"/>
            <a:ext cx="341007" cy="339654"/>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06" tIns="44804" rIns="89606" bIns="44804" numCol="1" anchor="t" anchorCtr="0" compatLnSpc="1">
            <a:prstTxWarp prst="textNoShape">
              <a:avLst/>
            </a:prstTxWarp>
          </a:bodyPr>
          <a:lstStyle/>
          <a:p>
            <a:pPr algn="ctr" defTabSz="896030" fontAlgn="base">
              <a:defRPr/>
            </a:pPr>
            <a:endParaRPr lang="en-US" sz="1666">
              <a:solidFill>
                <a:srgbClr val="505050"/>
              </a:solidFill>
              <a:latin typeface="Segoe UI"/>
            </a:endParaRPr>
          </a:p>
        </p:txBody>
      </p:sp>
      <p:grpSp>
        <p:nvGrpSpPr>
          <p:cNvPr id="14" name="Group 13">
            <a:extLst>
              <a:ext uri="{FF2B5EF4-FFF2-40B4-BE49-F238E27FC236}">
                <a16:creationId xmlns:a16="http://schemas.microsoft.com/office/drawing/2014/main" id="{3C9D36EC-98C4-4F00-B45B-5186CA1289CA}"/>
              </a:ext>
              <a:ext uri="{C183D7F6-B498-43B3-948B-1728B52AA6E4}">
                <adec:decorative xmlns:adec="http://schemas.microsoft.com/office/drawing/2017/decorative" val="1"/>
              </a:ext>
            </a:extLst>
          </p:cNvPr>
          <p:cNvGrpSpPr/>
          <p:nvPr/>
        </p:nvGrpSpPr>
        <p:grpSpPr>
          <a:xfrm>
            <a:off x="9319241" y="1942274"/>
            <a:ext cx="304050" cy="345616"/>
            <a:chOff x="147918" y="6750473"/>
            <a:chExt cx="529594" cy="601994"/>
          </a:xfrm>
        </p:grpSpPr>
        <p:sp>
          <p:nvSpPr>
            <p:cNvPr id="65" name="Freeform: Shape 64">
              <a:extLst>
                <a:ext uri="{FF2B5EF4-FFF2-40B4-BE49-F238E27FC236}">
                  <a16:creationId xmlns:a16="http://schemas.microsoft.com/office/drawing/2014/main" id="{B0FCA8F7-B8AA-4C3A-902C-49C9261D371C}"/>
                </a:ext>
              </a:extLst>
            </p:cNvPr>
            <p:cNvSpPr/>
            <p:nvPr/>
          </p:nvSpPr>
          <p:spPr>
            <a:xfrm>
              <a:off x="147918" y="7154054"/>
              <a:ext cx="131396" cy="198413"/>
            </a:xfrm>
            <a:custGeom>
              <a:avLst/>
              <a:gdLst>
                <a:gd name="connsiteX0" fmla="*/ 0 w 170738"/>
                <a:gd name="connsiteY0" fmla="*/ 0 h 257821"/>
                <a:gd name="connsiteX1" fmla="*/ 170738 w 170738"/>
                <a:gd name="connsiteY1" fmla="*/ 0 h 257821"/>
                <a:gd name="connsiteX2" fmla="*/ 170738 w 170738"/>
                <a:gd name="connsiteY2" fmla="*/ 257822 h 257821"/>
                <a:gd name="connsiteX3" fmla="*/ 0 w 170738"/>
                <a:gd name="connsiteY3" fmla="*/ 257822 h 257821"/>
              </a:gdLst>
              <a:ahLst/>
              <a:cxnLst>
                <a:cxn ang="0">
                  <a:pos x="connsiteX0" y="connsiteY0"/>
                </a:cxn>
                <a:cxn ang="0">
                  <a:pos x="connsiteX1" y="connsiteY1"/>
                </a:cxn>
                <a:cxn ang="0">
                  <a:pos x="connsiteX2" y="connsiteY2"/>
                </a:cxn>
                <a:cxn ang="0">
                  <a:pos x="connsiteX3" y="connsiteY3"/>
                </a:cxn>
              </a:cxnLst>
              <a:rect l="l" t="t" r="r" b="b"/>
              <a:pathLst>
                <a:path w="170738" h="257821">
                  <a:moveTo>
                    <a:pt x="0" y="0"/>
                  </a:moveTo>
                  <a:lnTo>
                    <a:pt x="170738" y="0"/>
                  </a:lnTo>
                  <a:lnTo>
                    <a:pt x="170738" y="257822"/>
                  </a:lnTo>
                  <a:lnTo>
                    <a:pt x="0" y="257822"/>
                  </a:lnTo>
                  <a:close/>
                </a:path>
              </a:pathLst>
            </a:custGeom>
            <a:noFill/>
            <a:ln w="15875" cap="flat">
              <a:solidFill>
                <a:schemeClr val="accent1"/>
              </a:solidFill>
              <a:prstDash val="solid"/>
              <a:miter/>
            </a:ln>
          </p:spPr>
          <p:txBody>
            <a:bodyPr rtlCol="0" anchor="ctr"/>
            <a:lstStyle/>
            <a:p>
              <a:pPr defTabSz="914225"/>
              <a:endParaRPr lang="en-US">
                <a:solidFill>
                  <a:srgbClr val="000000"/>
                </a:solidFill>
                <a:latin typeface="Segoe UI"/>
              </a:endParaRPr>
            </a:p>
          </p:txBody>
        </p:sp>
        <p:sp>
          <p:nvSpPr>
            <p:cNvPr id="66" name="Freeform: Shape 65">
              <a:extLst>
                <a:ext uri="{FF2B5EF4-FFF2-40B4-BE49-F238E27FC236}">
                  <a16:creationId xmlns:a16="http://schemas.microsoft.com/office/drawing/2014/main" id="{DD624AC1-75D9-4393-82D3-8DC8B357958D}"/>
                </a:ext>
              </a:extLst>
            </p:cNvPr>
            <p:cNvSpPr/>
            <p:nvPr/>
          </p:nvSpPr>
          <p:spPr>
            <a:xfrm>
              <a:off x="347070" y="6932528"/>
              <a:ext cx="131396" cy="419939"/>
            </a:xfrm>
            <a:custGeom>
              <a:avLst/>
              <a:gdLst>
                <a:gd name="connsiteX0" fmla="*/ 0 w 170738"/>
                <a:gd name="connsiteY0" fmla="*/ 0 h 545676"/>
                <a:gd name="connsiteX1" fmla="*/ 170738 w 170738"/>
                <a:gd name="connsiteY1" fmla="*/ 0 h 545676"/>
                <a:gd name="connsiteX2" fmla="*/ 170738 w 170738"/>
                <a:gd name="connsiteY2" fmla="*/ 545676 h 545676"/>
                <a:gd name="connsiteX3" fmla="*/ 0 w 170738"/>
                <a:gd name="connsiteY3" fmla="*/ 545676 h 545676"/>
              </a:gdLst>
              <a:ahLst/>
              <a:cxnLst>
                <a:cxn ang="0">
                  <a:pos x="connsiteX0" y="connsiteY0"/>
                </a:cxn>
                <a:cxn ang="0">
                  <a:pos x="connsiteX1" y="connsiteY1"/>
                </a:cxn>
                <a:cxn ang="0">
                  <a:pos x="connsiteX2" y="connsiteY2"/>
                </a:cxn>
                <a:cxn ang="0">
                  <a:pos x="connsiteX3" y="connsiteY3"/>
                </a:cxn>
              </a:cxnLst>
              <a:rect l="l" t="t" r="r" b="b"/>
              <a:pathLst>
                <a:path w="170738" h="545676">
                  <a:moveTo>
                    <a:pt x="0" y="0"/>
                  </a:moveTo>
                  <a:lnTo>
                    <a:pt x="170738" y="0"/>
                  </a:lnTo>
                  <a:lnTo>
                    <a:pt x="170738" y="545676"/>
                  </a:lnTo>
                  <a:lnTo>
                    <a:pt x="0" y="545676"/>
                  </a:lnTo>
                  <a:close/>
                </a:path>
              </a:pathLst>
            </a:custGeom>
            <a:noFill/>
            <a:ln w="15875" cap="flat">
              <a:solidFill>
                <a:schemeClr val="accent1"/>
              </a:solidFill>
              <a:prstDash val="solid"/>
              <a:miter/>
            </a:ln>
          </p:spPr>
          <p:txBody>
            <a:bodyPr rtlCol="0" anchor="ctr"/>
            <a:lstStyle/>
            <a:p>
              <a:pPr defTabSz="914225"/>
              <a:endParaRPr lang="en-US">
                <a:solidFill>
                  <a:srgbClr val="000000"/>
                </a:solidFill>
                <a:latin typeface="Segoe UI"/>
              </a:endParaRPr>
            </a:p>
          </p:txBody>
        </p:sp>
        <p:sp>
          <p:nvSpPr>
            <p:cNvPr id="67" name="Freeform: Shape 66">
              <a:extLst>
                <a:ext uri="{FF2B5EF4-FFF2-40B4-BE49-F238E27FC236}">
                  <a16:creationId xmlns:a16="http://schemas.microsoft.com/office/drawing/2014/main" id="{DBFF0FAA-71A3-454C-AAC5-BE1B98EFD564}"/>
                </a:ext>
              </a:extLst>
            </p:cNvPr>
            <p:cNvSpPr/>
            <p:nvPr/>
          </p:nvSpPr>
          <p:spPr>
            <a:xfrm>
              <a:off x="546116" y="6750473"/>
              <a:ext cx="131396" cy="601889"/>
            </a:xfrm>
            <a:custGeom>
              <a:avLst/>
              <a:gdLst>
                <a:gd name="connsiteX0" fmla="*/ 0 w 170738"/>
                <a:gd name="connsiteY0" fmla="*/ 0 h 782104"/>
                <a:gd name="connsiteX1" fmla="*/ 170739 w 170738"/>
                <a:gd name="connsiteY1" fmla="*/ 0 h 782104"/>
                <a:gd name="connsiteX2" fmla="*/ 170739 w 170738"/>
                <a:gd name="connsiteY2" fmla="*/ 782104 h 782104"/>
                <a:gd name="connsiteX3" fmla="*/ 0 w 170738"/>
                <a:gd name="connsiteY3" fmla="*/ 782104 h 782104"/>
              </a:gdLst>
              <a:ahLst/>
              <a:cxnLst>
                <a:cxn ang="0">
                  <a:pos x="connsiteX0" y="connsiteY0"/>
                </a:cxn>
                <a:cxn ang="0">
                  <a:pos x="connsiteX1" y="connsiteY1"/>
                </a:cxn>
                <a:cxn ang="0">
                  <a:pos x="connsiteX2" y="connsiteY2"/>
                </a:cxn>
                <a:cxn ang="0">
                  <a:pos x="connsiteX3" y="connsiteY3"/>
                </a:cxn>
              </a:cxnLst>
              <a:rect l="l" t="t" r="r" b="b"/>
              <a:pathLst>
                <a:path w="170738" h="782104">
                  <a:moveTo>
                    <a:pt x="0" y="0"/>
                  </a:moveTo>
                  <a:lnTo>
                    <a:pt x="170739" y="0"/>
                  </a:lnTo>
                  <a:lnTo>
                    <a:pt x="170739" y="782104"/>
                  </a:lnTo>
                  <a:lnTo>
                    <a:pt x="0" y="782104"/>
                  </a:lnTo>
                  <a:close/>
                </a:path>
              </a:pathLst>
            </a:custGeom>
            <a:noFill/>
            <a:ln w="15875" cap="flat">
              <a:solidFill>
                <a:schemeClr val="accent1"/>
              </a:solidFill>
              <a:prstDash val="solid"/>
              <a:miter/>
            </a:ln>
          </p:spPr>
          <p:txBody>
            <a:bodyPr rtlCol="0" anchor="ctr"/>
            <a:lstStyle/>
            <a:p>
              <a:pPr defTabSz="914225"/>
              <a:endParaRPr lang="en-US">
                <a:solidFill>
                  <a:srgbClr val="000000"/>
                </a:solidFill>
                <a:latin typeface="Segoe UI"/>
              </a:endParaRPr>
            </a:p>
          </p:txBody>
        </p:sp>
        <p:grpSp>
          <p:nvGrpSpPr>
            <p:cNvPr id="13" name="Group 12">
              <a:extLst>
                <a:ext uri="{FF2B5EF4-FFF2-40B4-BE49-F238E27FC236}">
                  <a16:creationId xmlns:a16="http://schemas.microsoft.com/office/drawing/2014/main" id="{EADE110E-1A1B-4B6A-9069-85851576D1D8}"/>
                </a:ext>
              </a:extLst>
            </p:cNvPr>
            <p:cNvGrpSpPr/>
            <p:nvPr/>
          </p:nvGrpSpPr>
          <p:grpSpPr>
            <a:xfrm>
              <a:off x="215909" y="7016853"/>
              <a:ext cx="398304" cy="137201"/>
              <a:chOff x="49720" y="7002765"/>
              <a:chExt cx="398304" cy="137201"/>
            </a:xfrm>
          </p:grpSpPr>
          <p:cxnSp>
            <p:nvCxnSpPr>
              <p:cNvPr id="7" name="Straight Connector 6">
                <a:extLst>
                  <a:ext uri="{FF2B5EF4-FFF2-40B4-BE49-F238E27FC236}">
                    <a16:creationId xmlns:a16="http://schemas.microsoft.com/office/drawing/2014/main" id="{A5A55955-1311-4720-A39E-BA1546941EF3}"/>
                  </a:ext>
                </a:extLst>
              </p:cNvPr>
              <p:cNvCxnSpPr>
                <a:cxnSpLocks/>
              </p:cNvCxnSpPr>
              <p:nvPr/>
            </p:nvCxnSpPr>
            <p:spPr>
              <a:xfrm>
                <a:off x="246867" y="7002765"/>
                <a:ext cx="201157" cy="137201"/>
              </a:xfrm>
              <a:prstGeom prst="line">
                <a:avLst/>
              </a:prstGeom>
              <a:ln w="15875">
                <a:solidFill>
                  <a:schemeClr val="accent1"/>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F646AF4-7974-479A-BB91-1793CC19DEE7}"/>
                  </a:ext>
                </a:extLst>
              </p:cNvPr>
              <p:cNvCxnSpPr>
                <a:cxnSpLocks/>
              </p:cNvCxnSpPr>
              <p:nvPr/>
            </p:nvCxnSpPr>
            <p:spPr>
              <a:xfrm flipV="1">
                <a:off x="49720" y="7002765"/>
                <a:ext cx="197147" cy="65012"/>
              </a:xfrm>
              <a:prstGeom prst="line">
                <a:avLst/>
              </a:prstGeom>
              <a:ln w="15875">
                <a:solidFill>
                  <a:schemeClr val="accent1"/>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304744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fade">
                                      <p:cBhvr>
                                        <p:cTn id="31" dur="500"/>
                                        <p:tgtEl>
                                          <p:spTgt spid="51"/>
                                        </p:tgtEl>
                                      </p:cBhvr>
                                    </p:animEffect>
                                  </p:childTnLst>
                                </p:cTn>
                              </p:par>
                              <p:par>
                                <p:cTn id="32" presetID="10"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0" grpId="0" animBg="1"/>
      <p:bldP spid="29" grpId="0" animBg="1"/>
      <p:bldP spid="51" grpId="0" animBg="1"/>
      <p:bldP spid="33" grpId="0" animBg="1"/>
      <p:bldP spid="10"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9044" y="457622"/>
            <a:ext cx="11016957" cy="553920"/>
          </a:xfrm>
        </p:spPr>
        <p:txBody>
          <a:bodyPr>
            <a:normAutofit fontScale="90000"/>
          </a:bodyPr>
          <a:lstStyle/>
          <a:p>
            <a:r>
              <a:rPr lang="en-US"/>
              <a:t>Architecture Overview</a:t>
            </a:r>
          </a:p>
        </p:txBody>
      </p:sp>
      <p:sp>
        <p:nvSpPr>
          <p:cNvPr id="41" name="Rectangle 40">
            <a:extLst>
              <a:ext uri="{FF2B5EF4-FFF2-40B4-BE49-F238E27FC236}">
                <a16:creationId xmlns:a16="http://schemas.microsoft.com/office/drawing/2014/main" id="{55581D24-51FA-4C3D-A351-E6FD99598E11}"/>
              </a:ext>
              <a:ext uri="{C183D7F6-B498-43B3-948B-1728B52AA6E4}">
                <adec:decorative xmlns:adec="http://schemas.microsoft.com/office/drawing/2017/decorative" val="1"/>
              </a:ext>
            </a:extLst>
          </p:cNvPr>
          <p:cNvSpPr/>
          <p:nvPr/>
        </p:nvSpPr>
        <p:spPr bwMode="auto">
          <a:xfrm>
            <a:off x="866" y="1436973"/>
            <a:ext cx="12190270" cy="542054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err="1">
              <a:solidFill>
                <a:srgbClr val="E6E6E6"/>
              </a:solidFill>
              <a:latin typeface="Segoe UI"/>
              <a:ea typeface="Segoe UI" pitchFamily="34" charset="0"/>
              <a:cs typeface="Segoe UI" pitchFamily="34" charset="0"/>
            </a:endParaRPr>
          </a:p>
        </p:txBody>
      </p:sp>
      <p:grpSp>
        <p:nvGrpSpPr>
          <p:cNvPr id="255" name="Group 254" descr="Customer Data box with SaaS applications and On premises. This box has an arrow to the right, pointing to Azure Sentinel. The arrow is labeled Raw data ingestion.">
            <a:extLst>
              <a:ext uri="{FF2B5EF4-FFF2-40B4-BE49-F238E27FC236}">
                <a16:creationId xmlns:a16="http://schemas.microsoft.com/office/drawing/2014/main" id="{E732DE0E-4C6A-45EA-AD9C-1D2C8C607646}"/>
              </a:ext>
            </a:extLst>
          </p:cNvPr>
          <p:cNvGrpSpPr/>
          <p:nvPr/>
        </p:nvGrpSpPr>
        <p:grpSpPr>
          <a:xfrm>
            <a:off x="587151" y="2025200"/>
            <a:ext cx="3879666" cy="3441862"/>
            <a:chOff x="586369" y="2025001"/>
            <a:chExt cx="3880216" cy="3442350"/>
          </a:xfrm>
        </p:grpSpPr>
        <p:sp>
          <p:nvSpPr>
            <p:cNvPr id="3" name="Rectangle 2">
              <a:extLst>
                <a:ext uri="{FF2B5EF4-FFF2-40B4-BE49-F238E27FC236}">
                  <a16:creationId xmlns:a16="http://schemas.microsoft.com/office/drawing/2014/main" id="{53566B5E-1575-438D-9054-7A1D3BDD1025}"/>
                </a:ext>
              </a:extLst>
            </p:cNvPr>
            <p:cNvSpPr/>
            <p:nvPr/>
          </p:nvSpPr>
          <p:spPr bwMode="auto">
            <a:xfrm>
              <a:off x="586369" y="2025001"/>
              <a:ext cx="2271031" cy="3442350"/>
            </a:xfrm>
            <a:prstGeom prst="rect">
              <a:avLst/>
            </a:prstGeom>
            <a:solidFill>
              <a:srgbClr val="FFFFFF"/>
            </a:solidFill>
            <a:ln w="9525" cap="flat" cmpd="sng" algn="ctr">
              <a:noFill/>
              <a:prstDash val="solid"/>
            </a:ln>
            <a:effectLst>
              <a:outerShdw blurRad="127000" algn="tl" rotWithShape="0">
                <a:srgbClr val="FFFFFF">
                  <a:lumMod val="50000"/>
                  <a:alpha val="20000"/>
                </a:srgbClr>
              </a:outerShdw>
            </a:effectLst>
          </p:spPr>
          <p:txBody>
            <a:bodyPr rot="0" spcFirstLastPara="0" vert="horz" wrap="square" lIns="186494" tIns="182854" rIns="186494" bIns="274281" numCol="1" spcCol="0" rtlCol="0" fromWordArt="0" anchor="t" anchorCtr="0" forceAA="0" compatLnSpc="1">
              <a:prstTxWarp prst="textNoShape">
                <a:avLst/>
              </a:prstTxWarp>
              <a:noAutofit/>
            </a:bodyPr>
            <a:lstStyle/>
            <a:p>
              <a:pPr defTabSz="932205">
                <a:defRPr/>
              </a:pPr>
              <a:r>
                <a:rPr lang="en-US" sz="1600" kern="0">
                  <a:solidFill>
                    <a:srgbClr val="0078D3"/>
                  </a:solidFill>
                  <a:latin typeface="Segoe UI Semibold"/>
                  <a:ea typeface="Segoe UI Black" panose="020B0A02040204020203" pitchFamily="34" charset="0"/>
                </a:rPr>
                <a:t>Customer Data</a:t>
              </a:r>
            </a:p>
          </p:txBody>
        </p:sp>
        <p:sp>
          <p:nvSpPr>
            <p:cNvPr id="13" name="Rectangle 12">
              <a:extLst>
                <a:ext uri="{FF2B5EF4-FFF2-40B4-BE49-F238E27FC236}">
                  <a16:creationId xmlns:a16="http://schemas.microsoft.com/office/drawing/2014/main" id="{5A3C29F4-450E-4D80-AEAB-D0A954E05192}"/>
                </a:ext>
              </a:extLst>
            </p:cNvPr>
            <p:cNvSpPr/>
            <p:nvPr/>
          </p:nvSpPr>
          <p:spPr>
            <a:xfrm>
              <a:off x="1053656" y="2777945"/>
              <a:ext cx="1290738" cy="265009"/>
            </a:xfrm>
            <a:prstGeom prst="rect">
              <a:avLst/>
            </a:prstGeom>
            <a:noFill/>
            <a:effectLst/>
          </p:spPr>
          <p:txBody>
            <a:bodyPr wrap="none" lIns="91427" tIns="45713" rIns="91427" bIns="45713">
              <a:spAutoFit/>
            </a:bodyPr>
            <a:lstStyle/>
            <a:p>
              <a:pPr algn="ctr" defTabSz="914225"/>
              <a:r>
                <a:rPr lang="en-US" sz="1100">
                  <a:ln w="0"/>
                  <a:solidFill>
                    <a:prstClr val="black"/>
                  </a:solidFill>
                  <a:latin typeface="Segoe UI" panose="020B0502040204020203" pitchFamily="34" charset="0"/>
                  <a:cs typeface="Segoe UI" panose="020B0502040204020203" pitchFamily="34" charset="0"/>
                </a:rPr>
                <a:t>SaaS applications</a:t>
              </a:r>
            </a:p>
          </p:txBody>
        </p:sp>
        <p:sp>
          <p:nvSpPr>
            <p:cNvPr id="19" name="Rectangle 18">
              <a:extLst>
                <a:ext uri="{FF2B5EF4-FFF2-40B4-BE49-F238E27FC236}">
                  <a16:creationId xmlns:a16="http://schemas.microsoft.com/office/drawing/2014/main" id="{6FC45EFD-60A8-4802-AC7B-31ED31C25350}"/>
                </a:ext>
              </a:extLst>
            </p:cNvPr>
            <p:cNvSpPr/>
            <p:nvPr/>
          </p:nvSpPr>
          <p:spPr>
            <a:xfrm>
              <a:off x="2857400" y="3729962"/>
              <a:ext cx="1595113" cy="265009"/>
            </a:xfrm>
            <a:prstGeom prst="rect">
              <a:avLst/>
            </a:prstGeom>
            <a:noFill/>
            <a:effectLst/>
          </p:spPr>
          <p:txBody>
            <a:bodyPr wrap="square" lIns="91427" tIns="45713" rIns="91427" bIns="45713">
              <a:spAutoFit/>
            </a:bodyPr>
            <a:lstStyle/>
            <a:p>
              <a:pPr algn="ctr" defTabSz="914225"/>
              <a:r>
                <a:rPr lang="en-US" sz="1100">
                  <a:ln w="0"/>
                  <a:solidFill>
                    <a:prstClr val="black"/>
                  </a:solidFill>
                  <a:latin typeface="Segoe UI" panose="020B0502040204020203" pitchFamily="34" charset="0"/>
                  <a:cs typeface="Segoe UI" panose="020B0502040204020203" pitchFamily="34" charset="0"/>
                </a:rPr>
                <a:t>Raw data ingestion</a:t>
              </a:r>
            </a:p>
          </p:txBody>
        </p:sp>
        <p:sp>
          <p:nvSpPr>
            <p:cNvPr id="28" name="Rectangle 27">
              <a:extLst>
                <a:ext uri="{FF2B5EF4-FFF2-40B4-BE49-F238E27FC236}">
                  <a16:creationId xmlns:a16="http://schemas.microsoft.com/office/drawing/2014/main" id="{C192DA61-4DAC-4F26-BF01-F70A2E52F374}"/>
                </a:ext>
              </a:extLst>
            </p:cNvPr>
            <p:cNvSpPr/>
            <p:nvPr/>
          </p:nvSpPr>
          <p:spPr>
            <a:xfrm>
              <a:off x="1208345" y="4124210"/>
              <a:ext cx="981359" cy="265009"/>
            </a:xfrm>
            <a:prstGeom prst="rect">
              <a:avLst/>
            </a:prstGeom>
            <a:noFill/>
            <a:effectLst/>
          </p:spPr>
          <p:txBody>
            <a:bodyPr wrap="none" lIns="91427" tIns="45713" rIns="91427" bIns="45713">
              <a:spAutoFit/>
            </a:bodyPr>
            <a:lstStyle/>
            <a:p>
              <a:pPr algn="ctr" defTabSz="914225"/>
              <a:r>
                <a:rPr lang="en-US" sz="1100">
                  <a:ln w="0"/>
                  <a:solidFill>
                    <a:prstClr val="black"/>
                  </a:solidFill>
                  <a:latin typeface="Segoe UI" panose="020B0502040204020203" pitchFamily="34" charset="0"/>
                  <a:cs typeface="Segoe UI" panose="020B0502040204020203" pitchFamily="34" charset="0"/>
                </a:rPr>
                <a:t>On premises</a:t>
              </a:r>
            </a:p>
          </p:txBody>
        </p:sp>
        <p:cxnSp>
          <p:nvCxnSpPr>
            <p:cNvPr id="46" name="Straight Arrow Connector 45">
              <a:extLst>
                <a:ext uri="{FF2B5EF4-FFF2-40B4-BE49-F238E27FC236}">
                  <a16:creationId xmlns:a16="http://schemas.microsoft.com/office/drawing/2014/main" id="{7609E402-2DAB-4EAA-8D4C-6FCB62BAE873}"/>
                </a:ext>
              </a:extLst>
            </p:cNvPr>
            <p:cNvCxnSpPr>
              <a:cxnSpLocks/>
            </p:cNvCxnSpPr>
            <p:nvPr/>
          </p:nvCxnSpPr>
          <p:spPr>
            <a:xfrm>
              <a:off x="2528711" y="4016160"/>
              <a:ext cx="1937874" cy="0"/>
            </a:xfrm>
            <a:prstGeom prst="straightConnector1">
              <a:avLst/>
            </a:prstGeom>
            <a:ln w="9525">
              <a:solidFill>
                <a:schemeClr val="accent6"/>
              </a:solidFill>
              <a:tailEnd type="triangle"/>
            </a:ln>
            <a:effectLst/>
          </p:spPr>
          <p:style>
            <a:lnRef idx="1">
              <a:schemeClr val="accent1"/>
            </a:lnRef>
            <a:fillRef idx="0">
              <a:schemeClr val="accent1"/>
            </a:fillRef>
            <a:effectRef idx="0">
              <a:schemeClr val="accent1"/>
            </a:effectRef>
            <a:fontRef idx="minor">
              <a:schemeClr val="tx1"/>
            </a:fontRef>
          </p:style>
        </p:cxnSp>
        <p:pic>
          <p:nvPicPr>
            <p:cNvPr id="9" name="Graphic 8">
              <a:extLst>
                <a:ext uri="{FF2B5EF4-FFF2-40B4-BE49-F238E27FC236}">
                  <a16:creationId xmlns:a16="http://schemas.microsoft.com/office/drawing/2014/main" id="{D1CFD159-3D16-4273-8BF1-01889BA3952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75130" y="3039555"/>
              <a:ext cx="847789" cy="847789"/>
            </a:xfrm>
            <a:prstGeom prst="rect">
              <a:avLst/>
            </a:prstGeom>
            <a:effectLst/>
          </p:spPr>
        </p:pic>
        <p:pic>
          <p:nvPicPr>
            <p:cNvPr id="11" name="Graphic 10">
              <a:extLst>
                <a:ext uri="{FF2B5EF4-FFF2-40B4-BE49-F238E27FC236}">
                  <a16:creationId xmlns:a16="http://schemas.microsoft.com/office/drawing/2014/main" id="{18FC71A7-B252-4B08-8CD2-F99CA6B32F70}"/>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15927" y="4422375"/>
              <a:ext cx="566195" cy="566195"/>
            </a:xfrm>
            <a:prstGeom prst="rect">
              <a:avLst/>
            </a:prstGeom>
            <a:effectLst/>
          </p:spPr>
        </p:pic>
        <p:cxnSp>
          <p:nvCxnSpPr>
            <p:cNvPr id="268" name="Connector: Elbow 267">
              <a:extLst>
                <a:ext uri="{FF2B5EF4-FFF2-40B4-BE49-F238E27FC236}">
                  <a16:creationId xmlns:a16="http://schemas.microsoft.com/office/drawing/2014/main" id="{300A7E18-69B5-4182-807F-217A5BC53578}"/>
                </a:ext>
              </a:extLst>
            </p:cNvPr>
            <p:cNvCxnSpPr>
              <a:cxnSpLocks/>
            </p:cNvCxnSpPr>
            <p:nvPr/>
          </p:nvCxnSpPr>
          <p:spPr>
            <a:xfrm rot="16200000" flipH="1">
              <a:off x="2051454" y="3541514"/>
              <a:ext cx="606557" cy="346498"/>
            </a:xfrm>
            <a:prstGeom prst="bentConnector3">
              <a:avLst>
                <a:gd name="adj1" fmla="val 796"/>
              </a:avLst>
            </a:prstGeom>
            <a:ln>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42" name="Connector: Elbow 141">
              <a:extLst>
                <a:ext uri="{FF2B5EF4-FFF2-40B4-BE49-F238E27FC236}">
                  <a16:creationId xmlns:a16="http://schemas.microsoft.com/office/drawing/2014/main" id="{7219511E-38AE-4A6E-A87E-1A720EC530E6}"/>
                </a:ext>
              </a:extLst>
            </p:cNvPr>
            <p:cNvCxnSpPr>
              <a:cxnSpLocks/>
            </p:cNvCxnSpPr>
            <p:nvPr/>
          </p:nvCxnSpPr>
          <p:spPr>
            <a:xfrm rot="5400000" flipH="1" flipV="1">
              <a:off x="2051455" y="4144586"/>
              <a:ext cx="606557" cy="346498"/>
            </a:xfrm>
            <a:prstGeom prst="bentConnector3">
              <a:avLst>
                <a:gd name="adj1" fmla="val 796"/>
              </a:avLst>
            </a:prstGeom>
            <a:ln>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 name="Rectangle 7">
            <a:extLst>
              <a:ext uri="{FF2B5EF4-FFF2-40B4-BE49-F238E27FC236}">
                <a16:creationId xmlns:a16="http://schemas.microsoft.com/office/drawing/2014/main" id="{9A30916B-789B-4100-995F-55757C63A8CB}"/>
              </a:ext>
            </a:extLst>
          </p:cNvPr>
          <p:cNvSpPr/>
          <p:nvPr/>
        </p:nvSpPr>
        <p:spPr bwMode="auto">
          <a:xfrm>
            <a:off x="4466815" y="2025200"/>
            <a:ext cx="4177432" cy="4238673"/>
          </a:xfrm>
          <a:prstGeom prst="rect">
            <a:avLst/>
          </a:prstGeom>
          <a:solidFill>
            <a:srgbClr val="FFFFFF"/>
          </a:solidFill>
          <a:ln w="9525" cap="flat" cmpd="sng" algn="ctr">
            <a:noFill/>
            <a:prstDash val="solid"/>
          </a:ln>
          <a:effectLst>
            <a:outerShdw blurRad="127000" algn="tl" rotWithShape="0">
              <a:srgbClr val="FFFFFF">
                <a:lumMod val="50000"/>
                <a:alpha val="20000"/>
              </a:srgbClr>
            </a:outerShdw>
          </a:effectLst>
        </p:spPr>
        <p:txBody>
          <a:bodyPr rot="0" spcFirstLastPara="0" vert="horz" wrap="square" lIns="186494" tIns="182854" rIns="186494" bIns="274281" numCol="1" spcCol="0" rtlCol="0" fromWordArt="0" anchor="t" anchorCtr="0" forceAA="0" compatLnSpc="1">
            <a:prstTxWarp prst="textNoShape">
              <a:avLst/>
            </a:prstTxWarp>
            <a:noAutofit/>
          </a:bodyPr>
          <a:lstStyle/>
          <a:p>
            <a:pPr defTabSz="932205">
              <a:defRPr/>
            </a:pPr>
            <a:r>
              <a:rPr lang="en-US" sz="1600" kern="0">
                <a:solidFill>
                  <a:srgbClr val="0078D3"/>
                </a:solidFill>
                <a:latin typeface="Segoe UI Semibold"/>
                <a:ea typeface="Segoe UI Black" panose="020B0A02040204020203" pitchFamily="34" charset="0"/>
              </a:rPr>
              <a:t>Azure Sentinel</a:t>
            </a:r>
          </a:p>
        </p:txBody>
      </p:sp>
      <p:pic>
        <p:nvPicPr>
          <p:cNvPr id="25" name="Picture 24" descr="Azure Sentinel icon">
            <a:extLst>
              <a:ext uri="{FF2B5EF4-FFF2-40B4-BE49-F238E27FC236}">
                <a16:creationId xmlns:a16="http://schemas.microsoft.com/office/drawing/2014/main" id="{BE510AD4-D8DC-43F6-899D-3DA1C3D2CF46}"/>
              </a:ext>
            </a:extLst>
          </p:cNvPr>
          <p:cNvPicPr>
            <a:picLocks noChangeAspect="1"/>
          </p:cNvPicPr>
          <p:nvPr/>
        </p:nvPicPr>
        <p:blipFill>
          <a:blip r:embed="rId7"/>
          <a:stretch>
            <a:fillRect/>
          </a:stretch>
        </p:blipFill>
        <p:spPr>
          <a:xfrm>
            <a:off x="4762454" y="3499328"/>
            <a:ext cx="858578" cy="1030293"/>
          </a:xfrm>
          <a:prstGeom prst="rect">
            <a:avLst/>
          </a:prstGeom>
          <a:effectLst/>
        </p:spPr>
      </p:pic>
      <p:grpSp>
        <p:nvGrpSpPr>
          <p:cNvPr id="37" name="Group 36" descr="Arrow from Azure Sentinel icon, labeled &quot;Onboarded data sources&quot;, leading to the UEBA Engine.">
            <a:extLst>
              <a:ext uri="{FF2B5EF4-FFF2-40B4-BE49-F238E27FC236}">
                <a16:creationId xmlns:a16="http://schemas.microsoft.com/office/drawing/2014/main" id="{DB4B553E-44DC-41BE-B674-CFF326629629}"/>
              </a:ext>
            </a:extLst>
          </p:cNvPr>
          <p:cNvGrpSpPr/>
          <p:nvPr/>
        </p:nvGrpSpPr>
        <p:grpSpPr>
          <a:xfrm>
            <a:off x="5621032" y="2985044"/>
            <a:ext cx="1496374" cy="1029430"/>
            <a:chOff x="5620965" y="2984981"/>
            <a:chExt cx="1496586" cy="1029576"/>
          </a:xfrm>
        </p:grpSpPr>
        <p:sp>
          <p:nvSpPr>
            <p:cNvPr id="33" name="Rectangle 32">
              <a:extLst>
                <a:ext uri="{FF2B5EF4-FFF2-40B4-BE49-F238E27FC236}">
                  <a16:creationId xmlns:a16="http://schemas.microsoft.com/office/drawing/2014/main" id="{2855DDC4-A35E-40AC-BF01-0A31C95BCA11}"/>
                </a:ext>
              </a:extLst>
            </p:cNvPr>
            <p:cNvSpPr/>
            <p:nvPr/>
          </p:nvSpPr>
          <p:spPr>
            <a:xfrm>
              <a:off x="5877191" y="2984981"/>
              <a:ext cx="1234633" cy="437684"/>
            </a:xfrm>
            <a:prstGeom prst="rect">
              <a:avLst/>
            </a:prstGeom>
            <a:noFill/>
            <a:effectLst/>
          </p:spPr>
          <p:txBody>
            <a:bodyPr wrap="none" lIns="91427" tIns="45713" rIns="91427" bIns="45713">
              <a:spAutoFit/>
            </a:bodyPr>
            <a:lstStyle/>
            <a:p>
              <a:pPr algn="ctr" defTabSz="914225"/>
              <a:r>
                <a:rPr lang="en-US" sz="1100">
                  <a:ln w="0"/>
                  <a:solidFill>
                    <a:prstClr val="black"/>
                  </a:solidFill>
                  <a:latin typeface="Segoe UI" panose="020B0502040204020203" pitchFamily="34" charset="0"/>
                  <a:cs typeface="Segoe UI" panose="020B0502040204020203" pitchFamily="34" charset="0"/>
                </a:rPr>
                <a:t>Onboarded data</a:t>
              </a:r>
            </a:p>
            <a:p>
              <a:pPr algn="ctr" defTabSz="914225"/>
              <a:r>
                <a:rPr lang="en-US" sz="1100">
                  <a:ln w="0"/>
                  <a:solidFill>
                    <a:prstClr val="black"/>
                  </a:solidFill>
                  <a:latin typeface="Segoe UI" panose="020B0502040204020203" pitchFamily="34" charset="0"/>
                  <a:cs typeface="Segoe UI" panose="020B0502040204020203" pitchFamily="34" charset="0"/>
                </a:rPr>
                <a:t> sources</a:t>
              </a:r>
            </a:p>
          </p:txBody>
        </p:sp>
        <p:cxnSp>
          <p:nvCxnSpPr>
            <p:cNvPr id="4102" name="Straight Arrow Connector 454">
              <a:extLst>
                <a:ext uri="{FF2B5EF4-FFF2-40B4-BE49-F238E27FC236}">
                  <a16:creationId xmlns:a16="http://schemas.microsoft.com/office/drawing/2014/main" id="{D9C889A2-0B0E-432E-8F7E-505A97488A31}"/>
                </a:ext>
              </a:extLst>
            </p:cNvPr>
            <p:cNvCxnSpPr>
              <a:cxnSpLocks/>
              <a:stCxn id="25" idx="3"/>
            </p:cNvCxnSpPr>
            <p:nvPr/>
          </p:nvCxnSpPr>
          <p:spPr>
            <a:xfrm flipV="1">
              <a:off x="5620965" y="3433823"/>
              <a:ext cx="1496586" cy="580734"/>
            </a:xfrm>
            <a:prstGeom prst="bentConnector3">
              <a:avLst>
                <a:gd name="adj1" fmla="val 20723"/>
              </a:avLst>
            </a:prstGeom>
            <a:ln w="9525">
              <a:solidFill>
                <a:schemeClr val="accent6"/>
              </a:solidFill>
              <a:tailEnd type="triangle"/>
            </a:ln>
            <a:effectLst/>
          </p:spPr>
          <p:style>
            <a:lnRef idx="1">
              <a:schemeClr val="accent1"/>
            </a:lnRef>
            <a:fillRef idx="0">
              <a:schemeClr val="accent1"/>
            </a:fillRef>
            <a:effectRef idx="0">
              <a:schemeClr val="accent1"/>
            </a:effectRef>
            <a:fontRef idx="minor">
              <a:schemeClr val="tx1"/>
            </a:fontRef>
          </p:style>
        </p:cxnSp>
      </p:grpSp>
      <p:grpSp>
        <p:nvGrpSpPr>
          <p:cNvPr id="38" name="Group 37" descr="UEBA Engine">
            <a:extLst>
              <a:ext uri="{FF2B5EF4-FFF2-40B4-BE49-F238E27FC236}">
                <a16:creationId xmlns:a16="http://schemas.microsoft.com/office/drawing/2014/main" id="{88D53978-E2F2-4F3B-AE1C-CB9E94C669B1}"/>
              </a:ext>
            </a:extLst>
          </p:cNvPr>
          <p:cNvGrpSpPr/>
          <p:nvPr/>
        </p:nvGrpSpPr>
        <p:grpSpPr>
          <a:xfrm>
            <a:off x="6931744" y="2666687"/>
            <a:ext cx="1126880" cy="1075482"/>
            <a:chOff x="6931863" y="2666578"/>
            <a:chExt cx="1127040" cy="1075635"/>
          </a:xfrm>
        </p:grpSpPr>
        <p:pic>
          <p:nvPicPr>
            <p:cNvPr id="32" name="Graphic 31">
              <a:extLst>
                <a:ext uri="{FF2B5EF4-FFF2-40B4-BE49-F238E27FC236}">
                  <a16:creationId xmlns:a16="http://schemas.microsoft.com/office/drawing/2014/main" id="{3FEA639D-9660-4121-91DC-D1C4E9E6BD9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194927" y="3141305"/>
              <a:ext cx="600912" cy="600908"/>
            </a:xfrm>
            <a:prstGeom prst="rect">
              <a:avLst/>
            </a:prstGeom>
            <a:effectLst/>
          </p:spPr>
        </p:pic>
        <p:sp>
          <p:nvSpPr>
            <p:cNvPr id="29" name="Rectangle 28">
              <a:extLst>
                <a:ext uri="{FF2B5EF4-FFF2-40B4-BE49-F238E27FC236}">
                  <a16:creationId xmlns:a16="http://schemas.microsoft.com/office/drawing/2014/main" id="{FC7510C4-28C8-4351-8D2F-E4468818A8AF}"/>
                </a:ext>
              </a:extLst>
            </p:cNvPr>
            <p:cNvSpPr/>
            <p:nvPr/>
          </p:nvSpPr>
          <p:spPr>
            <a:xfrm>
              <a:off x="6931863" y="2666578"/>
              <a:ext cx="1127040" cy="312073"/>
            </a:xfrm>
            <a:prstGeom prst="rect">
              <a:avLst/>
            </a:prstGeom>
            <a:noFill/>
            <a:effectLst/>
          </p:spPr>
          <p:txBody>
            <a:bodyPr wrap="none" lIns="91427" tIns="45713" rIns="91427" bIns="45713">
              <a:spAutoFit/>
            </a:bodyPr>
            <a:lstStyle/>
            <a:p>
              <a:pPr algn="ctr" defTabSz="914225"/>
              <a:r>
                <a:rPr lang="en-US" sz="1400">
                  <a:ln w="0"/>
                  <a:solidFill>
                    <a:prstClr val="black"/>
                  </a:solidFill>
                  <a:latin typeface="Calibri Light" panose="020F0302020204030204"/>
                  <a:cs typeface="Segoe UI" panose="020B0502040204020203" pitchFamily="34" charset="0"/>
                </a:rPr>
                <a:t>UEBA Engine</a:t>
              </a:r>
            </a:p>
          </p:txBody>
        </p:sp>
      </p:grpSp>
      <p:cxnSp>
        <p:nvCxnSpPr>
          <p:cNvPr id="35" name="Straight Arrow Connector 454">
            <a:extLst>
              <a:ext uri="{FF2B5EF4-FFF2-40B4-BE49-F238E27FC236}">
                <a16:creationId xmlns:a16="http://schemas.microsoft.com/office/drawing/2014/main" id="{E8E00B79-C70C-460F-A25F-D45EF5506C03}"/>
              </a:ext>
            </a:extLst>
          </p:cNvPr>
          <p:cNvCxnSpPr>
            <a:cxnSpLocks/>
          </p:cNvCxnSpPr>
          <p:nvPr/>
        </p:nvCxnSpPr>
        <p:spPr>
          <a:xfrm rot="5400000">
            <a:off x="6611858" y="4467643"/>
            <a:ext cx="1537735" cy="226413"/>
          </a:xfrm>
          <a:prstGeom prst="bentConnector3">
            <a:avLst>
              <a:gd name="adj1" fmla="val 99856"/>
            </a:avLst>
          </a:prstGeom>
          <a:ln w="9525">
            <a:solidFill>
              <a:schemeClr val="accent6"/>
            </a:solidFill>
            <a:tailEnd type="triangle"/>
          </a:ln>
          <a:effectLst/>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57D4D9A9-27CF-48A7-B082-5831AF73480D}"/>
              </a:ext>
            </a:extLst>
          </p:cNvPr>
          <p:cNvSpPr/>
          <p:nvPr/>
        </p:nvSpPr>
        <p:spPr>
          <a:xfrm>
            <a:off x="7494668" y="4275281"/>
            <a:ext cx="848189" cy="264972"/>
          </a:xfrm>
          <a:prstGeom prst="rect">
            <a:avLst/>
          </a:prstGeom>
          <a:noFill/>
          <a:effectLst/>
        </p:spPr>
        <p:txBody>
          <a:bodyPr wrap="none" lIns="91427" tIns="45713" rIns="91427" bIns="45713">
            <a:spAutoFit/>
          </a:bodyPr>
          <a:lstStyle/>
          <a:p>
            <a:pPr algn="ctr" defTabSz="914225"/>
            <a:r>
              <a:rPr lang="en-US" sz="1100">
                <a:ln w="0"/>
                <a:solidFill>
                  <a:prstClr val="black"/>
                </a:solidFill>
                <a:latin typeface="Segoe UI" panose="020B0502040204020203" pitchFamily="34" charset="0"/>
                <a:cs typeface="Segoe UI" panose="020B0502040204020203" pitchFamily="34" charset="0"/>
              </a:rPr>
              <a:t>Anomalies</a:t>
            </a:r>
          </a:p>
        </p:txBody>
      </p:sp>
      <p:pic>
        <p:nvPicPr>
          <p:cNvPr id="31" name="Graphic 30">
            <a:extLst>
              <a:ext uri="{FF2B5EF4-FFF2-40B4-BE49-F238E27FC236}">
                <a16:creationId xmlns:a16="http://schemas.microsoft.com/office/drawing/2014/main" id="{38829C62-FDAE-4FD1-BF81-DF372777CB2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670740" y="3831598"/>
            <a:ext cx="386818" cy="386818"/>
          </a:xfrm>
          <a:prstGeom prst="rect">
            <a:avLst/>
          </a:prstGeom>
          <a:effectLst/>
        </p:spPr>
      </p:pic>
      <p:grpSp>
        <p:nvGrpSpPr>
          <p:cNvPr id="40" name="Group 39" descr="Behavior Analytics&#10;Identity Info&#10;User Peer Analytics&#10;User Access Analytics">
            <a:extLst>
              <a:ext uri="{FF2B5EF4-FFF2-40B4-BE49-F238E27FC236}">
                <a16:creationId xmlns:a16="http://schemas.microsoft.com/office/drawing/2014/main" id="{9F43976E-2936-4A82-8273-CBED966CF6E4}"/>
              </a:ext>
            </a:extLst>
          </p:cNvPr>
          <p:cNvGrpSpPr/>
          <p:nvPr/>
        </p:nvGrpSpPr>
        <p:grpSpPr>
          <a:xfrm>
            <a:off x="4827183" y="4887481"/>
            <a:ext cx="2395119" cy="853554"/>
            <a:chOff x="4827003" y="4887687"/>
            <a:chExt cx="2395459" cy="853676"/>
          </a:xfrm>
        </p:grpSpPr>
        <p:sp>
          <p:nvSpPr>
            <p:cNvPr id="15" name="Rectangle 14">
              <a:extLst>
                <a:ext uri="{FF2B5EF4-FFF2-40B4-BE49-F238E27FC236}">
                  <a16:creationId xmlns:a16="http://schemas.microsoft.com/office/drawing/2014/main" id="{BB379C76-048E-4773-866D-46359EAAB6A7}"/>
                </a:ext>
              </a:extLst>
            </p:cNvPr>
            <p:cNvSpPr/>
            <p:nvPr/>
          </p:nvSpPr>
          <p:spPr>
            <a:xfrm>
              <a:off x="5688068" y="4958328"/>
              <a:ext cx="1534394" cy="783035"/>
            </a:xfrm>
            <a:prstGeom prst="rect">
              <a:avLst/>
            </a:prstGeom>
            <a:noFill/>
            <a:effectLst/>
          </p:spPr>
          <p:txBody>
            <a:bodyPr wrap="none" lIns="91427" tIns="45713" rIns="91427" bIns="45713">
              <a:spAutoFit/>
            </a:bodyPr>
            <a:lstStyle/>
            <a:p>
              <a:pPr defTabSz="914225"/>
              <a:r>
                <a:rPr lang="en-US" sz="1100">
                  <a:ln w="0"/>
                  <a:solidFill>
                    <a:prstClr val="black"/>
                  </a:solidFill>
                  <a:latin typeface="Segoe UI" panose="020B0502040204020203" pitchFamily="34" charset="0"/>
                  <a:cs typeface="Segoe UI" panose="020B0502040204020203" pitchFamily="34" charset="0"/>
                </a:rPr>
                <a:t>Behavior Analytics</a:t>
              </a:r>
            </a:p>
            <a:p>
              <a:pPr defTabSz="914225"/>
              <a:r>
                <a:rPr lang="en-US" sz="1100">
                  <a:ln w="0"/>
                  <a:solidFill>
                    <a:prstClr val="black"/>
                  </a:solidFill>
                  <a:latin typeface="Segoe UI" panose="020B0502040204020203" pitchFamily="34" charset="0"/>
                  <a:cs typeface="Segoe UI" panose="020B0502040204020203" pitchFamily="34" charset="0"/>
                </a:rPr>
                <a:t>Identity Info</a:t>
              </a:r>
            </a:p>
            <a:p>
              <a:pPr defTabSz="914225"/>
              <a:r>
                <a:rPr lang="en-US" sz="1100">
                  <a:ln w="0"/>
                  <a:solidFill>
                    <a:prstClr val="black"/>
                  </a:solidFill>
                  <a:latin typeface="Segoe UI" panose="020B0502040204020203" pitchFamily="34" charset="0"/>
                  <a:cs typeface="Segoe UI" panose="020B0502040204020203" pitchFamily="34" charset="0"/>
                </a:rPr>
                <a:t>User Peer Analytics</a:t>
              </a:r>
            </a:p>
            <a:p>
              <a:pPr defTabSz="914225"/>
              <a:r>
                <a:rPr lang="en-US" sz="1100">
                  <a:ln w="0"/>
                  <a:solidFill>
                    <a:prstClr val="black"/>
                  </a:solidFill>
                  <a:latin typeface="Segoe UI" panose="020B0502040204020203" pitchFamily="34" charset="0"/>
                  <a:cs typeface="Segoe UI" panose="020B0502040204020203" pitchFamily="34" charset="0"/>
                </a:rPr>
                <a:t>User Access Analytics</a:t>
              </a:r>
            </a:p>
          </p:txBody>
        </p:sp>
        <p:pic>
          <p:nvPicPr>
            <p:cNvPr id="5" name="Graphic 4">
              <a:extLst>
                <a:ext uri="{FF2B5EF4-FFF2-40B4-BE49-F238E27FC236}">
                  <a16:creationId xmlns:a16="http://schemas.microsoft.com/office/drawing/2014/main" id="{417C22A5-54DD-402C-915E-80294713F5B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827003" y="4887687"/>
              <a:ext cx="801743" cy="801743"/>
            </a:xfrm>
            <a:prstGeom prst="rect">
              <a:avLst/>
            </a:prstGeom>
            <a:effectLst/>
          </p:spPr>
        </p:pic>
      </p:grpSp>
      <p:grpSp>
        <p:nvGrpSpPr>
          <p:cNvPr id="42" name="Group 41">
            <a:extLst>
              <a:ext uri="{FF2B5EF4-FFF2-40B4-BE49-F238E27FC236}">
                <a16:creationId xmlns:a16="http://schemas.microsoft.com/office/drawing/2014/main" id="{BFABC2DA-FBA0-4F9A-860F-E7ECFC5C8DD8}"/>
              </a:ext>
            </a:extLst>
          </p:cNvPr>
          <p:cNvGrpSpPr/>
          <p:nvPr/>
        </p:nvGrpSpPr>
        <p:grpSpPr>
          <a:xfrm>
            <a:off x="10327672" y="2974612"/>
            <a:ext cx="1425315" cy="1733675"/>
            <a:chOff x="10328272" y="2974547"/>
            <a:chExt cx="1425518" cy="1733921"/>
          </a:xfrm>
        </p:grpSpPr>
        <p:pic>
          <p:nvPicPr>
            <p:cNvPr id="24" name="Picture 23">
              <a:extLst>
                <a:ext uri="{FF2B5EF4-FFF2-40B4-BE49-F238E27FC236}">
                  <a16:creationId xmlns:a16="http://schemas.microsoft.com/office/drawing/2014/main" id="{9D5D1D27-B7B4-4D26-8D91-2523FFBC7EF9}"/>
                </a:ext>
                <a:ext uri="{C183D7F6-B498-43B3-948B-1728B52AA6E4}">
                  <adec:decorative xmlns:adec="http://schemas.microsoft.com/office/drawing/2017/decorative" val="1"/>
                </a:ext>
              </a:extLst>
            </p:cNvPr>
            <p:cNvPicPr>
              <a:picLocks noChangeAspect="1"/>
            </p:cNvPicPr>
            <p:nvPr/>
          </p:nvPicPr>
          <p:blipFill>
            <a:blip r:embed="rId14"/>
            <a:stretch>
              <a:fillRect/>
            </a:stretch>
          </p:blipFill>
          <p:spPr>
            <a:xfrm>
              <a:off x="10474566" y="2974547"/>
              <a:ext cx="1132931" cy="1029151"/>
            </a:xfrm>
            <a:prstGeom prst="rect">
              <a:avLst/>
            </a:prstGeom>
            <a:effectLst/>
          </p:spPr>
        </p:pic>
        <p:sp>
          <p:nvSpPr>
            <p:cNvPr id="30" name="Rectangle 29">
              <a:extLst>
                <a:ext uri="{FF2B5EF4-FFF2-40B4-BE49-F238E27FC236}">
                  <a16:creationId xmlns:a16="http://schemas.microsoft.com/office/drawing/2014/main" id="{2681B106-055B-4571-9485-44411112A2B4}"/>
                </a:ext>
              </a:extLst>
            </p:cNvPr>
            <p:cNvSpPr/>
            <p:nvPr/>
          </p:nvSpPr>
          <p:spPr>
            <a:xfrm>
              <a:off x="10328272" y="4113818"/>
              <a:ext cx="1425518" cy="594650"/>
            </a:xfrm>
            <a:prstGeom prst="rect">
              <a:avLst/>
            </a:prstGeom>
            <a:noFill/>
            <a:effectLst/>
          </p:spPr>
          <p:txBody>
            <a:bodyPr wrap="square" lIns="91427" tIns="45713" rIns="91427" bIns="45713">
              <a:spAutoFit/>
            </a:bodyPr>
            <a:lstStyle/>
            <a:p>
              <a:pPr algn="ctr" defTabSz="932205">
                <a:defRPr/>
              </a:pPr>
              <a:r>
                <a:rPr lang="en-US" sz="1600" kern="0">
                  <a:solidFill>
                    <a:prstClr val="black"/>
                  </a:solidFill>
                  <a:latin typeface="Segoe UI Semibold"/>
                  <a:ea typeface="Segoe UI Black" panose="020B0A02040204020203" pitchFamily="34" charset="0"/>
                </a:rPr>
                <a:t>Azure Active Directory</a:t>
              </a:r>
            </a:p>
          </p:txBody>
        </p:sp>
      </p:grpSp>
      <p:sp>
        <p:nvSpPr>
          <p:cNvPr id="34" name="Rectangle 33">
            <a:extLst>
              <a:ext uri="{FF2B5EF4-FFF2-40B4-BE49-F238E27FC236}">
                <a16:creationId xmlns:a16="http://schemas.microsoft.com/office/drawing/2014/main" id="{1FDF5D06-11EE-4ECB-ACAC-34C0B1012D1E}"/>
              </a:ext>
            </a:extLst>
          </p:cNvPr>
          <p:cNvSpPr/>
          <p:nvPr/>
        </p:nvSpPr>
        <p:spPr>
          <a:xfrm>
            <a:off x="9191149" y="2980662"/>
            <a:ext cx="1282797" cy="437622"/>
          </a:xfrm>
          <a:prstGeom prst="rect">
            <a:avLst/>
          </a:prstGeom>
          <a:noFill/>
          <a:effectLst/>
        </p:spPr>
        <p:txBody>
          <a:bodyPr wrap="square" lIns="91427" tIns="45713" rIns="91427" bIns="45713">
            <a:spAutoFit/>
          </a:bodyPr>
          <a:lstStyle/>
          <a:p>
            <a:pPr algn="ctr" defTabSz="914225"/>
            <a:r>
              <a:rPr lang="en-US" sz="1100">
                <a:ln w="0"/>
                <a:solidFill>
                  <a:prstClr val="black"/>
                </a:solidFill>
                <a:latin typeface="Calibri" panose="020F0502020204030204"/>
                <a:cs typeface="Segoe UI" panose="020B0502040204020203" pitchFamily="34" charset="0"/>
              </a:rPr>
              <a:t>Users &amp; groups information</a:t>
            </a:r>
          </a:p>
        </p:txBody>
      </p:sp>
      <p:pic>
        <p:nvPicPr>
          <p:cNvPr id="16" name="Graphic 15">
            <a:extLst>
              <a:ext uri="{FF2B5EF4-FFF2-40B4-BE49-F238E27FC236}">
                <a16:creationId xmlns:a16="http://schemas.microsoft.com/office/drawing/2014/main" id="{0EDDDCE7-C385-47A3-AF47-6B2577A39FE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647732" y="2600367"/>
            <a:ext cx="369629" cy="369629"/>
          </a:xfrm>
          <a:prstGeom prst="rect">
            <a:avLst/>
          </a:prstGeom>
          <a:effectLst/>
        </p:spPr>
      </p:pic>
      <p:cxnSp>
        <p:nvCxnSpPr>
          <p:cNvPr id="6" name="Straight Arrow Connector 5">
            <a:extLst>
              <a:ext uri="{FF2B5EF4-FFF2-40B4-BE49-F238E27FC236}">
                <a16:creationId xmlns:a16="http://schemas.microsoft.com/office/drawing/2014/main" id="{5F7C6683-38BE-4163-AA6D-3450745C26B9}"/>
              </a:ext>
            </a:extLst>
          </p:cNvPr>
          <p:cNvCxnSpPr>
            <a:cxnSpLocks/>
          </p:cNvCxnSpPr>
          <p:nvPr/>
        </p:nvCxnSpPr>
        <p:spPr>
          <a:xfrm flipH="1">
            <a:off x="7864150" y="3436778"/>
            <a:ext cx="2495271" cy="0"/>
          </a:xfrm>
          <a:prstGeom prst="straightConnector1">
            <a:avLst/>
          </a:prstGeom>
          <a:ln>
            <a:solidFill>
              <a:schemeClr val="accent6"/>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2050" name="Picture 2" descr="Log Icons - Download Free Vector Icons | Noun Project">
            <a:extLst>
              <a:ext uri="{FF2B5EF4-FFF2-40B4-BE49-F238E27FC236}">
                <a16:creationId xmlns:a16="http://schemas.microsoft.com/office/drawing/2014/main" id="{DD6FC347-5F33-40FE-BC1E-36F959D58F2B}"/>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32671" y="3517823"/>
            <a:ext cx="801630" cy="80163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DB2C67-2F99-4D6F-ADC8-CB69852CDC5A}"/>
              </a:ext>
            </a:extLst>
          </p:cNvPr>
          <p:cNvPicPr>
            <a:picLocks noChangeAspect="1"/>
          </p:cNvPicPr>
          <p:nvPr/>
        </p:nvPicPr>
        <p:blipFill rotWithShape="1">
          <a:blip r:embed="rId18"/>
          <a:srcRect l="12625" t="35564" r="42525" b="18798"/>
          <a:stretch/>
        </p:blipFill>
        <p:spPr>
          <a:xfrm>
            <a:off x="7320520" y="2501941"/>
            <a:ext cx="306874" cy="189865"/>
          </a:xfrm>
          <a:prstGeom prst="rect">
            <a:avLst/>
          </a:prstGeom>
        </p:spPr>
      </p:pic>
      <p:pic>
        <p:nvPicPr>
          <p:cNvPr id="7" name="Picture 6">
            <a:extLst>
              <a:ext uri="{FF2B5EF4-FFF2-40B4-BE49-F238E27FC236}">
                <a16:creationId xmlns:a16="http://schemas.microsoft.com/office/drawing/2014/main" id="{C1706AA0-FAC8-4355-A8CB-7B6108813C23}"/>
              </a:ext>
            </a:extLst>
          </p:cNvPr>
          <p:cNvPicPr>
            <a:picLocks noChangeAspect="1"/>
          </p:cNvPicPr>
          <p:nvPr/>
        </p:nvPicPr>
        <p:blipFill rotWithShape="1">
          <a:blip r:embed="rId19"/>
          <a:srcRect l="12787" t="20424" r="27584" b="23006"/>
          <a:stretch/>
        </p:blipFill>
        <p:spPr>
          <a:xfrm>
            <a:off x="7312052" y="2483171"/>
            <a:ext cx="306874" cy="189866"/>
          </a:xfrm>
          <a:prstGeom prst="rect">
            <a:avLst/>
          </a:prstGeom>
        </p:spPr>
      </p:pic>
      <p:pic>
        <p:nvPicPr>
          <p:cNvPr id="45" name="Picture 2" descr="Log Icons - Download Free Vector Icons | Noun Project">
            <a:extLst>
              <a:ext uri="{FF2B5EF4-FFF2-40B4-BE49-F238E27FC236}">
                <a16:creationId xmlns:a16="http://schemas.microsoft.com/office/drawing/2014/main" id="{041B15CA-BD7E-4EF4-BE94-F79E84436732}"/>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4746484" y="3542818"/>
            <a:ext cx="801630" cy="801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7160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2.29167E-6 3.7037E-6 L 0.2181 0.00439 " pathEditMode="relative" rAng="0" ptsTypes="AA">
                                      <p:cBhvr>
                                        <p:cTn id="10" dur="2000" fill="hold"/>
                                        <p:tgtEl>
                                          <p:spTgt spid="2050"/>
                                        </p:tgtEl>
                                        <p:attrNameLst>
                                          <p:attrName>ppt_x</p:attrName>
                                          <p:attrName>ppt_y</p:attrName>
                                        </p:attrNameLst>
                                      </p:cBhvr>
                                      <p:rCtr x="10898" y="208"/>
                                    </p:animMotion>
                                  </p:childTnLst>
                                </p:cTn>
                              </p:par>
                            </p:childTnLst>
                          </p:cTn>
                        </p:par>
                        <p:par>
                          <p:cTn id="11" fill="hold">
                            <p:stCondLst>
                              <p:cond delay="2000"/>
                            </p:stCondLst>
                            <p:childTnLst>
                              <p:par>
                                <p:cTn id="12" presetID="1" presetClass="exit" presetSubtype="0" fill="hold" nodeType="afterEffect">
                                  <p:stCondLst>
                                    <p:cond delay="0"/>
                                  </p:stCondLst>
                                  <p:childTnLst>
                                    <p:set>
                                      <p:cBhvr>
                                        <p:cTn id="13" dur="1" fill="hold">
                                          <p:stCondLst>
                                            <p:cond delay="0"/>
                                          </p:stCondLst>
                                        </p:cTn>
                                        <p:tgtEl>
                                          <p:spTgt spid="2050"/>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4.16667E-7 1.48148E-6 L -0.1918 0.09282 " pathEditMode="relative" rAng="0" ptsTypes="AA">
                                      <p:cBhvr>
                                        <p:cTn id="22" dur="2000" fill="hold"/>
                                        <p:tgtEl>
                                          <p:spTgt spid="16"/>
                                        </p:tgtEl>
                                        <p:attrNameLst>
                                          <p:attrName>ppt_x</p:attrName>
                                          <p:attrName>ppt_y</p:attrName>
                                        </p:attrNameLst>
                                      </p:cBhvr>
                                      <p:rCtr x="-9596" y="4630"/>
                                    </p:animMotion>
                                  </p:childTnLst>
                                </p:cTn>
                              </p:par>
                            </p:childTnLst>
                          </p:cTn>
                        </p:par>
                        <p:par>
                          <p:cTn id="23" fill="hold">
                            <p:stCondLst>
                              <p:cond delay="2000"/>
                            </p:stCondLst>
                            <p:childTnLst>
                              <p:par>
                                <p:cTn id="24" presetID="1" presetClass="exit" presetSubtype="0" fill="hold" nodeType="afterEffect">
                                  <p:stCondLst>
                                    <p:cond delay="0"/>
                                  </p:stCondLst>
                                  <p:childTnLst>
                                    <p:set>
                                      <p:cBhvr>
                                        <p:cTn id="25" dur="1" fill="hold">
                                          <p:stCondLst>
                                            <p:cond delay="0"/>
                                          </p:stCondLst>
                                        </p:cTn>
                                        <p:tgtEl>
                                          <p:spTgt spid="16"/>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63" presetClass="path" presetSubtype="0" accel="50000" decel="50000" fill="hold" nodeType="clickEffect">
                                  <p:stCondLst>
                                    <p:cond delay="0"/>
                                  </p:stCondLst>
                                  <p:childTnLst>
                                    <p:animMotion origin="layout" path="M 4.58333E-6 0 L 0.18971 -0.075 " pathEditMode="relative" rAng="0" ptsTypes="AA">
                                      <p:cBhvr>
                                        <p:cTn id="33" dur="2000" fill="hold"/>
                                        <p:tgtEl>
                                          <p:spTgt spid="45"/>
                                        </p:tgtEl>
                                        <p:attrNameLst>
                                          <p:attrName>ppt_x</p:attrName>
                                          <p:attrName>ppt_y</p:attrName>
                                        </p:attrNameLst>
                                      </p:cBhvr>
                                      <p:rCtr x="9479" y="-3750"/>
                                    </p:animMotion>
                                  </p:childTnLst>
                                </p:cTn>
                              </p:par>
                            </p:childTnLst>
                          </p:cTn>
                        </p:par>
                        <p:par>
                          <p:cTn id="34" fill="hold">
                            <p:stCondLst>
                              <p:cond delay="2000"/>
                            </p:stCondLst>
                            <p:childTnLst>
                              <p:par>
                                <p:cTn id="35" presetID="1" presetClass="exit" presetSubtype="0" fill="hold" nodeType="afterEffect">
                                  <p:stCondLst>
                                    <p:cond delay="0"/>
                                  </p:stCondLst>
                                  <p:childTnLst>
                                    <p:set>
                                      <p:cBhvr>
                                        <p:cTn id="36" dur="1" fill="hold">
                                          <p:stCondLst>
                                            <p:cond delay="0"/>
                                          </p:stCondLst>
                                        </p:cTn>
                                        <p:tgtEl>
                                          <p:spTgt spid="4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36" presetClass="path" presetSubtype="0" accel="50000" decel="50000" fill="hold" nodeType="clickEffect">
                                  <p:stCondLst>
                                    <p:cond delay="0"/>
                                  </p:stCondLst>
                                  <p:childTnLst>
                                    <p:animMotion origin="layout" path="M -2.08333E-6 4.44444E-6 L -2.08333E-6 0.10509 C -2.08333E-6 0.15231 -0.06432 0.21041 -0.11653 0.21041 L -0.23294 0.21041 " pathEditMode="relative" rAng="0" ptsTypes="AAAA">
                                      <p:cBhvr>
                                        <p:cTn id="44" dur="2000" fill="hold"/>
                                        <p:tgtEl>
                                          <p:spTgt spid="31"/>
                                        </p:tgtEl>
                                        <p:attrNameLst>
                                          <p:attrName>ppt_x</p:attrName>
                                          <p:attrName>ppt_y</p:attrName>
                                        </p:attrNameLst>
                                      </p:cBhvr>
                                      <p:rCtr x="-11654" y="10509"/>
                                    </p:animMotion>
                                  </p:childTnLst>
                                </p:cTn>
                              </p:par>
                            </p:childTnLst>
                          </p:cTn>
                        </p:par>
                        <p:par>
                          <p:cTn id="45" fill="hold">
                            <p:stCondLst>
                              <p:cond delay="2000"/>
                            </p:stCondLst>
                            <p:childTnLst>
                              <p:par>
                                <p:cTn id="46" presetID="1" presetClass="exit" presetSubtype="0" fill="hold" nodeType="afterEffect">
                                  <p:stCondLst>
                                    <p:cond delay="0"/>
                                  </p:stCondLst>
                                  <p:childTnLst>
                                    <p:set>
                                      <p:cBhvr>
                                        <p:cTn id="47"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Palo Alto Networks Firewall (NGFW) Security Policy Automation | Tufin">
            <a:extLst>
              <a:ext uri="{FF2B5EF4-FFF2-40B4-BE49-F238E27FC236}">
                <a16:creationId xmlns:a16="http://schemas.microsoft.com/office/drawing/2014/main" id="{4AAAA8E0-7EC2-4A99-BA84-CBFE3DEDE1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7647" y="1037701"/>
            <a:ext cx="2191128" cy="219112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86A03151-7AD5-4132-8288-6B5FF7C05BE8}"/>
              </a:ext>
            </a:extLst>
          </p:cNvPr>
          <p:cNvSpPr>
            <a:spLocks noGrp="1"/>
          </p:cNvSpPr>
          <p:nvPr>
            <p:ph type="title"/>
          </p:nvPr>
        </p:nvSpPr>
        <p:spPr/>
        <p:txBody>
          <a:bodyPr/>
          <a:lstStyle/>
          <a:p>
            <a:r>
              <a:rPr lang="en-US"/>
              <a:t>Behavior oriented ingestion</a:t>
            </a:r>
          </a:p>
        </p:txBody>
      </p:sp>
      <p:pic>
        <p:nvPicPr>
          <p:cNvPr id="1026" name="Picture 2">
            <a:extLst>
              <a:ext uri="{FF2B5EF4-FFF2-40B4-BE49-F238E27FC236}">
                <a16:creationId xmlns:a16="http://schemas.microsoft.com/office/drawing/2014/main" id="{C3DDB46A-CD31-461C-A68D-9A6F1D647E8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793" y="1388414"/>
            <a:ext cx="1316329" cy="13163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F160FB5-90B4-4A6F-ABC9-D8F586CC928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59364" y="1512795"/>
            <a:ext cx="1067566" cy="106756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ulse Secure - Exclusive Networks - Israel">
            <a:extLst>
              <a:ext uri="{FF2B5EF4-FFF2-40B4-BE49-F238E27FC236}">
                <a16:creationId xmlns:a16="http://schemas.microsoft.com/office/drawing/2014/main" id="{C1398093-83E0-4839-A2B8-0E646CBE7CB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59491" y="1794604"/>
            <a:ext cx="2500015" cy="62500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WS to Open Data Centers in Israel | Business Wire">
            <a:extLst>
              <a:ext uri="{FF2B5EF4-FFF2-40B4-BE49-F238E27FC236}">
                <a16:creationId xmlns:a16="http://schemas.microsoft.com/office/drawing/2014/main" id="{5686B1A6-4354-4621-9C06-4A143A8BCD32}"/>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a:stretch/>
        </p:blipFill>
        <p:spPr bwMode="auto">
          <a:xfrm>
            <a:off x="10152609" y="1794603"/>
            <a:ext cx="1282392" cy="8261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A3F6412-339C-46DB-BF05-CFE43031CFC1}"/>
              </a:ext>
            </a:extLst>
          </p:cNvPr>
          <p:cNvSpPr txBox="1"/>
          <p:nvPr/>
        </p:nvSpPr>
        <p:spPr>
          <a:xfrm>
            <a:off x="2045123" y="4538793"/>
            <a:ext cx="705321" cy="307777"/>
          </a:xfrm>
          <a:prstGeom prst="rect">
            <a:avLst/>
          </a:prstGeom>
          <a:noFill/>
        </p:spPr>
        <p:txBody>
          <a:bodyPr wrap="none" lIns="0" tIns="0" rIns="0" bIns="0" rtlCol="0">
            <a:spAutoFit/>
          </a:bodyPr>
          <a:lstStyle/>
          <a:p>
            <a:pPr defTabSz="914225"/>
            <a:r>
              <a:rPr lang="en-US" sz="2000">
                <a:gradFill>
                  <a:gsLst>
                    <a:gs pos="2917">
                      <a:prstClr val="black"/>
                    </a:gs>
                    <a:gs pos="30000">
                      <a:prstClr val="black"/>
                    </a:gs>
                  </a:gsLst>
                  <a:lin ang="5400000" scaled="0"/>
                </a:gradFill>
                <a:latin typeface="Calibri" panose="020F0502020204030204"/>
              </a:rPr>
              <a:t>Sign-in</a:t>
            </a:r>
          </a:p>
        </p:txBody>
      </p:sp>
      <p:sp>
        <p:nvSpPr>
          <p:cNvPr id="49" name="TextBox 48">
            <a:extLst>
              <a:ext uri="{FF2B5EF4-FFF2-40B4-BE49-F238E27FC236}">
                <a16:creationId xmlns:a16="http://schemas.microsoft.com/office/drawing/2014/main" id="{671F3124-A11D-4A11-A1FB-B97564BFCD5B}"/>
              </a:ext>
            </a:extLst>
          </p:cNvPr>
          <p:cNvSpPr txBox="1"/>
          <p:nvPr/>
        </p:nvSpPr>
        <p:spPr>
          <a:xfrm>
            <a:off x="3994547" y="4538793"/>
            <a:ext cx="1267976" cy="307777"/>
          </a:xfrm>
          <a:prstGeom prst="rect">
            <a:avLst/>
          </a:prstGeom>
          <a:noFill/>
        </p:spPr>
        <p:txBody>
          <a:bodyPr wrap="none" lIns="0" tIns="0" rIns="0" bIns="0" rtlCol="0">
            <a:spAutoFit/>
          </a:bodyPr>
          <a:lstStyle/>
          <a:p>
            <a:pPr defTabSz="914225"/>
            <a:r>
              <a:rPr lang="en-US" sz="2000">
                <a:gradFill>
                  <a:gsLst>
                    <a:gs pos="2917">
                      <a:prstClr val="black"/>
                    </a:gs>
                    <a:gs pos="30000">
                      <a:prstClr val="black"/>
                    </a:gs>
                  </a:gsLst>
                  <a:lin ang="5400000" scaled="0"/>
                </a:gradFill>
                <a:latin typeface="Calibri" panose="020F0502020204030204"/>
              </a:rPr>
              <a:t>User MGMT</a:t>
            </a:r>
          </a:p>
        </p:txBody>
      </p:sp>
      <p:sp>
        <p:nvSpPr>
          <p:cNvPr id="7" name="TextBox 6">
            <a:extLst>
              <a:ext uri="{FF2B5EF4-FFF2-40B4-BE49-F238E27FC236}">
                <a16:creationId xmlns:a16="http://schemas.microsoft.com/office/drawing/2014/main" id="{C3E3719C-EBAD-4AA9-A33B-46D869C9F5B9}"/>
              </a:ext>
            </a:extLst>
          </p:cNvPr>
          <p:cNvSpPr txBox="1"/>
          <p:nvPr/>
        </p:nvSpPr>
        <p:spPr>
          <a:xfrm>
            <a:off x="6294910" y="4525246"/>
            <a:ext cx="900375" cy="307777"/>
          </a:xfrm>
          <a:prstGeom prst="rect">
            <a:avLst/>
          </a:prstGeom>
          <a:noFill/>
        </p:spPr>
        <p:txBody>
          <a:bodyPr wrap="none" lIns="0" tIns="0" rIns="0" bIns="0" rtlCol="0">
            <a:spAutoFit/>
          </a:bodyPr>
          <a:lstStyle/>
          <a:p>
            <a:pPr defTabSz="914225"/>
            <a:r>
              <a:rPr lang="en-US" sz="2000">
                <a:gradFill>
                  <a:gsLst>
                    <a:gs pos="2917">
                      <a:prstClr val="black"/>
                    </a:gs>
                    <a:gs pos="30000">
                      <a:prstClr val="black"/>
                    </a:gs>
                  </a:gsLst>
                  <a:lin ang="5400000" scaled="0"/>
                </a:gradFill>
                <a:latin typeface="Calibri" panose="020F0502020204030204"/>
              </a:rPr>
              <a:t>Network</a:t>
            </a:r>
          </a:p>
        </p:txBody>
      </p:sp>
      <p:sp>
        <p:nvSpPr>
          <p:cNvPr id="8" name="TextBox 7">
            <a:extLst>
              <a:ext uri="{FF2B5EF4-FFF2-40B4-BE49-F238E27FC236}">
                <a16:creationId xmlns:a16="http://schemas.microsoft.com/office/drawing/2014/main" id="{4563CAB0-D87A-4CAE-B748-768DD8FD6068}"/>
              </a:ext>
            </a:extLst>
          </p:cNvPr>
          <p:cNvSpPr txBox="1"/>
          <p:nvPr/>
        </p:nvSpPr>
        <p:spPr>
          <a:xfrm>
            <a:off x="8114510" y="4538793"/>
            <a:ext cx="1268874" cy="307777"/>
          </a:xfrm>
          <a:prstGeom prst="rect">
            <a:avLst/>
          </a:prstGeom>
          <a:noFill/>
        </p:spPr>
        <p:txBody>
          <a:bodyPr wrap="none" lIns="0" tIns="0" rIns="0" bIns="0" rtlCol="0">
            <a:spAutoFit/>
          </a:bodyPr>
          <a:lstStyle/>
          <a:p>
            <a:pPr defTabSz="914225"/>
            <a:r>
              <a:rPr lang="en-US" sz="2000">
                <a:gradFill>
                  <a:gsLst>
                    <a:gs pos="2917">
                      <a:prstClr val="black"/>
                    </a:gs>
                    <a:gs pos="30000">
                      <a:prstClr val="black"/>
                    </a:gs>
                  </a:gsLst>
                  <a:lin ang="5400000" scaled="0"/>
                </a:gradFill>
                <a:latin typeface="Calibri" panose="020F0502020204030204"/>
              </a:rPr>
              <a:t>Data MGMT</a:t>
            </a:r>
          </a:p>
        </p:txBody>
      </p:sp>
      <p:cxnSp>
        <p:nvCxnSpPr>
          <p:cNvPr id="10" name="Straight Arrow Connector 9">
            <a:extLst>
              <a:ext uri="{FF2B5EF4-FFF2-40B4-BE49-F238E27FC236}">
                <a16:creationId xmlns:a16="http://schemas.microsoft.com/office/drawing/2014/main" id="{959EC374-A146-4F47-BECE-A8AB01F723DA}"/>
              </a:ext>
            </a:extLst>
          </p:cNvPr>
          <p:cNvCxnSpPr>
            <a:cxnSpLocks/>
            <a:stCxn id="1026" idx="2"/>
            <a:endCxn id="6" idx="0"/>
          </p:cNvCxnSpPr>
          <p:nvPr/>
        </p:nvCxnSpPr>
        <p:spPr>
          <a:xfrm>
            <a:off x="1386958" y="2704743"/>
            <a:ext cx="1010826" cy="1834050"/>
          </a:xfrm>
          <a:prstGeom prst="straightConnector1">
            <a:avLst/>
          </a:prstGeom>
          <a:ln w="2857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7323D766-03E0-4478-B77E-FEBEE2C7F8F4}"/>
              </a:ext>
            </a:extLst>
          </p:cNvPr>
          <p:cNvCxnSpPr>
            <a:cxnSpLocks/>
            <a:stCxn id="1026" idx="2"/>
            <a:endCxn id="49" idx="0"/>
          </p:cNvCxnSpPr>
          <p:nvPr/>
        </p:nvCxnSpPr>
        <p:spPr>
          <a:xfrm>
            <a:off x="1386958" y="2704743"/>
            <a:ext cx="3241577" cy="183405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11CB2BF1-DD39-4BEA-B096-DF1B55D8AEC0}"/>
              </a:ext>
            </a:extLst>
          </p:cNvPr>
          <p:cNvCxnSpPr>
            <a:cxnSpLocks/>
            <a:stCxn id="1026" idx="2"/>
            <a:endCxn id="8" idx="0"/>
          </p:cNvCxnSpPr>
          <p:nvPr/>
        </p:nvCxnSpPr>
        <p:spPr>
          <a:xfrm>
            <a:off x="1386958" y="2704743"/>
            <a:ext cx="7361989" cy="183405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Straight Arrow Connector 20">
            <a:extLst>
              <a:ext uri="{FF2B5EF4-FFF2-40B4-BE49-F238E27FC236}">
                <a16:creationId xmlns:a16="http://schemas.microsoft.com/office/drawing/2014/main" id="{4EBCC583-6981-4D8F-89C6-834D09F4ECD3}"/>
              </a:ext>
            </a:extLst>
          </p:cNvPr>
          <p:cNvCxnSpPr>
            <a:cxnSpLocks/>
            <a:stCxn id="1028" idx="2"/>
          </p:cNvCxnSpPr>
          <p:nvPr/>
        </p:nvCxnSpPr>
        <p:spPr>
          <a:xfrm flipH="1">
            <a:off x="2708720" y="2580362"/>
            <a:ext cx="684427" cy="1944885"/>
          </a:xfrm>
          <a:prstGeom prst="straightConnector1">
            <a:avLst/>
          </a:prstGeom>
          <a:ln w="2857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DE3CEB99-EEE4-4C76-9EB5-9C6D054E45DF}"/>
              </a:ext>
            </a:extLst>
          </p:cNvPr>
          <p:cNvCxnSpPr>
            <a:cxnSpLocks/>
            <a:stCxn id="1028" idx="2"/>
          </p:cNvCxnSpPr>
          <p:nvPr/>
        </p:nvCxnSpPr>
        <p:spPr>
          <a:xfrm>
            <a:off x="3393147" y="2580361"/>
            <a:ext cx="1457214" cy="1858033"/>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91E0C27D-F08B-4F46-91CD-3AB72C1D8689}"/>
              </a:ext>
            </a:extLst>
          </p:cNvPr>
          <p:cNvCxnSpPr>
            <a:cxnSpLocks/>
            <a:stCxn id="1034" idx="2"/>
          </p:cNvCxnSpPr>
          <p:nvPr/>
        </p:nvCxnSpPr>
        <p:spPr>
          <a:xfrm flipH="1">
            <a:off x="8978338" y="2620752"/>
            <a:ext cx="1815466" cy="1904496"/>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7DE07AA4-1D7E-4E6F-A2B7-DA6982604F41}"/>
              </a:ext>
            </a:extLst>
          </p:cNvPr>
          <p:cNvCxnSpPr>
            <a:cxnSpLocks/>
            <a:stCxn id="1034" idx="2"/>
          </p:cNvCxnSpPr>
          <p:nvPr/>
        </p:nvCxnSpPr>
        <p:spPr>
          <a:xfrm flipH="1">
            <a:off x="5204701" y="2620752"/>
            <a:ext cx="5589103" cy="1817643"/>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Arrow Connector 32">
            <a:extLst>
              <a:ext uri="{FF2B5EF4-FFF2-40B4-BE49-F238E27FC236}">
                <a16:creationId xmlns:a16="http://schemas.microsoft.com/office/drawing/2014/main" id="{7440F2B3-46CA-4530-9F0E-90161D82A8D5}"/>
              </a:ext>
            </a:extLst>
          </p:cNvPr>
          <p:cNvCxnSpPr>
            <a:cxnSpLocks/>
            <a:stCxn id="1034" idx="2"/>
          </p:cNvCxnSpPr>
          <p:nvPr/>
        </p:nvCxnSpPr>
        <p:spPr>
          <a:xfrm flipH="1">
            <a:off x="3008043" y="2620752"/>
            <a:ext cx="7785761" cy="1817643"/>
          </a:xfrm>
          <a:prstGeom prst="straightConnector1">
            <a:avLst/>
          </a:prstGeom>
          <a:ln w="2857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Straight Arrow Connector 34">
            <a:extLst>
              <a:ext uri="{FF2B5EF4-FFF2-40B4-BE49-F238E27FC236}">
                <a16:creationId xmlns:a16="http://schemas.microsoft.com/office/drawing/2014/main" id="{9442A5B8-7264-4C2F-A5BD-A1C2F2250C04}"/>
              </a:ext>
            </a:extLst>
          </p:cNvPr>
          <p:cNvCxnSpPr>
            <a:cxnSpLocks/>
            <a:stCxn id="1032" idx="2"/>
          </p:cNvCxnSpPr>
          <p:nvPr/>
        </p:nvCxnSpPr>
        <p:spPr>
          <a:xfrm flipH="1">
            <a:off x="2859365" y="2419607"/>
            <a:ext cx="5450135" cy="1931925"/>
          </a:xfrm>
          <a:prstGeom prst="straightConnector1">
            <a:avLst/>
          </a:prstGeom>
          <a:ln w="2857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Arrow Connector 38">
            <a:extLst>
              <a:ext uri="{FF2B5EF4-FFF2-40B4-BE49-F238E27FC236}">
                <a16:creationId xmlns:a16="http://schemas.microsoft.com/office/drawing/2014/main" id="{1B970DB4-EB5D-4117-989B-AD0A6DD7533B}"/>
              </a:ext>
            </a:extLst>
          </p:cNvPr>
          <p:cNvCxnSpPr>
            <a:cxnSpLocks/>
            <a:stCxn id="1032" idx="2"/>
          </p:cNvCxnSpPr>
          <p:nvPr/>
        </p:nvCxnSpPr>
        <p:spPr>
          <a:xfrm flipH="1">
            <a:off x="6956981" y="2419608"/>
            <a:ext cx="1352518" cy="2059176"/>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3" name="Straight Arrow Connector 42">
            <a:extLst>
              <a:ext uri="{FF2B5EF4-FFF2-40B4-BE49-F238E27FC236}">
                <a16:creationId xmlns:a16="http://schemas.microsoft.com/office/drawing/2014/main" id="{40B61E52-07EC-4462-B550-B0D578D9BACB}"/>
              </a:ext>
            </a:extLst>
          </p:cNvPr>
          <p:cNvCxnSpPr/>
          <p:nvPr/>
        </p:nvCxnSpPr>
        <p:spPr>
          <a:xfrm>
            <a:off x="5384145" y="2503601"/>
            <a:ext cx="1204630" cy="1934794"/>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7" name="Straight Arrow Connector 46">
            <a:extLst>
              <a:ext uri="{FF2B5EF4-FFF2-40B4-BE49-F238E27FC236}">
                <a16:creationId xmlns:a16="http://schemas.microsoft.com/office/drawing/2014/main" id="{DFADA8A8-CD97-4E63-8366-8A259EED598B}"/>
              </a:ext>
            </a:extLst>
          </p:cNvPr>
          <p:cNvCxnSpPr/>
          <p:nvPr/>
        </p:nvCxnSpPr>
        <p:spPr>
          <a:xfrm flipH="1">
            <a:off x="2578446" y="2503599"/>
            <a:ext cx="2805698" cy="1847933"/>
          </a:xfrm>
          <a:prstGeom prst="straightConnector1">
            <a:avLst/>
          </a:prstGeom>
          <a:ln w="2857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9" name="TextBox 78">
            <a:extLst>
              <a:ext uri="{FF2B5EF4-FFF2-40B4-BE49-F238E27FC236}">
                <a16:creationId xmlns:a16="http://schemas.microsoft.com/office/drawing/2014/main" id="{3B12471E-AC49-4443-8469-D8495E6C6579}"/>
              </a:ext>
            </a:extLst>
          </p:cNvPr>
          <p:cNvSpPr txBox="1"/>
          <p:nvPr/>
        </p:nvSpPr>
        <p:spPr>
          <a:xfrm rot="19632352">
            <a:off x="3984196" y="2626376"/>
            <a:ext cx="1372600" cy="374793"/>
          </a:xfrm>
          <a:prstGeom prst="rect">
            <a:avLst/>
          </a:prstGeom>
          <a:noFill/>
        </p:spPr>
        <p:txBody>
          <a:bodyPr wrap="square">
            <a:spAutoFit/>
          </a:bodyPr>
          <a:lstStyle/>
          <a:p>
            <a:pPr defTabSz="914225"/>
            <a:r>
              <a:rPr lang="en-US">
                <a:solidFill>
                  <a:srgbClr val="000000"/>
                </a:solidFill>
                <a:latin typeface="Calibri" panose="020F0502020204030204" pitchFamily="34" charset="0"/>
              </a:rPr>
              <a:t>auth-</a:t>
            </a:r>
            <a:r>
              <a:rPr lang="en-US" err="1">
                <a:solidFill>
                  <a:srgbClr val="000000"/>
                </a:solidFill>
                <a:latin typeface="Calibri" panose="020F0502020204030204" pitchFamily="34" charset="0"/>
              </a:rPr>
              <a:t>succ</a:t>
            </a:r>
            <a:endParaRPr lang="en-US">
              <a:solidFill>
                <a:prstClr val="black"/>
              </a:solidFill>
              <a:latin typeface="Calibri" panose="020F0502020204030204"/>
            </a:endParaRPr>
          </a:p>
        </p:txBody>
      </p:sp>
      <p:sp>
        <p:nvSpPr>
          <p:cNvPr id="57" name="TextBox 56">
            <a:extLst>
              <a:ext uri="{FF2B5EF4-FFF2-40B4-BE49-F238E27FC236}">
                <a16:creationId xmlns:a16="http://schemas.microsoft.com/office/drawing/2014/main" id="{803C48F2-775D-40DB-9627-DF61A7E5D062}"/>
              </a:ext>
            </a:extLst>
          </p:cNvPr>
          <p:cNvSpPr txBox="1"/>
          <p:nvPr/>
        </p:nvSpPr>
        <p:spPr>
          <a:xfrm rot="20414816">
            <a:off x="6019553" y="2665961"/>
            <a:ext cx="1372600" cy="343443"/>
          </a:xfrm>
          <a:prstGeom prst="rect">
            <a:avLst/>
          </a:prstGeom>
          <a:noFill/>
        </p:spPr>
        <p:txBody>
          <a:bodyPr wrap="square">
            <a:spAutoFit/>
          </a:bodyPr>
          <a:lstStyle/>
          <a:p>
            <a:pPr defTabSz="914225"/>
            <a:r>
              <a:rPr lang="en-US" sz="1600">
                <a:solidFill>
                  <a:prstClr val="black"/>
                </a:solidFill>
                <a:latin typeface="Calibri" panose="020F0502020204030204"/>
              </a:rPr>
              <a:t>NWC23464</a:t>
            </a:r>
            <a:endParaRPr lang="en-US">
              <a:solidFill>
                <a:prstClr val="black"/>
              </a:solidFill>
              <a:latin typeface="Calibri" panose="020F0502020204030204"/>
            </a:endParaRPr>
          </a:p>
        </p:txBody>
      </p:sp>
      <p:sp>
        <p:nvSpPr>
          <p:cNvPr id="59" name="TextBox 58">
            <a:extLst>
              <a:ext uri="{FF2B5EF4-FFF2-40B4-BE49-F238E27FC236}">
                <a16:creationId xmlns:a16="http://schemas.microsoft.com/office/drawing/2014/main" id="{5EECD806-A20F-459F-8FDF-6113C9E3D155}"/>
              </a:ext>
            </a:extLst>
          </p:cNvPr>
          <p:cNvSpPr txBox="1"/>
          <p:nvPr/>
        </p:nvSpPr>
        <p:spPr>
          <a:xfrm rot="3610378">
            <a:off x="1537359" y="3565574"/>
            <a:ext cx="1372600" cy="374793"/>
          </a:xfrm>
          <a:prstGeom prst="rect">
            <a:avLst/>
          </a:prstGeom>
          <a:noFill/>
        </p:spPr>
        <p:txBody>
          <a:bodyPr wrap="square">
            <a:spAutoFit/>
          </a:bodyPr>
          <a:lstStyle/>
          <a:p>
            <a:pPr defTabSz="914225"/>
            <a:r>
              <a:rPr lang="en-US">
                <a:solidFill>
                  <a:srgbClr val="000000"/>
                </a:solidFill>
                <a:latin typeface="Calibri" panose="020F0502020204030204" pitchFamily="34" charset="0"/>
              </a:rPr>
              <a:t>Sign-in</a:t>
            </a:r>
            <a:endParaRPr lang="en-US">
              <a:solidFill>
                <a:prstClr val="black"/>
              </a:solidFill>
              <a:latin typeface="Calibri" panose="020F0502020204030204"/>
            </a:endParaRPr>
          </a:p>
        </p:txBody>
      </p:sp>
      <p:sp>
        <p:nvSpPr>
          <p:cNvPr id="61" name="TextBox 60">
            <a:extLst>
              <a:ext uri="{FF2B5EF4-FFF2-40B4-BE49-F238E27FC236}">
                <a16:creationId xmlns:a16="http://schemas.microsoft.com/office/drawing/2014/main" id="{D8015A7B-3464-4514-A1BB-F93DE2542E0F}"/>
              </a:ext>
            </a:extLst>
          </p:cNvPr>
          <p:cNvSpPr txBox="1"/>
          <p:nvPr/>
        </p:nvSpPr>
        <p:spPr>
          <a:xfrm rot="17533252">
            <a:off x="2613216" y="2275814"/>
            <a:ext cx="1372600" cy="374793"/>
          </a:xfrm>
          <a:prstGeom prst="rect">
            <a:avLst/>
          </a:prstGeom>
          <a:noFill/>
        </p:spPr>
        <p:txBody>
          <a:bodyPr wrap="square">
            <a:spAutoFit/>
          </a:bodyPr>
          <a:lstStyle/>
          <a:p>
            <a:pPr defTabSz="914225"/>
            <a:r>
              <a:rPr lang="en-US">
                <a:solidFill>
                  <a:srgbClr val="000000"/>
                </a:solidFill>
                <a:latin typeface="Calibri" panose="020F0502020204030204" pitchFamily="34" charset="0"/>
              </a:rPr>
              <a:t>4624</a:t>
            </a:r>
            <a:endParaRPr lang="en-US">
              <a:solidFill>
                <a:prstClr val="black"/>
              </a:solidFill>
              <a:latin typeface="Calibri" panose="020F0502020204030204"/>
            </a:endParaRPr>
          </a:p>
        </p:txBody>
      </p:sp>
      <p:sp>
        <p:nvSpPr>
          <p:cNvPr id="63" name="TextBox 62">
            <a:extLst>
              <a:ext uri="{FF2B5EF4-FFF2-40B4-BE49-F238E27FC236}">
                <a16:creationId xmlns:a16="http://schemas.microsoft.com/office/drawing/2014/main" id="{64ED834D-D543-4E36-8C60-8482BA45FC12}"/>
              </a:ext>
            </a:extLst>
          </p:cNvPr>
          <p:cNvSpPr txBox="1"/>
          <p:nvPr/>
        </p:nvSpPr>
        <p:spPr>
          <a:xfrm>
            <a:off x="3998844" y="5554983"/>
            <a:ext cx="3251339" cy="677108"/>
          </a:xfrm>
          <a:prstGeom prst="rect">
            <a:avLst/>
          </a:prstGeom>
          <a:noFill/>
        </p:spPr>
        <p:txBody>
          <a:bodyPr wrap="none" lIns="0" tIns="0" rIns="0" bIns="0" rtlCol="0">
            <a:spAutoFit/>
          </a:bodyPr>
          <a:lstStyle/>
          <a:p>
            <a:pPr defTabSz="914225"/>
            <a:r>
              <a:rPr lang="en-US" sz="4400">
                <a:gradFill>
                  <a:gsLst>
                    <a:gs pos="2917">
                      <a:prstClr val="black"/>
                    </a:gs>
                    <a:gs pos="30000">
                      <a:prstClr val="black"/>
                    </a:gs>
                  </a:gsLst>
                  <a:lin ang="5400000" scaled="0"/>
                </a:gradFill>
                <a:latin typeface="Calibri" panose="020F0502020204030204"/>
              </a:rPr>
              <a:t>Sentinel UEBA</a:t>
            </a:r>
          </a:p>
        </p:txBody>
      </p:sp>
      <p:cxnSp>
        <p:nvCxnSpPr>
          <p:cNvPr id="99" name="Connector: Elbow 98">
            <a:extLst>
              <a:ext uri="{FF2B5EF4-FFF2-40B4-BE49-F238E27FC236}">
                <a16:creationId xmlns:a16="http://schemas.microsoft.com/office/drawing/2014/main" id="{6C87C702-D1B0-4AEA-B635-C9229E2CCEE9}"/>
              </a:ext>
            </a:extLst>
          </p:cNvPr>
          <p:cNvCxnSpPr>
            <a:stCxn id="6" idx="2"/>
            <a:endCxn id="63" idx="0"/>
          </p:cNvCxnSpPr>
          <p:nvPr/>
        </p:nvCxnSpPr>
        <p:spPr>
          <a:xfrm rot="16200000" flipH="1">
            <a:off x="3656943" y="3587411"/>
            <a:ext cx="708413" cy="3226730"/>
          </a:xfrm>
          <a:prstGeom prst="bentConnector3">
            <a:avLst/>
          </a:prstGeom>
          <a:ln w="2857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1" name="Connector: Elbow 100">
            <a:extLst>
              <a:ext uri="{FF2B5EF4-FFF2-40B4-BE49-F238E27FC236}">
                <a16:creationId xmlns:a16="http://schemas.microsoft.com/office/drawing/2014/main" id="{365C35B9-DBC1-4699-A3C7-E41120B2B599}"/>
              </a:ext>
            </a:extLst>
          </p:cNvPr>
          <p:cNvCxnSpPr>
            <a:stCxn id="8" idx="2"/>
            <a:endCxn id="63" idx="0"/>
          </p:cNvCxnSpPr>
          <p:nvPr/>
        </p:nvCxnSpPr>
        <p:spPr>
          <a:xfrm rot="5400000">
            <a:off x="6832525" y="3638560"/>
            <a:ext cx="708413" cy="3124433"/>
          </a:xfrm>
          <a:prstGeom prst="bentConnector3">
            <a:avLst/>
          </a:prstGeom>
          <a:ln w="2857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3" name="Connector: Elbow 102">
            <a:extLst>
              <a:ext uri="{FF2B5EF4-FFF2-40B4-BE49-F238E27FC236}">
                <a16:creationId xmlns:a16="http://schemas.microsoft.com/office/drawing/2014/main" id="{CFB4FCC8-04F4-453B-AA8B-4D176AAAE5DF}"/>
              </a:ext>
            </a:extLst>
          </p:cNvPr>
          <p:cNvCxnSpPr>
            <a:stCxn id="7" idx="2"/>
            <a:endCxn id="63" idx="0"/>
          </p:cNvCxnSpPr>
          <p:nvPr/>
        </p:nvCxnSpPr>
        <p:spPr>
          <a:xfrm rot="5400000">
            <a:off x="5823826" y="4633711"/>
            <a:ext cx="721960" cy="1120584"/>
          </a:xfrm>
          <a:prstGeom prst="bentConnector3">
            <a:avLst/>
          </a:prstGeom>
          <a:ln w="2857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5" name="Connector: Elbow 104">
            <a:extLst>
              <a:ext uri="{FF2B5EF4-FFF2-40B4-BE49-F238E27FC236}">
                <a16:creationId xmlns:a16="http://schemas.microsoft.com/office/drawing/2014/main" id="{2668A9E1-4095-48B3-A8A0-BB866E9B1177}"/>
              </a:ext>
            </a:extLst>
          </p:cNvPr>
          <p:cNvCxnSpPr>
            <a:stCxn id="49" idx="2"/>
            <a:endCxn id="63" idx="0"/>
          </p:cNvCxnSpPr>
          <p:nvPr/>
        </p:nvCxnSpPr>
        <p:spPr>
          <a:xfrm rot="16200000" flipH="1">
            <a:off x="4772318" y="4702786"/>
            <a:ext cx="708413" cy="995979"/>
          </a:xfrm>
          <a:prstGeom prst="bentConnector3">
            <a:avLst/>
          </a:prstGeom>
          <a:ln w="2857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68027691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Arrow: Pentagon 105">
            <a:extLst>
              <a:ext uri="{FF2B5EF4-FFF2-40B4-BE49-F238E27FC236}">
                <a16:creationId xmlns:a16="http://schemas.microsoft.com/office/drawing/2014/main" id="{6AD7E5D8-B4F9-4869-97D1-B17B8E0E7581}"/>
              </a:ext>
            </a:extLst>
          </p:cNvPr>
          <p:cNvSpPr/>
          <p:nvPr/>
        </p:nvSpPr>
        <p:spPr bwMode="auto">
          <a:xfrm rot="10800000">
            <a:off x="8882785" y="4280065"/>
            <a:ext cx="2926481" cy="503648"/>
          </a:xfrm>
          <a:prstGeom prst="homePlat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err="1">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sp>
        <p:nvSpPr>
          <p:cNvPr id="45" name="Title 16">
            <a:extLst>
              <a:ext uri="{FF2B5EF4-FFF2-40B4-BE49-F238E27FC236}">
                <a16:creationId xmlns:a16="http://schemas.microsoft.com/office/drawing/2014/main" id="{836A3262-CD2D-42AC-A667-CD090ABE8C5C}"/>
              </a:ext>
            </a:extLst>
          </p:cNvPr>
          <p:cNvSpPr>
            <a:spLocks noGrp="1"/>
          </p:cNvSpPr>
          <p:nvPr>
            <p:ph type="title"/>
          </p:nvPr>
        </p:nvSpPr>
        <p:spPr>
          <a:xfrm>
            <a:off x="589044" y="457622"/>
            <a:ext cx="11016957" cy="553920"/>
          </a:xfrm>
        </p:spPr>
        <p:txBody>
          <a:bodyPr>
            <a:normAutofit fontScale="90000"/>
          </a:bodyPr>
          <a:lstStyle/>
          <a:p>
            <a:r>
              <a:rPr lang="en-US">
                <a:cs typeface="Segoe UI"/>
              </a:rPr>
              <a:t>UEBA Anomalies</a:t>
            </a:r>
            <a:endParaRPr lang="en-US"/>
          </a:p>
        </p:txBody>
      </p:sp>
      <p:sp>
        <p:nvSpPr>
          <p:cNvPr id="47" name="Text Placeholder 5">
            <a:extLst>
              <a:ext uri="{FF2B5EF4-FFF2-40B4-BE49-F238E27FC236}">
                <a16:creationId xmlns:a16="http://schemas.microsoft.com/office/drawing/2014/main" id="{5F4A48EE-A53B-43DF-81AA-069612C677A6}"/>
              </a:ext>
            </a:extLst>
          </p:cNvPr>
          <p:cNvSpPr>
            <a:spLocks noGrp="1"/>
          </p:cNvSpPr>
          <p:nvPr>
            <p:ph type="body" sz="quarter" idx="10"/>
          </p:nvPr>
        </p:nvSpPr>
        <p:spPr>
          <a:xfrm>
            <a:off x="589044" y="1490662"/>
            <a:ext cx="11299207" cy="307733"/>
          </a:xfrm>
        </p:spPr>
        <p:txBody>
          <a:bodyPr>
            <a:normAutofit fontScale="92500" lnSpcReduction="20000"/>
          </a:bodyPr>
          <a:lstStyle/>
          <a:p>
            <a:pPr marL="0" indent="0">
              <a:buNone/>
            </a:pPr>
            <a:r>
              <a:rPr lang="en-US" sz="2000">
                <a:latin typeface="Segoe UI Semilight" panose="020B0402040204020203" pitchFamily="34" charset="0"/>
                <a:cs typeface="Segoe UI Semilight" panose="020B0402040204020203" pitchFamily="34" charset="0"/>
              </a:rPr>
              <a:t>Behavioral anomalies, based on dynamic baselines created for each entity across various data inputs.</a:t>
            </a:r>
          </a:p>
        </p:txBody>
      </p:sp>
      <p:graphicFrame>
        <p:nvGraphicFramePr>
          <p:cNvPr id="6" name="Table 6">
            <a:extLst>
              <a:ext uri="{FF2B5EF4-FFF2-40B4-BE49-F238E27FC236}">
                <a16:creationId xmlns:a16="http://schemas.microsoft.com/office/drawing/2014/main" id="{3CC6E5A7-6D54-4166-9E60-ED94F4390241}"/>
              </a:ext>
            </a:extLst>
          </p:cNvPr>
          <p:cNvGraphicFramePr>
            <a:graphicFrameLocks noGrp="1"/>
          </p:cNvGraphicFramePr>
          <p:nvPr/>
        </p:nvGraphicFramePr>
        <p:xfrm>
          <a:off x="5894056" y="2277515"/>
          <a:ext cx="5994198" cy="1523944"/>
        </p:xfrm>
        <a:graphic>
          <a:graphicData uri="http://schemas.openxmlformats.org/drawingml/2006/table">
            <a:tbl>
              <a:tblPr firstRow="1" bandRow="1">
                <a:tableStyleId>{5C22544A-7EE6-4342-B048-85BDC9FD1C3A}</a:tableStyleId>
              </a:tblPr>
              <a:tblGrid>
                <a:gridCol w="1998066">
                  <a:extLst>
                    <a:ext uri="{9D8B030D-6E8A-4147-A177-3AD203B41FA5}">
                      <a16:colId xmlns:a16="http://schemas.microsoft.com/office/drawing/2014/main" val="2195131444"/>
                    </a:ext>
                  </a:extLst>
                </a:gridCol>
                <a:gridCol w="1998066">
                  <a:extLst>
                    <a:ext uri="{9D8B030D-6E8A-4147-A177-3AD203B41FA5}">
                      <a16:colId xmlns:a16="http://schemas.microsoft.com/office/drawing/2014/main" val="1509573923"/>
                    </a:ext>
                  </a:extLst>
                </a:gridCol>
                <a:gridCol w="1998066">
                  <a:extLst>
                    <a:ext uri="{9D8B030D-6E8A-4147-A177-3AD203B41FA5}">
                      <a16:colId xmlns:a16="http://schemas.microsoft.com/office/drawing/2014/main" val="2286753697"/>
                    </a:ext>
                  </a:extLst>
                </a:gridCol>
              </a:tblGrid>
              <a:tr h="375295">
                <a:tc>
                  <a:txBody>
                    <a:bodyPr/>
                    <a:lstStyle/>
                    <a:p>
                      <a:r>
                        <a:rPr lang="en-US" sz="1900"/>
                        <a:t>Behavior</a:t>
                      </a:r>
                    </a:p>
                  </a:txBody>
                  <a:tcPr marL="91427" marR="91427" marT="45713" marB="45713"/>
                </a:tc>
                <a:tc>
                  <a:txBody>
                    <a:bodyPr/>
                    <a:lstStyle/>
                    <a:p>
                      <a:r>
                        <a:rPr lang="en-US" sz="1900"/>
                        <a:t>Data Source</a:t>
                      </a:r>
                    </a:p>
                  </a:txBody>
                  <a:tcPr marL="91427" marR="91427" marT="45713" marB="45713"/>
                </a:tc>
                <a:tc>
                  <a:txBody>
                    <a:bodyPr/>
                    <a:lstStyle/>
                    <a:p>
                      <a:r>
                        <a:rPr lang="en-US" sz="1900"/>
                        <a:t>Activity</a:t>
                      </a:r>
                    </a:p>
                  </a:txBody>
                  <a:tcPr marL="91427" marR="91427" marT="45713" marB="45713"/>
                </a:tc>
                <a:extLst>
                  <a:ext uri="{0D108BD9-81ED-4DB2-BD59-A6C34878D82A}">
                    <a16:rowId xmlns:a16="http://schemas.microsoft.com/office/drawing/2014/main" val="302515604"/>
                  </a:ext>
                </a:extLst>
              </a:tr>
              <a:tr h="375295">
                <a:tc rowSpan="3">
                  <a:txBody>
                    <a:bodyPr/>
                    <a:lstStyle/>
                    <a:p>
                      <a:r>
                        <a:rPr lang="en-US" sz="1900"/>
                        <a:t>Sign-in</a:t>
                      </a:r>
                    </a:p>
                  </a:txBody>
                  <a:tcPr marL="91427" marR="91427" marT="45713" marB="45713" anchor="ctr"/>
                </a:tc>
                <a:tc>
                  <a:txBody>
                    <a:bodyPr/>
                    <a:lstStyle/>
                    <a:p>
                      <a:r>
                        <a:rPr lang="en-US" sz="1900"/>
                        <a:t>Azure</a:t>
                      </a:r>
                    </a:p>
                  </a:txBody>
                  <a:tcPr marL="91427" marR="91427" marT="45713" marB="45713"/>
                </a:tc>
                <a:tc>
                  <a:txBody>
                    <a:bodyPr/>
                    <a:lstStyle/>
                    <a:p>
                      <a:r>
                        <a:rPr lang="en-US" sz="1900"/>
                        <a:t>Sign-in</a:t>
                      </a:r>
                    </a:p>
                  </a:txBody>
                  <a:tcPr marL="91427" marR="91427" marT="45713" marB="45713"/>
                </a:tc>
                <a:extLst>
                  <a:ext uri="{0D108BD9-81ED-4DB2-BD59-A6C34878D82A}">
                    <a16:rowId xmlns:a16="http://schemas.microsoft.com/office/drawing/2014/main" val="299682292"/>
                  </a:ext>
                </a:extLst>
              </a:tr>
              <a:tr h="375295">
                <a:tc vMerge="1">
                  <a:txBody>
                    <a:bodyPr/>
                    <a:lstStyle/>
                    <a:p>
                      <a:endParaRPr lang="en-US"/>
                    </a:p>
                  </a:txBody>
                  <a:tcPr/>
                </a:tc>
                <a:tc>
                  <a:txBody>
                    <a:bodyPr/>
                    <a:lstStyle/>
                    <a:p>
                      <a:r>
                        <a:rPr lang="en-US" sz="1900"/>
                        <a:t>Windows security</a:t>
                      </a:r>
                    </a:p>
                  </a:txBody>
                  <a:tcPr marL="91427" marR="91427" marT="45713" marB="45713"/>
                </a:tc>
                <a:tc>
                  <a:txBody>
                    <a:bodyPr/>
                    <a:lstStyle/>
                    <a:p>
                      <a:r>
                        <a:rPr lang="en-US" sz="1900"/>
                        <a:t>4624</a:t>
                      </a:r>
                    </a:p>
                  </a:txBody>
                  <a:tcPr marL="91427" marR="91427" marT="45713" marB="45713"/>
                </a:tc>
                <a:extLst>
                  <a:ext uri="{0D108BD9-81ED-4DB2-BD59-A6C34878D82A}">
                    <a16:rowId xmlns:a16="http://schemas.microsoft.com/office/drawing/2014/main" val="1021588177"/>
                  </a:ext>
                </a:extLst>
              </a:tr>
              <a:tr h="375295">
                <a:tc vMerge="1">
                  <a:txBody>
                    <a:bodyPr/>
                    <a:lstStyle/>
                    <a:p>
                      <a:endParaRPr lang="en-US"/>
                    </a:p>
                  </a:txBody>
                  <a:tcPr/>
                </a:tc>
                <a:tc>
                  <a:txBody>
                    <a:bodyPr/>
                    <a:lstStyle/>
                    <a:p>
                      <a:r>
                        <a:rPr lang="en-US" sz="1900"/>
                        <a:t>Pulse Secure</a:t>
                      </a:r>
                    </a:p>
                  </a:txBody>
                  <a:tcPr marL="91427" marR="91427" marT="45713" marB="45713"/>
                </a:tc>
                <a:tc>
                  <a:txBody>
                    <a:bodyPr/>
                    <a:lstStyle/>
                    <a:p>
                      <a:r>
                        <a:rPr lang="en-US" sz="1800" b="0" i="0" kern="1200">
                          <a:solidFill>
                            <a:schemeClr val="dk1"/>
                          </a:solidFill>
                          <a:effectLst/>
                          <a:latin typeface="+mn-lt"/>
                          <a:ea typeface="+mn-ea"/>
                          <a:cs typeface="+mn-cs"/>
                        </a:rPr>
                        <a:t>NWC23464</a:t>
                      </a:r>
                      <a:endParaRPr lang="en-US" sz="1900"/>
                    </a:p>
                  </a:txBody>
                  <a:tcPr marL="91427" marR="91427" marT="45713" marB="45713"/>
                </a:tc>
                <a:extLst>
                  <a:ext uri="{0D108BD9-81ED-4DB2-BD59-A6C34878D82A}">
                    <a16:rowId xmlns:a16="http://schemas.microsoft.com/office/drawing/2014/main" val="4176351931"/>
                  </a:ext>
                </a:extLst>
              </a:tr>
            </a:tbl>
          </a:graphicData>
        </a:graphic>
      </p:graphicFrame>
      <p:sp>
        <p:nvSpPr>
          <p:cNvPr id="7" name="Rectangle 6">
            <a:extLst>
              <a:ext uri="{FF2B5EF4-FFF2-40B4-BE49-F238E27FC236}">
                <a16:creationId xmlns:a16="http://schemas.microsoft.com/office/drawing/2014/main" id="{25087CC1-C81E-468D-AB31-D4167C54D566}"/>
              </a:ext>
            </a:extLst>
          </p:cNvPr>
          <p:cNvSpPr/>
          <p:nvPr/>
        </p:nvSpPr>
        <p:spPr bwMode="auto">
          <a:xfrm>
            <a:off x="589044" y="2293841"/>
            <a:ext cx="4418539" cy="4244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err="1">
              <a:solidFill>
                <a:prstClr val="white"/>
              </a:solidFill>
              <a:latin typeface="Calibri" panose="020F0502020204030204"/>
            </a:endParaRPr>
          </a:p>
        </p:txBody>
      </p:sp>
      <p:sp>
        <p:nvSpPr>
          <p:cNvPr id="96" name="Rectangle 95">
            <a:extLst>
              <a:ext uri="{FF2B5EF4-FFF2-40B4-BE49-F238E27FC236}">
                <a16:creationId xmlns:a16="http://schemas.microsoft.com/office/drawing/2014/main" id="{1A94957E-BED3-4221-BCE0-6E4EE1ED470C}"/>
              </a:ext>
            </a:extLst>
          </p:cNvPr>
          <p:cNvSpPr/>
          <p:nvPr/>
        </p:nvSpPr>
        <p:spPr bwMode="auto">
          <a:xfrm>
            <a:off x="1024412" y="2985202"/>
            <a:ext cx="3983172" cy="424483"/>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err="1">
              <a:solidFill>
                <a:prstClr val="white"/>
              </a:solidFill>
              <a:latin typeface="Calibri" panose="020F0502020204030204"/>
            </a:endParaRPr>
          </a:p>
        </p:txBody>
      </p:sp>
      <p:sp>
        <p:nvSpPr>
          <p:cNvPr id="8" name="Rectangle 7">
            <a:extLst>
              <a:ext uri="{FF2B5EF4-FFF2-40B4-BE49-F238E27FC236}">
                <a16:creationId xmlns:a16="http://schemas.microsoft.com/office/drawing/2014/main" id="{F4321990-A3CA-404D-9C77-0EAC4D71646E}"/>
              </a:ext>
            </a:extLst>
          </p:cNvPr>
          <p:cNvSpPr/>
          <p:nvPr/>
        </p:nvSpPr>
        <p:spPr bwMode="auto">
          <a:xfrm>
            <a:off x="1457070" y="3676562"/>
            <a:ext cx="3542558" cy="424484"/>
          </a:xfrm>
          <a:prstGeom prst="rect">
            <a:avLst/>
          </a:pr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err="1">
              <a:solidFill>
                <a:prstClr val="white"/>
              </a:solidFill>
              <a:latin typeface="Calibri" panose="020F0502020204030204"/>
            </a:endParaRPr>
          </a:p>
        </p:txBody>
      </p:sp>
      <p:sp>
        <p:nvSpPr>
          <p:cNvPr id="9" name="Rectangle 8">
            <a:extLst>
              <a:ext uri="{FF2B5EF4-FFF2-40B4-BE49-F238E27FC236}">
                <a16:creationId xmlns:a16="http://schemas.microsoft.com/office/drawing/2014/main" id="{4DB26906-D7E7-4943-9A58-C0A8BC8A9E54}"/>
              </a:ext>
            </a:extLst>
          </p:cNvPr>
          <p:cNvSpPr/>
          <p:nvPr/>
        </p:nvSpPr>
        <p:spPr bwMode="auto">
          <a:xfrm>
            <a:off x="1952759" y="4417605"/>
            <a:ext cx="3046871" cy="42448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b="1" err="1">
              <a:solidFill>
                <a:prstClr val="white"/>
              </a:solidFill>
              <a:latin typeface="Calibri" panose="020F0502020204030204"/>
            </a:endParaRPr>
          </a:p>
        </p:txBody>
      </p:sp>
      <p:sp>
        <p:nvSpPr>
          <p:cNvPr id="10" name="Rectangle 9">
            <a:extLst>
              <a:ext uri="{FF2B5EF4-FFF2-40B4-BE49-F238E27FC236}">
                <a16:creationId xmlns:a16="http://schemas.microsoft.com/office/drawing/2014/main" id="{EE5BE112-E27B-4B72-9672-84C8AEB7BB4C}"/>
              </a:ext>
            </a:extLst>
          </p:cNvPr>
          <p:cNvSpPr/>
          <p:nvPr/>
        </p:nvSpPr>
        <p:spPr bwMode="auto">
          <a:xfrm>
            <a:off x="2360324" y="5158647"/>
            <a:ext cx="2639305" cy="42448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b="1" err="1">
              <a:solidFill>
                <a:prstClr val="white"/>
              </a:solidFill>
              <a:latin typeface="Calibri" panose="020F0502020204030204"/>
            </a:endParaRPr>
          </a:p>
        </p:txBody>
      </p:sp>
      <p:sp>
        <p:nvSpPr>
          <p:cNvPr id="12" name="Rectangle 11">
            <a:extLst>
              <a:ext uri="{FF2B5EF4-FFF2-40B4-BE49-F238E27FC236}">
                <a16:creationId xmlns:a16="http://schemas.microsoft.com/office/drawing/2014/main" id="{8A3747B0-1948-41BD-AFF9-5A5E61B5C9EB}"/>
              </a:ext>
            </a:extLst>
          </p:cNvPr>
          <p:cNvSpPr/>
          <p:nvPr/>
        </p:nvSpPr>
        <p:spPr bwMode="auto">
          <a:xfrm>
            <a:off x="2798313" y="5899691"/>
            <a:ext cx="2187678" cy="42448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b="1" err="1">
              <a:solidFill>
                <a:prstClr val="white"/>
              </a:solidFill>
              <a:latin typeface="Calibri" panose="020F0502020204030204"/>
            </a:endParaRPr>
          </a:p>
        </p:txBody>
      </p:sp>
      <p:sp>
        <p:nvSpPr>
          <p:cNvPr id="14" name="TextBox 13">
            <a:extLst>
              <a:ext uri="{FF2B5EF4-FFF2-40B4-BE49-F238E27FC236}">
                <a16:creationId xmlns:a16="http://schemas.microsoft.com/office/drawing/2014/main" id="{1EBF8153-2E14-4A62-8EB8-7A828E753825}"/>
              </a:ext>
            </a:extLst>
          </p:cNvPr>
          <p:cNvSpPr txBox="1"/>
          <p:nvPr/>
        </p:nvSpPr>
        <p:spPr>
          <a:xfrm>
            <a:off x="669011" y="2359932"/>
            <a:ext cx="1221616" cy="307777"/>
          </a:xfrm>
          <a:prstGeom prst="rect">
            <a:avLst/>
          </a:prstGeom>
          <a:noFill/>
        </p:spPr>
        <p:txBody>
          <a:bodyPr wrap="none" lIns="0" tIns="0" rIns="0" bIns="0" rtlCol="0">
            <a:spAutoFit/>
          </a:bodyPr>
          <a:lstStyle/>
          <a:p>
            <a:pPr defTabSz="914225"/>
            <a:r>
              <a:rPr lang="en-US" sz="2000" b="1">
                <a:solidFill>
                  <a:prstClr val="white"/>
                </a:solidFill>
                <a:latin typeface="Segoe UI Semilight" panose="020B0402040204020203" pitchFamily="34" charset="0"/>
                <a:cs typeface="Segoe UI Semilight" panose="020B0402040204020203" pitchFamily="34" charset="0"/>
              </a:rPr>
              <a:t>Raw</a:t>
            </a:r>
            <a:r>
              <a:rPr lang="en-US" sz="2000" b="1">
                <a:solidFill>
                  <a:prstClr val="white"/>
                </a:solidFill>
                <a:latin typeface="Calibri" panose="020F0502020204030204"/>
              </a:rPr>
              <a:t> </a:t>
            </a:r>
            <a:r>
              <a:rPr lang="en-US" sz="2000" b="1">
                <a:solidFill>
                  <a:prstClr val="white"/>
                </a:solidFill>
                <a:latin typeface="Segoe UI Semilight" panose="020B0402040204020203" pitchFamily="34" charset="0"/>
                <a:cs typeface="Segoe UI Semilight" panose="020B0402040204020203" pitchFamily="34" charset="0"/>
              </a:rPr>
              <a:t>events</a:t>
            </a:r>
          </a:p>
        </p:txBody>
      </p:sp>
      <p:sp>
        <p:nvSpPr>
          <p:cNvPr id="16" name="TextBox 15">
            <a:extLst>
              <a:ext uri="{FF2B5EF4-FFF2-40B4-BE49-F238E27FC236}">
                <a16:creationId xmlns:a16="http://schemas.microsoft.com/office/drawing/2014/main" id="{41565096-BC00-4B3A-AADF-248FE464D2A0}"/>
              </a:ext>
            </a:extLst>
          </p:cNvPr>
          <p:cNvSpPr txBox="1"/>
          <p:nvPr/>
        </p:nvSpPr>
        <p:spPr>
          <a:xfrm>
            <a:off x="1139595" y="3043575"/>
            <a:ext cx="973023" cy="307777"/>
          </a:xfrm>
          <a:prstGeom prst="rect">
            <a:avLst/>
          </a:prstGeom>
          <a:noFill/>
        </p:spPr>
        <p:txBody>
          <a:bodyPr wrap="none" lIns="0" tIns="0" rIns="0" bIns="0" rtlCol="0">
            <a:spAutoFit/>
          </a:bodyPr>
          <a:lstStyle/>
          <a:p>
            <a:pPr defTabSz="914225"/>
            <a:r>
              <a:rPr lang="en-US" sz="2000" b="1">
                <a:solidFill>
                  <a:prstClr val="white"/>
                </a:solidFill>
                <a:latin typeface="Segoe UI Semilight" panose="020B0402040204020203" pitchFamily="34" charset="0"/>
                <a:cs typeface="Segoe UI Semilight" panose="020B0402040204020203" pitchFamily="34" charset="0"/>
              </a:rPr>
              <a:t>Activities</a:t>
            </a:r>
          </a:p>
        </p:txBody>
      </p:sp>
      <p:sp>
        <p:nvSpPr>
          <p:cNvPr id="18" name="TextBox 17">
            <a:extLst>
              <a:ext uri="{FF2B5EF4-FFF2-40B4-BE49-F238E27FC236}">
                <a16:creationId xmlns:a16="http://schemas.microsoft.com/office/drawing/2014/main" id="{D38E6BB0-93C1-4A2A-B3D3-6BE77FC6E52D}"/>
              </a:ext>
            </a:extLst>
          </p:cNvPr>
          <p:cNvSpPr txBox="1"/>
          <p:nvPr/>
        </p:nvSpPr>
        <p:spPr>
          <a:xfrm>
            <a:off x="1571854" y="3738740"/>
            <a:ext cx="841577" cy="307777"/>
          </a:xfrm>
          <a:prstGeom prst="rect">
            <a:avLst/>
          </a:prstGeom>
          <a:noFill/>
        </p:spPr>
        <p:txBody>
          <a:bodyPr wrap="none" lIns="0" tIns="0" rIns="0" bIns="0" rtlCol="0">
            <a:spAutoFit/>
          </a:bodyPr>
          <a:lstStyle/>
          <a:p>
            <a:pPr defTabSz="914225"/>
            <a:r>
              <a:rPr lang="en-US" sz="2000" b="1">
                <a:solidFill>
                  <a:prstClr val="white"/>
                </a:solidFill>
                <a:latin typeface="Segoe UI Semilight" panose="020B0402040204020203" pitchFamily="34" charset="0"/>
                <a:cs typeface="Segoe UI Semilight" panose="020B0402040204020203" pitchFamily="34" charset="0"/>
              </a:rPr>
              <a:t>Insights</a:t>
            </a:r>
          </a:p>
        </p:txBody>
      </p:sp>
      <p:sp>
        <p:nvSpPr>
          <p:cNvPr id="19" name="TextBox 18">
            <a:extLst>
              <a:ext uri="{FF2B5EF4-FFF2-40B4-BE49-F238E27FC236}">
                <a16:creationId xmlns:a16="http://schemas.microsoft.com/office/drawing/2014/main" id="{AC6CB5BF-E24D-4627-9DAC-4CF1B9016B39}"/>
              </a:ext>
            </a:extLst>
          </p:cNvPr>
          <p:cNvSpPr txBox="1"/>
          <p:nvPr/>
        </p:nvSpPr>
        <p:spPr>
          <a:xfrm>
            <a:off x="2044192" y="4475979"/>
            <a:ext cx="1147750" cy="307777"/>
          </a:xfrm>
          <a:prstGeom prst="rect">
            <a:avLst/>
          </a:prstGeom>
          <a:noFill/>
        </p:spPr>
        <p:txBody>
          <a:bodyPr wrap="none" lIns="0" tIns="0" rIns="0" bIns="0" rtlCol="0">
            <a:spAutoFit/>
          </a:bodyPr>
          <a:lstStyle/>
          <a:p>
            <a:pPr defTabSz="914225"/>
            <a:r>
              <a:rPr lang="en-US" sz="2000" b="1">
                <a:solidFill>
                  <a:prstClr val="white"/>
                </a:solidFill>
                <a:latin typeface="Segoe UI Semilight" panose="020B0402040204020203" pitchFamily="34" charset="0"/>
                <a:cs typeface="Segoe UI Semilight" panose="020B0402040204020203" pitchFamily="34" charset="0"/>
              </a:rPr>
              <a:t>Anomalies</a:t>
            </a:r>
          </a:p>
        </p:txBody>
      </p:sp>
      <p:sp>
        <p:nvSpPr>
          <p:cNvPr id="21" name="TextBox 20">
            <a:extLst>
              <a:ext uri="{FF2B5EF4-FFF2-40B4-BE49-F238E27FC236}">
                <a16:creationId xmlns:a16="http://schemas.microsoft.com/office/drawing/2014/main" id="{4D59BCED-A14B-4668-81A6-3024B5DBF04D}"/>
              </a:ext>
            </a:extLst>
          </p:cNvPr>
          <p:cNvSpPr txBox="1"/>
          <p:nvPr/>
        </p:nvSpPr>
        <p:spPr>
          <a:xfrm>
            <a:off x="2482087" y="5217023"/>
            <a:ext cx="632545" cy="307777"/>
          </a:xfrm>
          <a:prstGeom prst="rect">
            <a:avLst/>
          </a:prstGeom>
          <a:noFill/>
        </p:spPr>
        <p:txBody>
          <a:bodyPr wrap="none" lIns="0" tIns="0" rIns="0" bIns="0" rtlCol="0">
            <a:spAutoFit/>
          </a:bodyPr>
          <a:lstStyle/>
          <a:p>
            <a:pPr defTabSz="914225"/>
            <a:r>
              <a:rPr lang="en-US" sz="2000" b="1">
                <a:solidFill>
                  <a:prstClr val="white"/>
                </a:solidFill>
                <a:latin typeface="Segoe UI Semilight" panose="020B0402040204020203" pitchFamily="34" charset="0"/>
                <a:cs typeface="Segoe UI Semilight" panose="020B0402040204020203" pitchFamily="34" charset="0"/>
              </a:rPr>
              <a:t>Alerts</a:t>
            </a:r>
          </a:p>
        </p:txBody>
      </p:sp>
      <p:sp>
        <p:nvSpPr>
          <p:cNvPr id="23" name="TextBox 22">
            <a:extLst>
              <a:ext uri="{FF2B5EF4-FFF2-40B4-BE49-F238E27FC236}">
                <a16:creationId xmlns:a16="http://schemas.microsoft.com/office/drawing/2014/main" id="{DBFEA8DC-B97B-4363-9075-9CF4418516C4}"/>
              </a:ext>
            </a:extLst>
          </p:cNvPr>
          <p:cNvSpPr txBox="1"/>
          <p:nvPr/>
        </p:nvSpPr>
        <p:spPr>
          <a:xfrm>
            <a:off x="2869439" y="5958065"/>
            <a:ext cx="985847" cy="307777"/>
          </a:xfrm>
          <a:prstGeom prst="rect">
            <a:avLst/>
          </a:prstGeom>
          <a:noFill/>
        </p:spPr>
        <p:txBody>
          <a:bodyPr wrap="none" lIns="0" tIns="0" rIns="0" bIns="0" rtlCol="0">
            <a:spAutoFit/>
          </a:bodyPr>
          <a:lstStyle/>
          <a:p>
            <a:pPr defTabSz="914225"/>
            <a:r>
              <a:rPr lang="en-US" sz="2000" b="1">
                <a:solidFill>
                  <a:prstClr val="white"/>
                </a:solidFill>
                <a:latin typeface="Segoe UI Semilight" panose="020B0402040204020203" pitchFamily="34" charset="0"/>
                <a:cs typeface="Segoe UI Semilight" panose="020B0402040204020203" pitchFamily="34" charset="0"/>
              </a:rPr>
              <a:t>Incidents</a:t>
            </a:r>
          </a:p>
        </p:txBody>
      </p:sp>
      <p:cxnSp>
        <p:nvCxnSpPr>
          <p:cNvPr id="28" name="Straight Arrow Connector 27">
            <a:extLst>
              <a:ext uri="{FF2B5EF4-FFF2-40B4-BE49-F238E27FC236}">
                <a16:creationId xmlns:a16="http://schemas.microsoft.com/office/drawing/2014/main" id="{3C0E0B1F-B124-4510-A89D-A60F7109C277}"/>
              </a:ext>
            </a:extLst>
          </p:cNvPr>
          <p:cNvCxnSpPr>
            <a:cxnSpLocks/>
          </p:cNvCxnSpPr>
          <p:nvPr/>
        </p:nvCxnSpPr>
        <p:spPr>
          <a:xfrm>
            <a:off x="8790113" y="3888804"/>
            <a:ext cx="0" cy="1341482"/>
          </a:xfrm>
          <a:prstGeom prst="straightConnector1">
            <a:avLst/>
          </a:prstGeom>
          <a:ln w="28575">
            <a:headEnd type="none" w="med" len="med"/>
            <a:tailEnd type="arrow" w="med" len="med"/>
          </a:ln>
        </p:spPr>
        <p:style>
          <a:lnRef idx="1">
            <a:schemeClr val="accent2"/>
          </a:lnRef>
          <a:fillRef idx="0">
            <a:schemeClr val="accent2"/>
          </a:fillRef>
          <a:effectRef idx="0">
            <a:schemeClr val="accent2"/>
          </a:effectRef>
          <a:fontRef idx="minor">
            <a:schemeClr val="tx1"/>
          </a:fontRef>
        </p:style>
      </p:cxnSp>
      <p:sp>
        <p:nvSpPr>
          <p:cNvPr id="30" name="TextBox 29">
            <a:extLst>
              <a:ext uri="{FF2B5EF4-FFF2-40B4-BE49-F238E27FC236}">
                <a16:creationId xmlns:a16="http://schemas.microsoft.com/office/drawing/2014/main" id="{AE473B59-106D-469F-99DE-62348BDC7183}"/>
              </a:ext>
            </a:extLst>
          </p:cNvPr>
          <p:cNvSpPr txBox="1"/>
          <p:nvPr/>
        </p:nvSpPr>
        <p:spPr>
          <a:xfrm>
            <a:off x="7343581" y="5370890"/>
            <a:ext cx="3095143" cy="615553"/>
          </a:xfrm>
          <a:prstGeom prst="rect">
            <a:avLst/>
          </a:prstGeom>
          <a:noFill/>
        </p:spPr>
        <p:txBody>
          <a:bodyPr wrap="none" lIns="0" tIns="0" rIns="0" bIns="0" rtlCol="0">
            <a:spAutoFit/>
          </a:bodyPr>
          <a:lstStyle/>
          <a:p>
            <a:pPr algn="ctr" defTabSz="914225"/>
            <a:r>
              <a:rPr lang="en-US" sz="2000" b="1">
                <a:solidFill>
                  <a:srgbClr val="002050"/>
                </a:solidFill>
                <a:latin typeface="Calibri" panose="020F0502020204030204"/>
              </a:rPr>
              <a:t>Anomalous sign-in</a:t>
            </a:r>
          </a:p>
          <a:p>
            <a:pPr algn="ctr" defTabSz="914225"/>
            <a:r>
              <a:rPr lang="en-US" sz="2000">
                <a:solidFill>
                  <a:srgbClr val="002050"/>
                </a:solidFill>
                <a:latin typeface="Calibri" panose="020F0502020204030204"/>
              </a:rPr>
              <a:t>(Persistence | Valid Accounts)</a:t>
            </a:r>
          </a:p>
        </p:txBody>
      </p:sp>
      <p:sp>
        <p:nvSpPr>
          <p:cNvPr id="36" name="TextBox 35">
            <a:extLst>
              <a:ext uri="{FF2B5EF4-FFF2-40B4-BE49-F238E27FC236}">
                <a16:creationId xmlns:a16="http://schemas.microsoft.com/office/drawing/2014/main" id="{D4B130AF-DC21-4CAB-BA2D-1F65C7B05773}"/>
              </a:ext>
            </a:extLst>
          </p:cNvPr>
          <p:cNvSpPr txBox="1"/>
          <p:nvPr/>
        </p:nvSpPr>
        <p:spPr>
          <a:xfrm>
            <a:off x="6147406" y="2974619"/>
            <a:ext cx="914270" cy="307777"/>
          </a:xfrm>
          <a:prstGeom prst="rect">
            <a:avLst/>
          </a:prstGeom>
          <a:noFill/>
        </p:spPr>
        <p:txBody>
          <a:bodyPr wrap="square" lIns="0" tIns="0" rIns="0" bIns="0" rtlCol="0">
            <a:spAutoFit/>
          </a:bodyPr>
          <a:lstStyle/>
          <a:p>
            <a:pPr defTabSz="914225"/>
            <a:endParaRPr lang="en-US" sz="2000" err="1">
              <a:gradFill>
                <a:gsLst>
                  <a:gs pos="2917">
                    <a:prstClr val="black"/>
                  </a:gs>
                  <a:gs pos="30000">
                    <a:prstClr val="black"/>
                  </a:gs>
                </a:gsLst>
                <a:lin ang="5400000" scaled="0"/>
              </a:gradFill>
              <a:latin typeface="Calibri" panose="020F0502020204030204"/>
            </a:endParaRPr>
          </a:p>
        </p:txBody>
      </p:sp>
      <p:sp>
        <p:nvSpPr>
          <p:cNvPr id="39" name="TextBox 38">
            <a:extLst>
              <a:ext uri="{FF2B5EF4-FFF2-40B4-BE49-F238E27FC236}">
                <a16:creationId xmlns:a16="http://schemas.microsoft.com/office/drawing/2014/main" id="{20293DC5-D68E-4C84-A6E9-8AA2CBA08D11}"/>
              </a:ext>
            </a:extLst>
          </p:cNvPr>
          <p:cNvSpPr txBox="1"/>
          <p:nvPr/>
        </p:nvSpPr>
        <p:spPr>
          <a:xfrm>
            <a:off x="9278344" y="4369851"/>
            <a:ext cx="2122441" cy="307777"/>
          </a:xfrm>
          <a:prstGeom prst="rect">
            <a:avLst/>
          </a:prstGeom>
          <a:noFill/>
        </p:spPr>
        <p:txBody>
          <a:bodyPr wrap="none" lIns="0" tIns="0" rIns="0" bIns="0" rtlCol="0">
            <a:spAutoFit/>
          </a:bodyPr>
          <a:lstStyle/>
          <a:p>
            <a:pPr defTabSz="914225"/>
            <a:r>
              <a:rPr lang="en-US" sz="2000">
                <a:solidFill>
                  <a:prstClr val="white"/>
                </a:solidFill>
                <a:latin typeface="Calibri" panose="020F0502020204030204"/>
              </a:rPr>
              <a:t>Any kind of anomaly</a:t>
            </a:r>
          </a:p>
        </p:txBody>
      </p:sp>
    </p:spTree>
    <p:extLst>
      <p:ext uri="{BB962C8B-B14F-4D97-AF65-F5344CB8AC3E}">
        <p14:creationId xmlns:p14="http://schemas.microsoft.com/office/powerpoint/2010/main" val="20493438"/>
      </p:ext>
    </p:extLst>
  </p:cSld>
  <p:clrMapOvr>
    <a:masterClrMapping/>
  </p:clrMapOvr>
  <p:transition>
    <p:fade/>
  </p:transition>
</p:sld>
</file>

<file path=ppt/theme/theme1.xml><?xml version="1.0" encoding="utf-8"?>
<a:theme xmlns:a="http://schemas.openxmlformats.org/drawingml/2006/main" name="1_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6" id="{071E01FD-2079-42F8-8403-F72D98F421C4}" vid="{4AE5ECA4-1508-4F7F-B9BC-6CD0E5E51A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10</Notes>
  <HiddenSlides>2</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1_White Template</vt:lpstr>
      <vt:lpstr>Office Theme</vt:lpstr>
      <vt:lpstr>User and Entity Behavior Analytics  </vt:lpstr>
      <vt:lpstr>User and Entity Behavior Analytics use cases </vt:lpstr>
      <vt:lpstr>Introducing Azure Sentinel User and Entity Behavior Analytics Our approach – Keep it simple! </vt:lpstr>
      <vt:lpstr>Focus on what’s Important</vt:lpstr>
      <vt:lpstr>User and Entity Behavior Analytics Engine </vt:lpstr>
      <vt:lpstr>Transforming raw data to anomalies &amp; Insights</vt:lpstr>
      <vt:lpstr>Architecture Overview</vt:lpstr>
      <vt:lpstr>Behavior oriented ingestion</vt:lpstr>
      <vt:lpstr>UEBA Anomalies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119</cp:revision>
  <dcterms:created xsi:type="dcterms:W3CDTF">2023-03-11T23:09:11Z</dcterms:created>
  <dcterms:modified xsi:type="dcterms:W3CDTF">2023-03-13T18:35:09Z</dcterms:modified>
</cp:coreProperties>
</file>