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1"/>
  </p:notesMasterIdLst>
  <p:sldIdLst>
    <p:sldId id="2076138472" r:id="rId3"/>
    <p:sldId id="2076138262" r:id="rId4"/>
    <p:sldId id="2076138465" r:id="rId5"/>
    <p:sldId id="2076138471" r:id="rId6"/>
    <p:sldId id="2076138480" r:id="rId7"/>
    <p:sldId id="2076138483" r:id="rId8"/>
    <p:sldId id="2076138482" r:id="rId9"/>
    <p:sldId id="20761384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96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ron Kahrs" userId="ae8b6b69-d381-4065-a0bd-0652624e8c62" providerId="ADAL" clId="{E435A855-E9CE-425E-8F93-A5867D470022}"/>
    <pc:docChg chg="undo redo custSel addSld delSld modSld">
      <pc:chgData name="Cameron Kahrs" userId="ae8b6b69-d381-4065-a0bd-0652624e8c62" providerId="ADAL" clId="{E435A855-E9CE-425E-8F93-A5867D470022}" dt="2022-07-11T14:44:00.883" v="2462" actId="404"/>
      <pc:docMkLst>
        <pc:docMk/>
      </pc:docMkLst>
      <pc:sldChg chg="modSp mod">
        <pc:chgData name="Cameron Kahrs" userId="ae8b6b69-d381-4065-a0bd-0652624e8c62" providerId="ADAL" clId="{E435A855-E9CE-425E-8F93-A5867D470022}" dt="2022-07-11T12:26:53.720" v="36" actId="20577"/>
        <pc:sldMkLst>
          <pc:docMk/>
          <pc:sldMk cId="1647071200" sldId="2076138262"/>
        </pc:sldMkLst>
        <pc:spChg chg="mod">
          <ac:chgData name="Cameron Kahrs" userId="ae8b6b69-d381-4065-a0bd-0652624e8c62" providerId="ADAL" clId="{E435A855-E9CE-425E-8F93-A5867D470022}" dt="2022-07-11T12:26:53.720" v="36" actId="20577"/>
          <ac:spMkLst>
            <pc:docMk/>
            <pc:sldMk cId="1647071200" sldId="2076138262"/>
            <ac:spMk id="5" creationId="{00000000-0000-0000-0000-000000000000}"/>
          </ac:spMkLst>
        </pc:spChg>
      </pc:sldChg>
      <pc:sldChg chg="modSp mod">
        <pc:chgData name="Cameron Kahrs" userId="ae8b6b69-d381-4065-a0bd-0652624e8c62" providerId="ADAL" clId="{E435A855-E9CE-425E-8F93-A5867D470022}" dt="2022-07-11T14:16:11.260" v="2063" actId="20577"/>
        <pc:sldMkLst>
          <pc:docMk/>
          <pc:sldMk cId="1904956503" sldId="2076138464"/>
        </pc:sldMkLst>
        <pc:spChg chg="mod">
          <ac:chgData name="Cameron Kahrs" userId="ae8b6b69-d381-4065-a0bd-0652624e8c62" providerId="ADAL" clId="{E435A855-E9CE-425E-8F93-A5867D470022}" dt="2022-07-11T14:16:11.260" v="2063" actId="20577"/>
          <ac:spMkLst>
            <pc:docMk/>
            <pc:sldMk cId="1904956503" sldId="2076138464"/>
            <ac:spMk id="4" creationId="{9F0F09D9-6486-406F-AC0A-8B36DF999008}"/>
          </ac:spMkLst>
        </pc:spChg>
      </pc:sldChg>
      <pc:sldChg chg="modSp mod">
        <pc:chgData name="Cameron Kahrs" userId="ae8b6b69-d381-4065-a0bd-0652624e8c62" providerId="ADAL" clId="{E435A855-E9CE-425E-8F93-A5867D470022}" dt="2022-07-11T14:33:00.020" v="2253" actId="20577"/>
        <pc:sldMkLst>
          <pc:docMk/>
          <pc:sldMk cId="2709227043" sldId="2076138471"/>
        </pc:sldMkLst>
        <pc:spChg chg="mod">
          <ac:chgData name="Cameron Kahrs" userId="ae8b6b69-d381-4065-a0bd-0652624e8c62" providerId="ADAL" clId="{E435A855-E9CE-425E-8F93-A5867D470022}" dt="2022-07-11T14:33:00.020" v="2253" actId="20577"/>
          <ac:spMkLst>
            <pc:docMk/>
            <pc:sldMk cId="2709227043" sldId="2076138471"/>
            <ac:spMk id="3" creationId="{5D7880FC-163A-6D46-B79B-C3E6C519777F}"/>
          </ac:spMkLst>
        </pc:spChg>
      </pc:sldChg>
      <pc:sldChg chg="addSp delSp modSp new del mod">
        <pc:chgData name="Cameron Kahrs" userId="ae8b6b69-d381-4065-a0bd-0652624e8c62" providerId="ADAL" clId="{E435A855-E9CE-425E-8F93-A5867D470022}" dt="2022-07-11T14:24:13.405" v="2139" actId="47"/>
        <pc:sldMkLst>
          <pc:docMk/>
          <pc:sldMk cId="4088353780" sldId="2076138473"/>
        </pc:sldMkLst>
        <pc:spChg chg="mod">
          <ac:chgData name="Cameron Kahrs" userId="ae8b6b69-d381-4065-a0bd-0652624e8c62" providerId="ADAL" clId="{E435A855-E9CE-425E-8F93-A5867D470022}" dt="2022-07-11T12:44:18.995" v="98" actId="20577"/>
          <ac:spMkLst>
            <pc:docMk/>
            <pc:sldMk cId="4088353780" sldId="2076138473"/>
            <ac:spMk id="2" creationId="{531DA943-C220-22A0-A718-0453CF79E873}"/>
          </ac:spMkLst>
        </pc:spChg>
        <pc:spChg chg="del mod">
          <ac:chgData name="Cameron Kahrs" userId="ae8b6b69-d381-4065-a0bd-0652624e8c62" providerId="ADAL" clId="{E435A855-E9CE-425E-8F93-A5867D470022}" dt="2022-07-11T13:05:15.387" v="909" actId="478"/>
          <ac:spMkLst>
            <pc:docMk/>
            <pc:sldMk cId="4088353780" sldId="2076138473"/>
            <ac:spMk id="3" creationId="{D63FEBA7-EE9F-8A4F-0B3D-C514E7413C59}"/>
          </ac:spMkLst>
        </pc:spChg>
        <pc:spChg chg="add del mod">
          <ac:chgData name="Cameron Kahrs" userId="ae8b6b69-d381-4065-a0bd-0652624e8c62" providerId="ADAL" clId="{E435A855-E9CE-425E-8F93-A5867D470022}" dt="2022-07-11T13:05:22.407" v="910" actId="478"/>
          <ac:spMkLst>
            <pc:docMk/>
            <pc:sldMk cId="4088353780" sldId="2076138473"/>
            <ac:spMk id="7" creationId="{8A3B424A-2F07-6CA5-9405-B6286C0DE2AE}"/>
          </ac:spMkLst>
        </pc:spChg>
        <pc:spChg chg="add mod">
          <ac:chgData name="Cameron Kahrs" userId="ae8b6b69-d381-4065-a0bd-0652624e8c62" providerId="ADAL" clId="{E435A855-E9CE-425E-8F93-A5867D470022}" dt="2022-07-11T14:21:56.521" v="2067" actId="1076"/>
          <ac:spMkLst>
            <pc:docMk/>
            <pc:sldMk cId="4088353780" sldId="2076138473"/>
            <ac:spMk id="8" creationId="{9D54E979-CAD9-5F4B-71B1-A1716624474F}"/>
          </ac:spMkLst>
        </pc:spChg>
        <pc:picChg chg="add mod">
          <ac:chgData name="Cameron Kahrs" userId="ae8b6b69-d381-4065-a0bd-0652624e8c62" providerId="ADAL" clId="{E435A855-E9CE-425E-8F93-A5867D470022}" dt="2022-07-11T14:21:56.521" v="2067" actId="1076"/>
          <ac:picMkLst>
            <pc:docMk/>
            <pc:sldMk cId="4088353780" sldId="2076138473"/>
            <ac:picMk id="5" creationId="{2A483427-00B4-2EF9-D3B7-D54E7D26CF45}"/>
          </ac:picMkLst>
        </pc:picChg>
        <pc:cxnChg chg="add mod">
          <ac:chgData name="Cameron Kahrs" userId="ae8b6b69-d381-4065-a0bd-0652624e8c62" providerId="ADAL" clId="{E435A855-E9CE-425E-8F93-A5867D470022}" dt="2022-07-11T14:21:56.521" v="2067" actId="1076"/>
          <ac:cxnSpMkLst>
            <pc:docMk/>
            <pc:sldMk cId="4088353780" sldId="2076138473"/>
            <ac:cxnSpMk id="10" creationId="{40E9C3F4-524B-1A85-A568-A5BD7D308C50}"/>
          </ac:cxnSpMkLst>
        </pc:cxnChg>
        <pc:cxnChg chg="add mod">
          <ac:chgData name="Cameron Kahrs" userId="ae8b6b69-d381-4065-a0bd-0652624e8c62" providerId="ADAL" clId="{E435A855-E9CE-425E-8F93-A5867D470022}" dt="2022-07-11T14:21:56.521" v="2067" actId="1076"/>
          <ac:cxnSpMkLst>
            <pc:docMk/>
            <pc:sldMk cId="4088353780" sldId="2076138473"/>
            <ac:cxnSpMk id="12" creationId="{007454F3-C59F-0815-FF8B-4A0CD8098011}"/>
          </ac:cxnSpMkLst>
        </pc:cxnChg>
      </pc:sldChg>
      <pc:sldChg chg="addSp delSp modSp del mod">
        <pc:chgData name="Cameron Kahrs" userId="ae8b6b69-d381-4065-a0bd-0652624e8c62" providerId="ADAL" clId="{E435A855-E9CE-425E-8F93-A5867D470022}" dt="2022-07-11T14:00:14.998" v="2029" actId="47"/>
        <pc:sldMkLst>
          <pc:docMk/>
          <pc:sldMk cId="3333269370" sldId="2076138476"/>
        </pc:sldMkLst>
        <pc:spChg chg="mod">
          <ac:chgData name="Cameron Kahrs" userId="ae8b6b69-d381-4065-a0bd-0652624e8c62" providerId="ADAL" clId="{E435A855-E9CE-425E-8F93-A5867D470022}" dt="2022-07-11T13:19:03.313" v="1613" actId="20577"/>
          <ac:spMkLst>
            <pc:docMk/>
            <pc:sldMk cId="3333269370" sldId="2076138476"/>
            <ac:spMk id="3" creationId="{36B42921-0190-A09B-A634-F2216703FB58}"/>
          </ac:spMkLst>
        </pc:spChg>
        <pc:picChg chg="add del mod">
          <ac:chgData name="Cameron Kahrs" userId="ae8b6b69-d381-4065-a0bd-0652624e8c62" providerId="ADAL" clId="{E435A855-E9CE-425E-8F93-A5867D470022}" dt="2022-07-11T13:17:37.726" v="1432" actId="478"/>
          <ac:picMkLst>
            <pc:docMk/>
            <pc:sldMk cId="3333269370" sldId="2076138476"/>
            <ac:picMk id="4" creationId="{981E1B82-B124-5CAC-A520-97A51385EBD8}"/>
          </ac:picMkLst>
        </pc:picChg>
        <pc:picChg chg="del">
          <ac:chgData name="Cameron Kahrs" userId="ae8b6b69-d381-4065-a0bd-0652624e8c62" providerId="ADAL" clId="{E435A855-E9CE-425E-8F93-A5867D470022}" dt="2022-07-11T13:08:18.326" v="959" actId="478"/>
          <ac:picMkLst>
            <pc:docMk/>
            <pc:sldMk cId="3333269370" sldId="2076138476"/>
            <ac:picMk id="6" creationId="{32DB6B91-B4F6-C488-DC10-3FFE6FA5090E}"/>
          </ac:picMkLst>
        </pc:picChg>
      </pc:sldChg>
      <pc:sldChg chg="delSp new del mod">
        <pc:chgData name="Cameron Kahrs" userId="ae8b6b69-d381-4065-a0bd-0652624e8c62" providerId="ADAL" clId="{E435A855-E9CE-425E-8F93-A5867D470022}" dt="2022-07-11T14:00:17.462" v="2030" actId="47"/>
        <pc:sldMkLst>
          <pc:docMk/>
          <pc:sldMk cId="646318556" sldId="2076138477"/>
        </pc:sldMkLst>
        <pc:spChg chg="del">
          <ac:chgData name="Cameron Kahrs" userId="ae8b6b69-d381-4065-a0bd-0652624e8c62" providerId="ADAL" clId="{E435A855-E9CE-425E-8F93-A5867D470022}" dt="2022-07-11T13:21:13.172" v="1615" actId="478"/>
          <ac:spMkLst>
            <pc:docMk/>
            <pc:sldMk cId="646318556" sldId="2076138477"/>
            <ac:spMk id="3" creationId="{DC233C52-F2A6-2965-B43E-5C1872155B92}"/>
          </ac:spMkLst>
        </pc:spChg>
      </pc:sldChg>
      <pc:sldChg chg="addSp modSp add mod">
        <pc:chgData name="Cameron Kahrs" userId="ae8b6b69-d381-4065-a0bd-0652624e8c62" providerId="ADAL" clId="{E435A855-E9CE-425E-8F93-A5867D470022}" dt="2022-07-11T14:25:07.169" v="2177" actId="20577"/>
        <pc:sldMkLst>
          <pc:docMk/>
          <pc:sldMk cId="1951689505" sldId="2076138478"/>
        </pc:sldMkLst>
        <pc:spChg chg="mod">
          <ac:chgData name="Cameron Kahrs" userId="ae8b6b69-d381-4065-a0bd-0652624e8c62" providerId="ADAL" clId="{E435A855-E9CE-425E-8F93-A5867D470022}" dt="2022-07-11T14:25:07.169" v="2177" actId="20577"/>
          <ac:spMkLst>
            <pc:docMk/>
            <pc:sldMk cId="1951689505" sldId="2076138478"/>
            <ac:spMk id="2" creationId="{531DA943-C220-22A0-A718-0453CF79E873}"/>
          </ac:spMkLst>
        </pc:spChg>
        <pc:spChg chg="add mod">
          <ac:chgData name="Cameron Kahrs" userId="ae8b6b69-d381-4065-a0bd-0652624e8c62" providerId="ADAL" clId="{E435A855-E9CE-425E-8F93-A5867D470022}" dt="2022-07-11T13:48:48.486" v="2010" actId="1076"/>
          <ac:spMkLst>
            <pc:docMk/>
            <pc:sldMk cId="1951689505" sldId="2076138478"/>
            <ac:spMk id="3" creationId="{2BE52464-2FAD-4280-D038-A51EB655D221}"/>
          </ac:spMkLst>
        </pc:spChg>
        <pc:spChg chg="add mod">
          <ac:chgData name="Cameron Kahrs" userId="ae8b6b69-d381-4065-a0bd-0652624e8c62" providerId="ADAL" clId="{E435A855-E9CE-425E-8F93-A5867D470022}" dt="2022-07-11T13:48:48.486" v="2010" actId="1076"/>
          <ac:spMkLst>
            <pc:docMk/>
            <pc:sldMk cId="1951689505" sldId="2076138478"/>
            <ac:spMk id="4" creationId="{2E9E77AB-565B-C14B-15F8-0F0696097FDB}"/>
          </ac:spMkLst>
        </pc:spChg>
        <pc:spChg chg="add mod">
          <ac:chgData name="Cameron Kahrs" userId="ae8b6b69-d381-4065-a0bd-0652624e8c62" providerId="ADAL" clId="{E435A855-E9CE-425E-8F93-A5867D470022}" dt="2022-07-11T13:48:48.486" v="2010" actId="1076"/>
          <ac:spMkLst>
            <pc:docMk/>
            <pc:sldMk cId="1951689505" sldId="2076138478"/>
            <ac:spMk id="6" creationId="{7765DA29-4126-7886-716F-904322A5D0BF}"/>
          </ac:spMkLst>
        </pc:spChg>
        <pc:spChg chg="add mod">
          <ac:chgData name="Cameron Kahrs" userId="ae8b6b69-d381-4065-a0bd-0652624e8c62" providerId="ADAL" clId="{E435A855-E9CE-425E-8F93-A5867D470022}" dt="2022-07-11T13:48:48.486" v="2010" actId="1076"/>
          <ac:spMkLst>
            <pc:docMk/>
            <pc:sldMk cId="1951689505" sldId="2076138478"/>
            <ac:spMk id="7" creationId="{CB07EFB4-A63A-478E-669F-831081378824}"/>
          </ac:spMkLst>
        </pc:spChg>
        <pc:spChg chg="mod">
          <ac:chgData name="Cameron Kahrs" userId="ae8b6b69-d381-4065-a0bd-0652624e8c62" providerId="ADAL" clId="{E435A855-E9CE-425E-8F93-A5867D470022}" dt="2022-07-11T13:59:48.303" v="2028" actId="1036"/>
          <ac:spMkLst>
            <pc:docMk/>
            <pc:sldMk cId="1951689505" sldId="2076138478"/>
            <ac:spMk id="8" creationId="{9D54E979-CAD9-5F4B-71B1-A1716624474F}"/>
          </ac:spMkLst>
        </pc:spChg>
        <pc:spChg chg="add mod">
          <ac:chgData name="Cameron Kahrs" userId="ae8b6b69-d381-4065-a0bd-0652624e8c62" providerId="ADAL" clId="{E435A855-E9CE-425E-8F93-A5867D470022}" dt="2022-07-11T13:48:52.138" v="2011" actId="1076"/>
          <ac:spMkLst>
            <pc:docMk/>
            <pc:sldMk cId="1951689505" sldId="2076138478"/>
            <ac:spMk id="9" creationId="{56947BC4-0A79-CF89-69C8-D61A01ED3E93}"/>
          </ac:spMkLst>
        </pc:spChg>
        <pc:spChg chg="add mod">
          <ac:chgData name="Cameron Kahrs" userId="ae8b6b69-d381-4065-a0bd-0652624e8c62" providerId="ADAL" clId="{E435A855-E9CE-425E-8F93-A5867D470022}" dt="2022-07-11T13:48:48.486" v="2010" actId="1076"/>
          <ac:spMkLst>
            <pc:docMk/>
            <pc:sldMk cId="1951689505" sldId="2076138478"/>
            <ac:spMk id="14" creationId="{DCBE6006-7859-BFAD-132C-F3517F5407AB}"/>
          </ac:spMkLst>
        </pc:spChg>
        <pc:spChg chg="add mod">
          <ac:chgData name="Cameron Kahrs" userId="ae8b6b69-d381-4065-a0bd-0652624e8c62" providerId="ADAL" clId="{E435A855-E9CE-425E-8F93-A5867D470022}" dt="2022-07-11T13:48:57.502" v="2012" actId="1076"/>
          <ac:spMkLst>
            <pc:docMk/>
            <pc:sldMk cId="1951689505" sldId="2076138478"/>
            <ac:spMk id="20" creationId="{20CA2F95-D000-303E-5A29-584B3C986B0E}"/>
          </ac:spMkLst>
        </pc:spChg>
        <pc:picChg chg="mod">
          <ac:chgData name="Cameron Kahrs" userId="ae8b6b69-d381-4065-a0bd-0652624e8c62" providerId="ADAL" clId="{E435A855-E9CE-425E-8F93-A5867D470022}" dt="2022-07-11T13:59:48.303" v="2028" actId="1036"/>
          <ac:picMkLst>
            <pc:docMk/>
            <pc:sldMk cId="1951689505" sldId="2076138478"/>
            <ac:picMk id="5" creationId="{2A483427-00B4-2EF9-D3B7-D54E7D26CF45}"/>
          </ac:picMkLst>
        </pc:picChg>
        <pc:picChg chg="add mod">
          <ac:chgData name="Cameron Kahrs" userId="ae8b6b69-d381-4065-a0bd-0652624e8c62" providerId="ADAL" clId="{E435A855-E9CE-425E-8F93-A5867D470022}" dt="2022-07-11T13:48:48.486" v="2010" actId="1076"/>
          <ac:picMkLst>
            <pc:docMk/>
            <pc:sldMk cId="1951689505" sldId="2076138478"/>
            <ac:picMk id="1026" creationId="{5D3215D5-8D4F-F05D-E0B7-676187B12986}"/>
          </ac:picMkLst>
        </pc:picChg>
        <pc:picChg chg="add mod">
          <ac:chgData name="Cameron Kahrs" userId="ae8b6b69-d381-4065-a0bd-0652624e8c62" providerId="ADAL" clId="{E435A855-E9CE-425E-8F93-A5867D470022}" dt="2022-07-11T13:48:48.486" v="2010" actId="1076"/>
          <ac:picMkLst>
            <pc:docMk/>
            <pc:sldMk cId="1951689505" sldId="2076138478"/>
            <ac:picMk id="1028" creationId="{EA225A1E-4EA9-1AF1-513A-38414A1BB18C}"/>
          </ac:picMkLst>
        </pc:picChg>
        <pc:picChg chg="add mod">
          <ac:chgData name="Cameron Kahrs" userId="ae8b6b69-d381-4065-a0bd-0652624e8c62" providerId="ADAL" clId="{E435A855-E9CE-425E-8F93-A5867D470022}" dt="2022-07-11T13:48:48.486" v="2010" actId="1076"/>
          <ac:picMkLst>
            <pc:docMk/>
            <pc:sldMk cId="1951689505" sldId="2076138478"/>
            <ac:picMk id="1030" creationId="{AE3FA672-202B-D402-1515-9CDF1145DABE}"/>
          </ac:picMkLst>
        </pc:picChg>
        <pc:picChg chg="add mod">
          <ac:chgData name="Cameron Kahrs" userId="ae8b6b69-d381-4065-a0bd-0652624e8c62" providerId="ADAL" clId="{E435A855-E9CE-425E-8F93-A5867D470022}" dt="2022-07-11T13:48:48.486" v="2010" actId="1076"/>
          <ac:picMkLst>
            <pc:docMk/>
            <pc:sldMk cId="1951689505" sldId="2076138478"/>
            <ac:picMk id="1032" creationId="{256D1C41-056F-526D-C5D8-A267FD0883F2}"/>
          </ac:picMkLst>
        </pc:picChg>
        <pc:cxnChg chg="mod">
          <ac:chgData name="Cameron Kahrs" userId="ae8b6b69-d381-4065-a0bd-0652624e8c62" providerId="ADAL" clId="{E435A855-E9CE-425E-8F93-A5867D470022}" dt="2022-07-11T13:59:48.303" v="2028" actId="1036"/>
          <ac:cxnSpMkLst>
            <pc:docMk/>
            <pc:sldMk cId="1951689505" sldId="2076138478"/>
            <ac:cxnSpMk id="10" creationId="{40E9C3F4-524B-1A85-A568-A5BD7D308C50}"/>
          </ac:cxnSpMkLst>
        </pc:cxnChg>
        <pc:cxnChg chg="mod">
          <ac:chgData name="Cameron Kahrs" userId="ae8b6b69-d381-4065-a0bd-0652624e8c62" providerId="ADAL" clId="{E435A855-E9CE-425E-8F93-A5867D470022}" dt="2022-07-11T13:59:48.303" v="2028" actId="1036"/>
          <ac:cxnSpMkLst>
            <pc:docMk/>
            <pc:sldMk cId="1951689505" sldId="2076138478"/>
            <ac:cxnSpMk id="12" creationId="{007454F3-C59F-0815-FF8B-4A0CD8098011}"/>
          </ac:cxnSpMkLst>
        </pc:cxnChg>
        <pc:cxnChg chg="add mod">
          <ac:chgData name="Cameron Kahrs" userId="ae8b6b69-d381-4065-a0bd-0652624e8c62" providerId="ADAL" clId="{E435A855-E9CE-425E-8F93-A5867D470022}" dt="2022-07-11T13:48:48.486" v="2010" actId="1076"/>
          <ac:cxnSpMkLst>
            <pc:docMk/>
            <pc:sldMk cId="1951689505" sldId="2076138478"/>
            <ac:cxnSpMk id="13" creationId="{620C7E46-AC05-8149-4A8E-CB708CA474A7}"/>
          </ac:cxnSpMkLst>
        </pc:cxnChg>
        <pc:cxnChg chg="add mod">
          <ac:chgData name="Cameron Kahrs" userId="ae8b6b69-d381-4065-a0bd-0652624e8c62" providerId="ADAL" clId="{E435A855-E9CE-425E-8F93-A5867D470022}" dt="2022-07-11T13:48:48.486" v="2010" actId="1076"/>
          <ac:cxnSpMkLst>
            <pc:docMk/>
            <pc:sldMk cId="1951689505" sldId="2076138478"/>
            <ac:cxnSpMk id="16" creationId="{F0137AA2-21B9-E744-7AB7-DF1156B17776}"/>
          </ac:cxnSpMkLst>
        </pc:cxnChg>
        <pc:cxnChg chg="add mod">
          <ac:chgData name="Cameron Kahrs" userId="ae8b6b69-d381-4065-a0bd-0652624e8c62" providerId="ADAL" clId="{E435A855-E9CE-425E-8F93-A5867D470022}" dt="2022-07-11T13:48:48.486" v="2010" actId="1076"/>
          <ac:cxnSpMkLst>
            <pc:docMk/>
            <pc:sldMk cId="1951689505" sldId="2076138478"/>
            <ac:cxnSpMk id="18" creationId="{ABD2CC46-3DFD-3357-9643-F2D0C39F5A37}"/>
          </ac:cxnSpMkLst>
        </pc:cxnChg>
      </pc:sldChg>
      <pc:sldChg chg="add del">
        <pc:chgData name="Cameron Kahrs" userId="ae8b6b69-d381-4065-a0bd-0652624e8c62" providerId="ADAL" clId="{E435A855-E9CE-425E-8F93-A5867D470022}" dt="2022-07-11T14:24:10.814" v="2138" actId="47"/>
        <pc:sldMkLst>
          <pc:docMk/>
          <pc:sldMk cId="3413413754" sldId="2076138479"/>
        </pc:sldMkLst>
      </pc:sldChg>
      <pc:sldChg chg="addSp delSp modSp new mod">
        <pc:chgData name="Cameron Kahrs" userId="ae8b6b69-d381-4065-a0bd-0652624e8c62" providerId="ADAL" clId="{E435A855-E9CE-425E-8F93-A5867D470022}" dt="2022-07-11T14:29:01.939" v="2182" actId="1076"/>
        <pc:sldMkLst>
          <pc:docMk/>
          <pc:sldMk cId="3125996944" sldId="2076138480"/>
        </pc:sldMkLst>
        <pc:spChg chg="mod">
          <ac:chgData name="Cameron Kahrs" userId="ae8b6b69-d381-4065-a0bd-0652624e8c62" providerId="ADAL" clId="{E435A855-E9CE-425E-8F93-A5867D470022}" dt="2022-07-11T14:24:17.631" v="2148" actId="20577"/>
          <ac:spMkLst>
            <pc:docMk/>
            <pc:sldMk cId="3125996944" sldId="2076138480"/>
            <ac:spMk id="2" creationId="{38D91F7D-9200-10E9-9039-70C2BA753012}"/>
          </ac:spMkLst>
        </pc:spChg>
        <pc:spChg chg="mod">
          <ac:chgData name="Cameron Kahrs" userId="ae8b6b69-d381-4065-a0bd-0652624e8c62" providerId="ADAL" clId="{E435A855-E9CE-425E-8F93-A5867D470022}" dt="2022-07-11T14:23:20.807" v="2092" actId="113"/>
          <ac:spMkLst>
            <pc:docMk/>
            <pc:sldMk cId="3125996944" sldId="2076138480"/>
            <ac:spMk id="3" creationId="{FC8B7380-2446-1999-05DB-07332969437A}"/>
          </ac:spMkLst>
        </pc:spChg>
        <pc:spChg chg="add del">
          <ac:chgData name="Cameron Kahrs" userId="ae8b6b69-d381-4065-a0bd-0652624e8c62" providerId="ADAL" clId="{E435A855-E9CE-425E-8F93-A5867D470022}" dt="2022-07-11T14:23:55.754" v="2134" actId="478"/>
          <ac:spMkLst>
            <pc:docMk/>
            <pc:sldMk cId="3125996944" sldId="2076138480"/>
            <ac:spMk id="7" creationId="{331A1387-2B53-BAE7-C7EE-8C2B9C58572A}"/>
          </ac:spMkLst>
        </pc:spChg>
        <pc:picChg chg="add del mod">
          <ac:chgData name="Cameron Kahrs" userId="ae8b6b69-d381-4065-a0bd-0652624e8c62" providerId="ADAL" clId="{E435A855-E9CE-425E-8F93-A5867D470022}" dt="2022-07-11T14:28:44.615" v="2178" actId="478"/>
          <ac:picMkLst>
            <pc:docMk/>
            <pc:sldMk cId="3125996944" sldId="2076138480"/>
            <ac:picMk id="5" creationId="{EE04F48E-E6C9-2253-7366-BEE022A25AD2}"/>
          </ac:picMkLst>
        </pc:picChg>
        <pc:picChg chg="add mod">
          <ac:chgData name="Cameron Kahrs" userId="ae8b6b69-d381-4065-a0bd-0652624e8c62" providerId="ADAL" clId="{E435A855-E9CE-425E-8F93-A5867D470022}" dt="2022-07-11T14:29:01.939" v="2182" actId="1076"/>
          <ac:picMkLst>
            <pc:docMk/>
            <pc:sldMk cId="3125996944" sldId="2076138480"/>
            <ac:picMk id="12" creationId="{9879F88A-11B6-4FE8-E8BA-A137785E148E}"/>
          </ac:picMkLst>
        </pc:picChg>
        <pc:cxnChg chg="add del mod">
          <ac:chgData name="Cameron Kahrs" userId="ae8b6b69-d381-4065-a0bd-0652624e8c62" providerId="ADAL" clId="{E435A855-E9CE-425E-8F93-A5867D470022}" dt="2022-07-11T14:23:57.488" v="2135" actId="478"/>
          <ac:cxnSpMkLst>
            <pc:docMk/>
            <pc:sldMk cId="3125996944" sldId="2076138480"/>
            <ac:cxnSpMk id="9" creationId="{AA8CB58B-DD0D-885E-1F30-F4B03E3A2D6E}"/>
          </ac:cxnSpMkLst>
        </pc:cxnChg>
        <pc:cxnChg chg="add del mod">
          <ac:chgData name="Cameron Kahrs" userId="ae8b6b69-d381-4065-a0bd-0652624e8c62" providerId="ADAL" clId="{E435A855-E9CE-425E-8F93-A5867D470022}" dt="2022-07-11T14:24:01.377" v="2136" actId="478"/>
          <ac:cxnSpMkLst>
            <pc:docMk/>
            <pc:sldMk cId="3125996944" sldId="2076138480"/>
            <ac:cxnSpMk id="11" creationId="{BFAAD388-D9C3-1CD5-4237-57106967AD0A}"/>
          </ac:cxnSpMkLst>
        </pc:cxnChg>
      </pc:sldChg>
      <pc:sldChg chg="addSp modSp new mod">
        <pc:chgData name="Cameron Kahrs" userId="ae8b6b69-d381-4065-a0bd-0652624e8c62" providerId="ADAL" clId="{E435A855-E9CE-425E-8F93-A5867D470022}" dt="2022-07-11T14:43:17.586" v="2446" actId="20577"/>
        <pc:sldMkLst>
          <pc:docMk/>
          <pc:sldMk cId="1622202565" sldId="2076138481"/>
        </pc:sldMkLst>
        <pc:spChg chg="mod">
          <ac:chgData name="Cameron Kahrs" userId="ae8b6b69-d381-4065-a0bd-0652624e8c62" providerId="ADAL" clId="{E435A855-E9CE-425E-8F93-A5867D470022}" dt="2022-07-11T14:32:15.154" v="2230" actId="20577"/>
          <ac:spMkLst>
            <pc:docMk/>
            <pc:sldMk cId="1622202565" sldId="2076138481"/>
            <ac:spMk id="2" creationId="{F8941889-2D55-28D9-5AF8-B7AF86DBB9B6}"/>
          </ac:spMkLst>
        </pc:spChg>
        <pc:spChg chg="mod">
          <ac:chgData name="Cameron Kahrs" userId="ae8b6b69-d381-4065-a0bd-0652624e8c62" providerId="ADAL" clId="{E435A855-E9CE-425E-8F93-A5867D470022}" dt="2022-07-11T14:43:17.586" v="2446" actId="20577"/>
          <ac:spMkLst>
            <pc:docMk/>
            <pc:sldMk cId="1622202565" sldId="2076138481"/>
            <ac:spMk id="3" creationId="{277EC55E-4C19-B1B8-FF89-39B7E4F8CCD8}"/>
          </ac:spMkLst>
        </pc:spChg>
        <pc:picChg chg="add mod">
          <ac:chgData name="Cameron Kahrs" userId="ae8b6b69-d381-4065-a0bd-0652624e8c62" providerId="ADAL" clId="{E435A855-E9CE-425E-8F93-A5867D470022}" dt="2022-07-11T14:35:46.835" v="2271" actId="1076"/>
          <ac:picMkLst>
            <pc:docMk/>
            <pc:sldMk cId="1622202565" sldId="2076138481"/>
            <ac:picMk id="2050" creationId="{37EDD22C-A348-2E3F-894E-D045DFF967C0}"/>
          </ac:picMkLst>
        </pc:picChg>
      </pc:sldChg>
      <pc:sldChg chg="modSp mod">
        <pc:chgData name="Cameron Kahrs" userId="ae8b6b69-d381-4065-a0bd-0652624e8c62" providerId="ADAL" clId="{E435A855-E9CE-425E-8F93-A5867D470022}" dt="2022-07-11T14:43:45.922" v="2456" actId="113"/>
        <pc:sldMkLst>
          <pc:docMk/>
          <pc:sldMk cId="2925337371" sldId="2076138482"/>
        </pc:sldMkLst>
        <pc:spChg chg="mod">
          <ac:chgData name="Cameron Kahrs" userId="ae8b6b69-d381-4065-a0bd-0652624e8c62" providerId="ADAL" clId="{E435A855-E9CE-425E-8F93-A5867D470022}" dt="2022-07-11T14:43:45.922" v="2456" actId="113"/>
          <ac:spMkLst>
            <pc:docMk/>
            <pc:sldMk cId="2925337371" sldId="2076138482"/>
            <ac:spMk id="3" creationId="{5D7880FC-163A-6D46-B79B-C3E6C519777F}"/>
          </ac:spMkLst>
        </pc:spChg>
      </pc:sldChg>
      <pc:sldChg chg="modSp mod">
        <pc:chgData name="Cameron Kahrs" userId="ae8b6b69-d381-4065-a0bd-0652624e8c62" providerId="ADAL" clId="{E435A855-E9CE-425E-8F93-A5867D470022}" dt="2022-07-11T14:44:00.883" v="2462" actId="404"/>
        <pc:sldMkLst>
          <pc:docMk/>
          <pc:sldMk cId="943549975" sldId="2076138483"/>
        </pc:sldMkLst>
        <pc:spChg chg="mod">
          <ac:chgData name="Cameron Kahrs" userId="ae8b6b69-d381-4065-a0bd-0652624e8c62" providerId="ADAL" clId="{E435A855-E9CE-425E-8F93-A5867D470022}" dt="2022-07-11T14:44:00.883" v="2462" actId="404"/>
          <ac:spMkLst>
            <pc:docMk/>
            <pc:sldMk cId="943549975" sldId="2076138483"/>
            <ac:spMk id="3" creationId="{5D7880FC-163A-6D46-B79B-C3E6C519777F}"/>
          </ac:spMkLst>
        </pc:spChg>
      </pc:sldChg>
    </pc:docChg>
  </pc:docChgLst>
  <pc:docChgLst>
    <pc:chgData name="Cameron Kahrs" userId="ae8b6b69-d381-4065-a0bd-0652624e8c62" providerId="ADAL" clId="{1EB485D5-0CF6-4FF2-A98F-400A2C0DF542}"/>
    <pc:docChg chg="undo redo custSel addSld delSld modSld">
      <pc:chgData name="Cameron Kahrs" userId="ae8b6b69-d381-4065-a0bd-0652624e8c62" providerId="ADAL" clId="{1EB485D5-0CF6-4FF2-A98F-400A2C0DF542}" dt="2023-04-12T12:31:27.441" v="601" actId="20577"/>
      <pc:docMkLst>
        <pc:docMk/>
      </pc:docMkLst>
      <pc:sldChg chg="modSp mod">
        <pc:chgData name="Cameron Kahrs" userId="ae8b6b69-d381-4065-a0bd-0652624e8c62" providerId="ADAL" clId="{1EB485D5-0CF6-4FF2-A98F-400A2C0DF542}" dt="2023-04-04T12:57:41.555" v="8" actId="20577"/>
        <pc:sldMkLst>
          <pc:docMk/>
          <pc:sldMk cId="1647071200" sldId="2076138262"/>
        </pc:sldMkLst>
        <pc:spChg chg="mod">
          <ac:chgData name="Cameron Kahrs" userId="ae8b6b69-d381-4065-a0bd-0652624e8c62" providerId="ADAL" clId="{1EB485D5-0CF6-4FF2-A98F-400A2C0DF542}" dt="2023-04-04T12:57:41.555" v="8" actId="20577"/>
          <ac:spMkLst>
            <pc:docMk/>
            <pc:sldMk cId="1647071200" sldId="2076138262"/>
            <ac:spMk id="5" creationId="{00000000-0000-0000-0000-000000000000}"/>
          </ac:spMkLst>
        </pc:spChg>
      </pc:sldChg>
      <pc:sldChg chg="modSp mod">
        <pc:chgData name="Cameron Kahrs" userId="ae8b6b69-d381-4065-a0bd-0652624e8c62" providerId="ADAL" clId="{1EB485D5-0CF6-4FF2-A98F-400A2C0DF542}" dt="2023-04-04T12:59:00.837" v="67" actId="20577"/>
        <pc:sldMkLst>
          <pc:docMk/>
          <pc:sldMk cId="1904956503" sldId="2076138464"/>
        </pc:sldMkLst>
        <pc:spChg chg="mod">
          <ac:chgData name="Cameron Kahrs" userId="ae8b6b69-d381-4065-a0bd-0652624e8c62" providerId="ADAL" clId="{1EB485D5-0CF6-4FF2-A98F-400A2C0DF542}" dt="2023-04-04T12:59:00.837" v="67" actId="20577"/>
          <ac:spMkLst>
            <pc:docMk/>
            <pc:sldMk cId="1904956503" sldId="2076138464"/>
            <ac:spMk id="4" creationId="{9F0F09D9-6486-406F-AC0A-8B36DF999008}"/>
          </ac:spMkLst>
        </pc:spChg>
      </pc:sldChg>
      <pc:sldChg chg="modSp mod">
        <pc:chgData name="Cameron Kahrs" userId="ae8b6b69-d381-4065-a0bd-0652624e8c62" providerId="ADAL" clId="{1EB485D5-0CF6-4FF2-A98F-400A2C0DF542}" dt="2023-04-04T12:58:21.958" v="53" actId="20577"/>
        <pc:sldMkLst>
          <pc:docMk/>
          <pc:sldMk cId="2709227043" sldId="2076138471"/>
        </pc:sldMkLst>
        <pc:spChg chg="mod">
          <ac:chgData name="Cameron Kahrs" userId="ae8b6b69-d381-4065-a0bd-0652624e8c62" providerId="ADAL" clId="{1EB485D5-0CF6-4FF2-A98F-400A2C0DF542}" dt="2023-04-04T12:57:50.191" v="9" actId="20577"/>
          <ac:spMkLst>
            <pc:docMk/>
            <pc:sldMk cId="2709227043" sldId="2076138471"/>
            <ac:spMk id="3" creationId="{5D7880FC-163A-6D46-B79B-C3E6C519777F}"/>
          </ac:spMkLst>
        </pc:spChg>
        <pc:spChg chg="mod">
          <ac:chgData name="Cameron Kahrs" userId="ae8b6b69-d381-4065-a0bd-0652624e8c62" providerId="ADAL" clId="{1EB485D5-0CF6-4FF2-A98F-400A2C0DF542}" dt="2023-04-04T12:58:21.958" v="53" actId="20577"/>
          <ac:spMkLst>
            <pc:docMk/>
            <pc:sldMk cId="2709227043" sldId="2076138471"/>
            <ac:spMk id="6" creationId="{A685BEC8-891F-647E-FBA2-DA97A35AC328}"/>
          </ac:spMkLst>
        </pc:spChg>
      </pc:sldChg>
      <pc:sldChg chg="del">
        <pc:chgData name="Cameron Kahrs" userId="ae8b6b69-d381-4065-a0bd-0652624e8c62" providerId="ADAL" clId="{1EB485D5-0CF6-4FF2-A98F-400A2C0DF542}" dt="2023-04-04T12:58:51.878" v="54" actId="47"/>
        <pc:sldMkLst>
          <pc:docMk/>
          <pc:sldMk cId="1951689505" sldId="2076138478"/>
        </pc:sldMkLst>
      </pc:sldChg>
      <pc:sldChg chg="addSp delSp modSp mod">
        <pc:chgData name="Cameron Kahrs" userId="ae8b6b69-d381-4065-a0bd-0652624e8c62" providerId="ADAL" clId="{1EB485D5-0CF6-4FF2-A98F-400A2C0DF542}" dt="2023-04-12T12:31:22.201" v="600" actId="20577"/>
        <pc:sldMkLst>
          <pc:docMk/>
          <pc:sldMk cId="3125996944" sldId="2076138480"/>
        </pc:sldMkLst>
        <pc:spChg chg="mod">
          <ac:chgData name="Cameron Kahrs" userId="ae8b6b69-d381-4065-a0bd-0652624e8c62" providerId="ADAL" clId="{1EB485D5-0CF6-4FF2-A98F-400A2C0DF542}" dt="2023-04-12T12:31:22.201" v="600" actId="20577"/>
          <ac:spMkLst>
            <pc:docMk/>
            <pc:sldMk cId="3125996944" sldId="2076138480"/>
            <ac:spMk id="2" creationId="{38D91F7D-9200-10E9-9039-70C2BA753012}"/>
          </ac:spMkLst>
        </pc:spChg>
        <pc:spChg chg="mod">
          <ac:chgData name="Cameron Kahrs" userId="ae8b6b69-d381-4065-a0bd-0652624e8c62" providerId="ADAL" clId="{1EB485D5-0CF6-4FF2-A98F-400A2C0DF542}" dt="2023-04-04T13:34:35.059" v="219" actId="20577"/>
          <ac:spMkLst>
            <pc:docMk/>
            <pc:sldMk cId="3125996944" sldId="2076138480"/>
            <ac:spMk id="3" creationId="{FC8B7380-2446-1999-05DB-07332969437A}"/>
          </ac:spMkLst>
        </pc:spChg>
        <pc:spChg chg="add mod">
          <ac:chgData name="Cameron Kahrs" userId="ae8b6b69-d381-4065-a0bd-0652624e8c62" providerId="ADAL" clId="{1EB485D5-0CF6-4FF2-A98F-400A2C0DF542}" dt="2023-04-04T13:33:37.210" v="148" actId="14100"/>
          <ac:spMkLst>
            <pc:docMk/>
            <pc:sldMk cId="3125996944" sldId="2076138480"/>
            <ac:spMk id="10" creationId="{6C587FF3-6984-9E0C-BACD-357D1791C7F4}"/>
          </ac:spMkLst>
        </pc:spChg>
        <pc:picChg chg="add del mod">
          <ac:chgData name="Cameron Kahrs" userId="ae8b6b69-d381-4065-a0bd-0652624e8c62" providerId="ADAL" clId="{1EB485D5-0CF6-4FF2-A98F-400A2C0DF542}" dt="2023-04-04T13:30:50.799" v="97" actId="478"/>
          <ac:picMkLst>
            <pc:docMk/>
            <pc:sldMk cId="3125996944" sldId="2076138480"/>
            <ac:picMk id="5" creationId="{92353293-1FA3-2D93-90D4-532D9216503F}"/>
          </ac:picMkLst>
        </pc:picChg>
        <pc:picChg chg="add del mod">
          <ac:chgData name="Cameron Kahrs" userId="ae8b6b69-d381-4065-a0bd-0652624e8c62" providerId="ADAL" clId="{1EB485D5-0CF6-4FF2-A98F-400A2C0DF542}" dt="2023-04-04T13:32:09.200" v="102" actId="478"/>
          <ac:picMkLst>
            <pc:docMk/>
            <pc:sldMk cId="3125996944" sldId="2076138480"/>
            <ac:picMk id="7" creationId="{8B8F159E-41ED-4847-EABF-62E41F296516}"/>
          </ac:picMkLst>
        </pc:picChg>
        <pc:picChg chg="add mod">
          <ac:chgData name="Cameron Kahrs" userId="ae8b6b69-d381-4065-a0bd-0652624e8c62" providerId="ADAL" clId="{1EB485D5-0CF6-4FF2-A98F-400A2C0DF542}" dt="2023-04-04T13:33:00.001" v="142" actId="1076"/>
          <ac:picMkLst>
            <pc:docMk/>
            <pc:sldMk cId="3125996944" sldId="2076138480"/>
            <ac:picMk id="9" creationId="{423B2E41-8CA1-E979-C764-E8E932CFC1FB}"/>
          </ac:picMkLst>
        </pc:picChg>
        <pc:picChg chg="del">
          <ac:chgData name="Cameron Kahrs" userId="ae8b6b69-d381-4065-a0bd-0652624e8c62" providerId="ADAL" clId="{1EB485D5-0CF6-4FF2-A98F-400A2C0DF542}" dt="2023-04-04T12:58:05.060" v="30" actId="478"/>
          <ac:picMkLst>
            <pc:docMk/>
            <pc:sldMk cId="3125996944" sldId="2076138480"/>
            <ac:picMk id="12" creationId="{9879F88A-11B6-4FE8-E8BA-A137785E148E}"/>
          </ac:picMkLst>
        </pc:picChg>
      </pc:sldChg>
      <pc:sldChg chg="del">
        <pc:chgData name="Cameron Kahrs" userId="ae8b6b69-d381-4065-a0bd-0652624e8c62" providerId="ADAL" clId="{1EB485D5-0CF6-4FF2-A98F-400A2C0DF542}" dt="2023-04-04T12:59:03.787" v="68" actId="47"/>
        <pc:sldMkLst>
          <pc:docMk/>
          <pc:sldMk cId="1622202565" sldId="2076138481"/>
        </pc:sldMkLst>
      </pc:sldChg>
      <pc:sldChg chg="modSp mod">
        <pc:chgData name="Cameron Kahrs" userId="ae8b6b69-d381-4065-a0bd-0652624e8c62" providerId="ADAL" clId="{1EB485D5-0CF6-4FF2-A98F-400A2C0DF542}" dt="2023-04-04T12:58:15.783" v="44" actId="20577"/>
        <pc:sldMkLst>
          <pc:docMk/>
          <pc:sldMk cId="2925337371" sldId="2076138482"/>
        </pc:sldMkLst>
        <pc:spChg chg="mod">
          <ac:chgData name="Cameron Kahrs" userId="ae8b6b69-d381-4065-a0bd-0652624e8c62" providerId="ADAL" clId="{1EB485D5-0CF6-4FF2-A98F-400A2C0DF542}" dt="2023-04-04T12:58:10.352" v="31" actId="20577"/>
          <ac:spMkLst>
            <pc:docMk/>
            <pc:sldMk cId="2925337371" sldId="2076138482"/>
            <ac:spMk id="3" creationId="{5D7880FC-163A-6D46-B79B-C3E6C519777F}"/>
          </ac:spMkLst>
        </pc:spChg>
        <pc:spChg chg="mod">
          <ac:chgData name="Cameron Kahrs" userId="ae8b6b69-d381-4065-a0bd-0652624e8c62" providerId="ADAL" clId="{1EB485D5-0CF6-4FF2-A98F-400A2C0DF542}" dt="2023-04-04T12:58:15.783" v="44" actId="20577"/>
          <ac:spMkLst>
            <pc:docMk/>
            <pc:sldMk cId="2925337371" sldId="2076138482"/>
            <ac:spMk id="6" creationId="{A685BEC8-891F-647E-FBA2-DA97A35AC328}"/>
          </ac:spMkLst>
        </pc:spChg>
      </pc:sldChg>
      <pc:sldChg chg="modSp add del mod">
        <pc:chgData name="Cameron Kahrs" userId="ae8b6b69-d381-4065-a0bd-0652624e8c62" providerId="ADAL" clId="{1EB485D5-0CF6-4FF2-A98F-400A2C0DF542}" dt="2023-04-04T13:40:55.056" v="263" actId="47"/>
        <pc:sldMkLst>
          <pc:docMk/>
          <pc:sldMk cId="448097740" sldId="2076138483"/>
        </pc:sldMkLst>
        <pc:spChg chg="mod">
          <ac:chgData name="Cameron Kahrs" userId="ae8b6b69-d381-4065-a0bd-0652624e8c62" providerId="ADAL" clId="{1EB485D5-0CF6-4FF2-A98F-400A2C0DF542}" dt="2023-04-04T13:40:52.107" v="262" actId="20577"/>
          <ac:spMkLst>
            <pc:docMk/>
            <pc:sldMk cId="448097740" sldId="2076138483"/>
            <ac:spMk id="3" creationId="{FC8B7380-2446-1999-05DB-07332969437A}"/>
          </ac:spMkLst>
        </pc:spChg>
      </pc:sldChg>
      <pc:sldChg chg="addSp delSp modSp add mod">
        <pc:chgData name="Cameron Kahrs" userId="ae8b6b69-d381-4065-a0bd-0652624e8c62" providerId="ADAL" clId="{1EB485D5-0CF6-4FF2-A98F-400A2C0DF542}" dt="2023-04-12T12:31:27.441" v="601" actId="20577"/>
        <pc:sldMkLst>
          <pc:docMk/>
          <pc:sldMk cId="454737792" sldId="2076138483"/>
        </pc:sldMkLst>
        <pc:spChg chg="mod">
          <ac:chgData name="Cameron Kahrs" userId="ae8b6b69-d381-4065-a0bd-0652624e8c62" providerId="ADAL" clId="{1EB485D5-0CF6-4FF2-A98F-400A2C0DF542}" dt="2023-04-12T12:31:27.441" v="601" actId="20577"/>
          <ac:spMkLst>
            <pc:docMk/>
            <pc:sldMk cId="454737792" sldId="2076138483"/>
            <ac:spMk id="2" creationId="{38D91F7D-9200-10E9-9039-70C2BA753012}"/>
          </ac:spMkLst>
        </pc:spChg>
        <pc:spChg chg="mod">
          <ac:chgData name="Cameron Kahrs" userId="ae8b6b69-d381-4065-a0bd-0652624e8c62" providerId="ADAL" clId="{1EB485D5-0CF6-4FF2-A98F-400A2C0DF542}" dt="2023-04-10T13:12:55.519" v="599" actId="20577"/>
          <ac:spMkLst>
            <pc:docMk/>
            <pc:sldMk cId="454737792" sldId="2076138483"/>
            <ac:spMk id="3" creationId="{FC8B7380-2446-1999-05DB-07332969437A}"/>
          </ac:spMkLst>
        </pc:spChg>
        <pc:spChg chg="mod ord">
          <ac:chgData name="Cameron Kahrs" userId="ae8b6b69-d381-4065-a0bd-0652624e8c62" providerId="ADAL" clId="{1EB485D5-0CF6-4FF2-A98F-400A2C0DF542}" dt="2023-04-10T13:12:47.360" v="545" actId="1038"/>
          <ac:spMkLst>
            <pc:docMk/>
            <pc:sldMk cId="454737792" sldId="2076138483"/>
            <ac:spMk id="10" creationId="{6C587FF3-6984-9E0C-BACD-357D1791C7F4}"/>
          </ac:spMkLst>
        </pc:spChg>
        <pc:picChg chg="add mod">
          <ac:chgData name="Cameron Kahrs" userId="ae8b6b69-d381-4065-a0bd-0652624e8c62" providerId="ADAL" clId="{1EB485D5-0CF6-4FF2-A98F-400A2C0DF542}" dt="2023-04-10T13:12:47.360" v="545" actId="1038"/>
          <ac:picMkLst>
            <pc:docMk/>
            <pc:sldMk cId="454737792" sldId="2076138483"/>
            <ac:picMk id="5" creationId="{27C077B3-6058-0A5C-4022-ECCBC3C2CC31}"/>
          </ac:picMkLst>
        </pc:picChg>
        <pc:picChg chg="del">
          <ac:chgData name="Cameron Kahrs" userId="ae8b6b69-d381-4065-a0bd-0652624e8c62" providerId="ADAL" clId="{1EB485D5-0CF6-4FF2-A98F-400A2C0DF542}" dt="2023-04-10T13:10:53.143" v="337" actId="478"/>
          <ac:picMkLst>
            <pc:docMk/>
            <pc:sldMk cId="454737792" sldId="2076138483"/>
            <ac:picMk id="9" creationId="{423B2E41-8CA1-E979-C764-E8E932CFC1FB}"/>
          </ac:picMkLst>
        </pc:picChg>
      </pc:sldChg>
      <pc:sldChg chg="del">
        <pc:chgData name="Cameron Kahrs" userId="ae8b6b69-d381-4065-a0bd-0652624e8c62" providerId="ADAL" clId="{1EB485D5-0CF6-4FF2-A98F-400A2C0DF542}" dt="2023-04-04T12:59:05.416" v="69" actId="47"/>
        <pc:sldMkLst>
          <pc:docMk/>
          <pc:sldMk cId="943549975" sldId="2076138483"/>
        </pc:sldMkLst>
      </pc:sldChg>
      <pc:sldChg chg="add del">
        <pc:chgData name="Cameron Kahrs" userId="ae8b6b69-d381-4065-a0bd-0652624e8c62" providerId="ADAL" clId="{1EB485D5-0CF6-4FF2-A98F-400A2C0DF542}" dt="2023-04-04T13:42:56.197" v="265" actId="47"/>
        <pc:sldMkLst>
          <pc:docMk/>
          <pc:sldMk cId="3654649410" sldId="207613848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8E13B1-6553-4189-9DDD-AE323B0FA8D3}" type="datetimeFigureOut">
              <a:rPr lang="en-US" smtClean="0"/>
              <a:t>4/12/2023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43A79-59E8-4EF2-9698-6699C2109BED}" type="slidenum">
              <a:rPr lang="en-US" smtClean="0"/>
              <a:t>‹#›</a:t>
            </a:fld>
            <a:endParaRPr lang="en-US"/>
          </a:p>
        </p:txBody>
      </p:sp>
    </p:spTree>
    <p:extLst>
      <p:ext uri="{BB962C8B-B14F-4D97-AF65-F5344CB8AC3E}">
        <p14:creationId xmlns:p14="http://schemas.microsoft.com/office/powerpoint/2010/main" val="1055667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962995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62C61DAB-D93E-49CA-B245-379601CFE8D0}"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08057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563244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70193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57312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4/12/2023 8:11 AM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582505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Master" Target="../slideMasters/slideMaster2.xml"/><Relationship Id="rId4" Type="http://schemas.openxmlformats.org/officeDocument/2006/relationships/image" Target="../media/image1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Master" Target="../slideMasters/slideMaster2.xml"/><Relationship Id="rId5" Type="http://schemas.openxmlformats.org/officeDocument/2006/relationships/image" Target="../media/image20.jpeg"/><Relationship Id="rId4" Type="http://schemas.openxmlformats.org/officeDocument/2006/relationships/image" Target="../media/image19.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4.jpeg"/><Relationship Id="rId1" Type="http://schemas.openxmlformats.org/officeDocument/2006/relationships/slideMaster" Target="../slideMasters/slideMaster2.xml"/><Relationship Id="rId6" Type="http://schemas.openxmlformats.org/officeDocument/2006/relationships/image" Target="../media/image21.jpeg"/><Relationship Id="rId5" Type="http://schemas.openxmlformats.org/officeDocument/2006/relationships/image" Target="../media/image11.jpeg"/><Relationship Id="rId4" Type="http://schemas.openxmlformats.org/officeDocument/2006/relationships/image" Target="../media/image10.jpeg"/></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DB611-4C27-1A17-9D06-8B450662D8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F15CFC-5FE1-66E9-AD01-B4F9A29022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30FFD0-03D5-1D6D-3B55-5318F19F13B7}"/>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26E83BE7-9530-FCBA-287F-DD2408355E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73A7C4-2826-F7CB-EEEF-3DED183D9D7E}"/>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1861958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64A4D-310B-313C-C510-0ECB502EF8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EAAF48-28B8-3732-BE7F-208409B1DD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6C848-29F3-71BC-657E-181D4CC2662A}"/>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91EBFBC3-73FF-D7BD-86FD-9D3A6AD636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58FDE4-BE1E-F4F6-18FF-CF614ED2516D}"/>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3346028882"/>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9272260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0662009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00451329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54357721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2589207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2036029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820855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89426479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6841133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136037986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7B94B-22B9-68D9-E26A-E2E2090FA4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C49A7E3-0635-CEF9-B565-7F8C4450C1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6AA962-CCCF-8171-241A-41C67A71A474}"/>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F5460492-2682-3403-4FC8-7A99990713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22E2F-7017-2FEB-5264-BE976259EED0}"/>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3638580771"/>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375516907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415847129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298924787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45125825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12871512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1568850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46254129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17555323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411494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399486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spTree>
    <p:extLst>
      <p:ext uri="{BB962C8B-B14F-4D97-AF65-F5344CB8AC3E}">
        <p14:creationId xmlns:p14="http://schemas.microsoft.com/office/powerpoint/2010/main" val="28201652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615293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666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41941896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86657703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5787969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967704"/>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3_Title &amp; body with bullets slide">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B7040F-1E2C-4F82-ABB7-F07F089ED8BE}"/>
              </a:ext>
            </a:extLst>
          </p:cNvPr>
          <p:cNvSpPr>
            <a:spLocks noGrp="1"/>
          </p:cNvSpPr>
          <p:nvPr>
            <p:ph type="title"/>
          </p:nvPr>
        </p:nvSpPr>
        <p:spPr>
          <a:xfrm>
            <a:off x="426425" y="1632912"/>
            <a:ext cx="4849473" cy="744014"/>
          </a:xfrm>
        </p:spPr>
        <p:txBody>
          <a:bodyPr anchor="b"/>
          <a:lstStyle>
            <a:lvl1pPr algn="l">
              <a:defRPr/>
            </a:lvl1pPr>
          </a:lstStyle>
          <a:p>
            <a:r>
              <a:rPr lang="en-US"/>
              <a:t>Click to edit Master title style</a:t>
            </a:r>
          </a:p>
        </p:txBody>
      </p:sp>
      <p:sp>
        <p:nvSpPr>
          <p:cNvPr id="5" name="Text Placeholder 4">
            <a:extLst>
              <a:ext uri="{FF2B5EF4-FFF2-40B4-BE49-F238E27FC236}">
                <a16:creationId xmlns:a16="http://schemas.microsoft.com/office/drawing/2014/main" id="{F411E651-2C76-4DFB-BA46-04AC1CE3E4AD}"/>
              </a:ext>
            </a:extLst>
          </p:cNvPr>
          <p:cNvSpPr>
            <a:spLocks noGrp="1"/>
          </p:cNvSpPr>
          <p:nvPr>
            <p:ph type="body" sz="quarter" idx="12"/>
          </p:nvPr>
        </p:nvSpPr>
        <p:spPr>
          <a:xfrm>
            <a:off x="427038" y="2520564"/>
            <a:ext cx="4848969" cy="276999"/>
          </a:xfrm>
        </p:spPr>
        <p:txBody>
          <a:bodyPr/>
          <a:lstStyle>
            <a:lvl1pPr marL="0" indent="0">
              <a:buNone/>
              <a:defRPr sz="1800"/>
            </a:lvl1pPr>
          </a:lstStyle>
          <a:p>
            <a:pPr lvl="0"/>
            <a:r>
              <a:rPr lang="en-US"/>
              <a:t>Click to edit Master text styles</a:t>
            </a:r>
          </a:p>
        </p:txBody>
      </p:sp>
    </p:spTree>
    <p:extLst>
      <p:ext uri="{BB962C8B-B14F-4D97-AF65-F5344CB8AC3E}">
        <p14:creationId xmlns:p14="http://schemas.microsoft.com/office/powerpoint/2010/main" val="3665252010"/>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dirty="0"/>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0253273"/>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userDrawn="1">
  <p:cSld name="1_Title Subtitl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376BD704-2ABF-0642-ABEB-BE4F31DA715E}"/>
              </a:ext>
            </a:extLst>
          </p:cNvPr>
          <p:cNvSpPr>
            <a:spLocks noGrp="1"/>
          </p:cNvSpPr>
          <p:nvPr>
            <p:ph type="body" sz="quarter" idx="10"/>
          </p:nvPr>
        </p:nvSpPr>
        <p:spPr>
          <a:xfrm>
            <a:off x="587375" y="980720"/>
            <a:ext cx="11018838" cy="307777"/>
          </a:xfrm>
        </p:spPr>
        <p:txBody>
          <a:bodyPr/>
          <a:lstStyle>
            <a:lvl1pPr marL="0" indent="0">
              <a:buNone/>
              <a:defRPr sz="2000" spc="-20" baseline="0">
                <a:solidFill>
                  <a:schemeClr val="accent1"/>
                </a:solidFill>
                <a:latin typeface="+mj-lt"/>
              </a:defRPr>
            </a:lvl1pPr>
          </a:lstStyle>
          <a:p>
            <a:pPr lvl="0"/>
            <a:r>
              <a:rPr lang="en-US" dirty="0"/>
              <a:t>Click to edit Master text styles</a:t>
            </a:r>
          </a:p>
        </p:txBody>
      </p:sp>
      <p:sp>
        <p:nvSpPr>
          <p:cNvPr id="2" name="Title 1">
            <a:extLst>
              <a:ext uri="{FF2B5EF4-FFF2-40B4-BE49-F238E27FC236}">
                <a16:creationId xmlns:a16="http://schemas.microsoft.com/office/drawing/2014/main" id="{71B814FC-03EF-4AFC-8806-23A03D23971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1789823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spTree>
    <p:extLst>
      <p:ext uri="{BB962C8B-B14F-4D97-AF65-F5344CB8AC3E}">
        <p14:creationId xmlns:p14="http://schemas.microsoft.com/office/powerpoint/2010/main" val="38843273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7459035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75150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3103599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3840">
          <p15:clr>
            <a:srgbClr val="5ACBF0"/>
          </p15:clr>
        </p15:guide>
        <p15:guide id="4"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6742831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spTree>
    <p:extLst>
      <p:ext uri="{BB962C8B-B14F-4D97-AF65-F5344CB8AC3E}">
        <p14:creationId xmlns:p14="http://schemas.microsoft.com/office/powerpoint/2010/main" val="21355224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5" pos="3545">
          <p15:clr>
            <a:srgbClr val="FBAE40"/>
          </p15:clr>
        </p15:guide>
        <p15:guide id="6" pos="3364">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8521463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CA3CB-1597-45F8-B9FB-E94F777ED7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DCA70C-9564-2F37-5BA3-A1E88CEEB73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B51A15-5785-A00D-F2E1-E72DABA0D368}"/>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B3122858-1DE6-A349-5860-D9152E74C2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063810-A4C1-D0BB-809D-92C5C3BFBA23}"/>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178887259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6627516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0537252"/>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195465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6221978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4783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1082976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549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8593461"/>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3007195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27303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610">
          <p15:clr>
            <a:srgbClr val="5ACBF0"/>
          </p15:clr>
        </p15:guide>
        <p15:guide id="7" pos="1795">
          <p15:clr>
            <a:srgbClr val="5ACBF0"/>
          </p15:clr>
        </p15:guide>
        <p15:guide id="8" pos="3035">
          <p15:clr>
            <a:srgbClr val="5ACBF0"/>
          </p15:clr>
        </p15:guide>
        <p15:guide id="9" pos="3221">
          <p15:clr>
            <a:srgbClr val="5ACBF0"/>
          </p15:clr>
        </p15:guide>
        <p15:guide id="10" pos="4461">
          <p15:clr>
            <a:srgbClr val="5ACBF0"/>
          </p15:clr>
        </p15:guide>
        <p15:guide id="11" pos="5890">
          <p15:clr>
            <a:srgbClr val="5ACBF0"/>
          </p15:clr>
        </p15:guide>
        <p15:guide id="12" orient="horz" pos="1436">
          <p15:clr>
            <a:srgbClr val="5ACBF0"/>
          </p15:clr>
        </p15:guide>
        <p15:guide id="13" pos="4646">
          <p15:clr>
            <a:srgbClr val="5ACBF0"/>
          </p15:clr>
        </p15:guide>
        <p15:guide id="14" pos="6072">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13CD-1D8A-D7F8-1DE7-3A5128EBEE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7C3DE0-E686-7D97-83AF-0916FE04D0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446EF-A6CD-D291-B38B-E1DD2C6537BB}"/>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C21C4BBB-9139-B511-251F-6E107D40DD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8BFA2-595B-BECE-0A49-5FBF32367D8F}"/>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25689797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6370455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18303108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3" pos="2976">
          <p15:clr>
            <a:srgbClr val="5ACBF0"/>
          </p15:clr>
        </p15:guide>
        <p15:guide id="34" pos="333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9432769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52">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840">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10766242"/>
      </p:ext>
    </p:extLst>
  </p:cSld>
  <p:clrMapOvr>
    <a:masterClrMapping/>
  </p:clrMapOvr>
  <p:transition>
    <p:fade/>
  </p:transition>
  <p:extLst>
    <p:ext uri="{DCECCB84-F9BA-43D5-87BE-67443E8EF086}">
      <p15:sldGuideLst xmlns:p15="http://schemas.microsoft.com/office/powerpoint/2012/main">
        <p15:guide id="2" orient="horz" pos="1162">
          <p15:clr>
            <a:srgbClr val="5ACBF0"/>
          </p15:clr>
        </p15:guide>
        <p15:guide id="3" orient="horz" pos="288">
          <p15:clr>
            <a:srgbClr val="5ACBF0"/>
          </p15:clr>
        </p15:guide>
        <p15:guide id="5"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152868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9327229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073161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51089745"/>
      </p:ext>
    </p:extLst>
  </p:cSld>
  <p:clrMapOvr>
    <a:masterClrMapping/>
  </p:clrMapOvr>
  <p:transition>
    <p:fade/>
  </p:transition>
  <p:extLst>
    <p:ext uri="{DCECCB84-F9BA-43D5-87BE-67443E8EF086}">
      <p15:sldGuideLst xmlns:p15="http://schemas.microsoft.com/office/powerpoint/2012/main">
        <p15:guide id="3" orient="horz" pos="1162">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99554752"/>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750139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9EC7A-2417-85F6-426C-75E1444D9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CCBE4D-6828-D5C4-B11B-FFCE672D01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684B9D-8D01-7A19-8C2B-7C907BB5DC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DD33F2-5CDF-12F1-399E-5C1C8DB3148B}"/>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6" name="Footer Placeholder 5">
            <a:extLst>
              <a:ext uri="{FF2B5EF4-FFF2-40B4-BE49-F238E27FC236}">
                <a16:creationId xmlns:a16="http://schemas.microsoft.com/office/drawing/2014/main" id="{5802D817-08BD-BB06-45B5-E5394CE4DE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F03FD-F9E3-FE29-26C6-F6E0CD243B98}"/>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229605772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2485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769268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38907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162">
          <p15:clr>
            <a:srgbClr val="5ACBF0"/>
          </p15:clr>
        </p15:guide>
        <p15:guide id="4" pos="3656">
          <p15:clr>
            <a:srgbClr val="5ACBF0"/>
          </p15:clr>
        </p15:guide>
        <p15:guide id="5" pos="4024">
          <p15:clr>
            <a:srgbClr val="5ACBF0"/>
          </p15:clr>
        </p15:guide>
        <p15:guide id="7" orient="horz" pos="9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765602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4564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559259"/>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30351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540915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15967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038253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2E26-BAF6-AA13-F55B-CDCA498A633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FF27D5-7A4B-0319-F481-B3D143FCA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2E9D7-B944-3A78-B0B8-7F9C3420F61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E21EC03-8531-0D27-C604-5C0764B47C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79A9C-0EBA-0867-B40D-03CE9A2F69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6C0FA4-5F86-729F-D2B8-3545E6E94363}"/>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8" name="Footer Placeholder 7">
            <a:extLst>
              <a:ext uri="{FF2B5EF4-FFF2-40B4-BE49-F238E27FC236}">
                <a16:creationId xmlns:a16="http://schemas.microsoft.com/office/drawing/2014/main" id="{3A301F94-829F-7030-7713-8E34108429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729486F-4227-D84B-4D81-AAF4E42187D8}"/>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87459161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187926503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Tree>
    <p:extLst>
      <p:ext uri="{BB962C8B-B14F-4D97-AF65-F5344CB8AC3E}">
        <p14:creationId xmlns:p14="http://schemas.microsoft.com/office/powerpoint/2010/main" val="410601524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4657204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2387">
          <p15:clr>
            <a:srgbClr val="FBAE40"/>
          </p15:clr>
        </p15:guide>
        <p15:guide id="32" orient="horz" pos="275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4007109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213252817"/>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1591505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323235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742694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8" pos="3160">
          <p15:clr>
            <a:srgbClr val="A4A3A4"/>
          </p15:clr>
        </p15:guide>
        <p15:guide id="19" pos="3341">
          <p15:clr>
            <a:srgbClr val="A4A3A4"/>
          </p15:clr>
        </p15:guide>
        <p15:guide id="28" orient="horz" pos="905">
          <p15:clr>
            <a:srgbClr val="5ACBF0"/>
          </p15:clr>
        </p15:guide>
        <p15:guide id="30" orient="horz" pos="288">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322576603"/>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20636946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736EF-84EB-98B3-8BA0-06C438C133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B0FC464-834E-4399-A443-E125D45C7A06}"/>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4" name="Footer Placeholder 3">
            <a:extLst>
              <a:ext uri="{FF2B5EF4-FFF2-40B4-BE49-F238E27FC236}">
                <a16:creationId xmlns:a16="http://schemas.microsoft.com/office/drawing/2014/main" id="{023E6F7F-6D30-EF77-4FD3-4BDFD3FA32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B18D20-80C7-F915-BD22-075B9F7316B3}"/>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59683176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645420"/>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724521571"/>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276187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872870767"/>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22001963"/>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83556324"/>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44514407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5595774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85881685"/>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633974488"/>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4" orient="horz" pos="3209">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4" orient="horz">
          <p15:clr>
            <a:srgbClr val="5ACBF0"/>
          </p15:clr>
        </p15:guide>
        <p15:guide id="15" pos="3451">
          <p15:clr>
            <a:srgbClr val="5ACBF0"/>
          </p15:clr>
        </p15:guide>
        <p15:guide id="16" pos="4229">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C42EB1-D7D1-9362-C94D-2A5137D133F8}"/>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3" name="Footer Placeholder 2">
            <a:extLst>
              <a:ext uri="{FF2B5EF4-FFF2-40B4-BE49-F238E27FC236}">
                <a16:creationId xmlns:a16="http://schemas.microsoft.com/office/drawing/2014/main" id="{50D6E0BE-74DA-9190-F8E6-6C0AF7AC29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7AA3F7-5670-5A7D-7A40-B66A70C8AF70}"/>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394560813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503814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4" orient="horz" pos="1074">
          <p15:clr>
            <a:srgbClr val="5ACBF0"/>
          </p15:clr>
        </p15:guide>
        <p15:guide id="15" pos="2168">
          <p15:clr>
            <a:srgbClr val="5ACBF0"/>
          </p15:clr>
        </p15:guide>
        <p15:guide id="16" pos="2944">
          <p15:clr>
            <a:srgbClr val="5ACBF0"/>
          </p15:clr>
        </p15:guide>
        <p15:guide id="17" pos="4738">
          <p15:clr>
            <a:srgbClr val="5ACBF0"/>
          </p15:clr>
        </p15:guide>
        <p15:guide id="18" pos="551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717837985"/>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15" orient="horz">
          <p15:clr>
            <a:srgbClr val="5ACBF0"/>
          </p15:clr>
        </p15:guide>
        <p15:guide id="16" pos="1524">
          <p15:clr>
            <a:srgbClr val="5ACBF0"/>
          </p15:clr>
        </p15:guide>
        <p15:guide id="17" pos="2298">
          <p15:clr>
            <a:srgbClr val="5ACBF0"/>
          </p15:clr>
        </p15:guide>
        <p15:guide id="18" pos="3450">
          <p15:clr>
            <a:srgbClr val="5ACBF0"/>
          </p15:clr>
        </p15:guide>
        <p15:guide id="19" pos="4230">
          <p15:clr>
            <a:srgbClr val="5ACBF0"/>
          </p15:clr>
        </p15:guide>
        <p15:guide id="20" pos="5380">
          <p15:clr>
            <a:srgbClr val="5ACBF0"/>
          </p15:clr>
        </p15:guide>
        <p15:guide id="21" pos="6156">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020609637"/>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60477822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92318391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0439001"/>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2664">
          <p15:clr>
            <a:srgbClr val="5ACBF0"/>
          </p15:clr>
        </p15:guide>
        <p15:guide id="3" pos="6216">
          <p15:clr>
            <a:srgbClr val="5ACBF0"/>
          </p15:clr>
        </p15:guide>
        <p15:guide id="5" pos="5850">
          <p15:clr>
            <a:srgbClr val="5ACBF0"/>
          </p15:clr>
        </p15:guide>
        <p15:guide id="7" pos="4392">
          <p15:clr>
            <a:srgbClr val="5ACBF0"/>
          </p15:clr>
        </p15:guide>
        <p15:guide id="8" pos="3292">
          <p15:clr>
            <a:srgbClr val="5ACBF0"/>
          </p15:clr>
        </p15:guide>
        <p15:guide id="10" pos="2926">
          <p15:clr>
            <a:srgbClr val="5ACBF0"/>
          </p15:clr>
        </p15:guide>
        <p15:guide id="11" pos="4754">
          <p15:clr>
            <a:srgbClr val="5ACBF0"/>
          </p15:clr>
        </p15:guide>
        <p15:guide id="13" pos="1464">
          <p15:clr>
            <a:srgbClr val="5ACBF0"/>
          </p15:clr>
        </p15:guide>
        <p15:guide id="14" orient="horz" pos="1440">
          <p15:clr>
            <a:srgbClr val="5ACBF0"/>
          </p15:clr>
        </p15:guide>
        <p15:guide id="15" pos="1830">
          <p15:clr>
            <a:srgbClr val="5ACBF0"/>
          </p15:clr>
        </p15:guide>
        <p15:guide id="16" orient="horz" pos="2533">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51843477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Tree>
    <p:extLst>
      <p:ext uri="{BB962C8B-B14F-4D97-AF65-F5344CB8AC3E}">
        <p14:creationId xmlns:p14="http://schemas.microsoft.com/office/powerpoint/2010/main" val="157958537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Tree>
    <p:extLst>
      <p:ext uri="{BB962C8B-B14F-4D97-AF65-F5344CB8AC3E}">
        <p14:creationId xmlns:p14="http://schemas.microsoft.com/office/powerpoint/2010/main" val="3759601023"/>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733">
          <p15:clr>
            <a:srgbClr val="5ACBF0"/>
          </p15:clr>
        </p15:guide>
        <p15:guide id="7" pos="4747">
          <p15:clr>
            <a:srgbClr val="5ACBF0"/>
          </p15:clr>
        </p15:guide>
        <p15:guide id="8" pos="4936">
          <p15:clr>
            <a:srgbClr val="5ACBF0"/>
          </p15:clr>
        </p15:guide>
        <p15:guide id="9" pos="5123">
          <p15:clr>
            <a:srgbClr val="5ACBF0"/>
          </p15:clr>
        </p15:guide>
        <p15:guide id="10" orient="horz" pos="3465">
          <p15:clr>
            <a:srgbClr val="5ACBF0"/>
          </p15:clr>
        </p15:guide>
        <p15:guide id="11" orient="horz" pos="1956">
          <p15:clr>
            <a:srgbClr val="FBAE40"/>
          </p15:clr>
        </p15:guide>
        <p15:guide id="12" pos="1096">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65542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1EA9-EE00-2A4B-041D-4E319A890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AABFB9-B0D2-AF3A-EE9B-BE19E9FCDD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9323C0-466A-866B-254E-C8B9108BDB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1ADF2B-D2BE-0885-5BCB-73ED315F5F43}"/>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6" name="Footer Placeholder 5">
            <a:extLst>
              <a:ext uri="{FF2B5EF4-FFF2-40B4-BE49-F238E27FC236}">
                <a16:creationId xmlns:a16="http://schemas.microsoft.com/office/drawing/2014/main" id="{9290319A-CBA2-04F8-5516-7A6D28CC4B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4D73C2-B0DB-CCF1-B6E4-10EB58B07CB2}"/>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338887679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4097663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499078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24754150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779720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16" pos="3754">
          <p15:clr>
            <a:srgbClr val="A4A3A4"/>
          </p15:clr>
        </p15:guide>
        <p15:guide id="17" pos="3931">
          <p15:clr>
            <a:srgbClr val="A4A3A4"/>
          </p15:clr>
        </p15:guide>
        <p15:guide id="18" pos="4342">
          <p15:clr>
            <a:srgbClr val="A4A3A4"/>
          </p15:clr>
        </p15:guide>
        <p15:guide id="19" pos="4531">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1734635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Tree>
    <p:extLst>
      <p:ext uri="{BB962C8B-B14F-4D97-AF65-F5344CB8AC3E}">
        <p14:creationId xmlns:p14="http://schemas.microsoft.com/office/powerpoint/2010/main" val="623509173"/>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Tree>
    <p:extLst>
      <p:ext uri="{BB962C8B-B14F-4D97-AF65-F5344CB8AC3E}">
        <p14:creationId xmlns:p14="http://schemas.microsoft.com/office/powerpoint/2010/main" val="106302254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8598788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712169462"/>
      </p:ext>
    </p:extLst>
  </p:cSld>
  <p:clrMapOvr>
    <a:masterClrMapping/>
  </p:clrMapOvr>
  <p:transition>
    <p:fade/>
  </p:transition>
  <p:extLst>
    <p:ext uri="{DCECCB84-F9BA-43D5-87BE-67443E8EF086}">
      <p15:sldGuideLst xmlns:p15="http://schemas.microsoft.com/office/powerpoint/2012/main">
        <p15:guide id="13" pos="4929">
          <p15:clr>
            <a:srgbClr val="5ACBF0"/>
          </p15:clr>
        </p15:guide>
        <p15:guide id="29" orient="horz" pos="2160">
          <p15:clr>
            <a:srgbClr val="5ACBF0"/>
          </p15:clr>
        </p15:guide>
        <p15:guide id="30" pos="4566">
          <p15:clr>
            <a:srgbClr val="5ACBF0"/>
          </p15:clr>
        </p15:guide>
        <p15:guide id="31" pos="4203">
          <p15:clr>
            <a:srgbClr val="5ACBF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4631217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3E94A-A219-EDF8-F70B-296AB0B27F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0A05FF-72C1-C68B-659B-9B854B89D6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0009C-9E2A-9143-EA27-D699165B9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C5F2B-22D5-9C20-9530-93BC0919C7B9}"/>
              </a:ext>
            </a:extLst>
          </p:cNvPr>
          <p:cNvSpPr>
            <a:spLocks noGrp="1"/>
          </p:cNvSpPr>
          <p:nvPr>
            <p:ph type="dt" sz="half" idx="10"/>
          </p:nvPr>
        </p:nvSpPr>
        <p:spPr/>
        <p:txBody>
          <a:bodyPr/>
          <a:lstStyle/>
          <a:p>
            <a:fld id="{4390A7A5-1354-400E-ABA7-D3408D24D752}" type="datetimeFigureOut">
              <a:rPr lang="en-US" smtClean="0"/>
              <a:t>4/12/2023</a:t>
            </a:fld>
            <a:endParaRPr lang="en-US"/>
          </a:p>
        </p:txBody>
      </p:sp>
      <p:sp>
        <p:nvSpPr>
          <p:cNvPr id="6" name="Footer Placeholder 5">
            <a:extLst>
              <a:ext uri="{FF2B5EF4-FFF2-40B4-BE49-F238E27FC236}">
                <a16:creationId xmlns:a16="http://schemas.microsoft.com/office/drawing/2014/main" id="{1B0B628F-C617-3F03-EFF9-BA14FA3530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C89D0-68ED-BBAD-0F6A-05BB85118EEB}"/>
              </a:ext>
            </a:extLst>
          </p:cNvPr>
          <p:cNvSpPr>
            <a:spLocks noGrp="1"/>
          </p:cNvSpPr>
          <p:nvPr>
            <p:ph type="sldNum" sz="quarter" idx="12"/>
          </p:nvPr>
        </p:nvSpPr>
        <p:spPr/>
        <p:txBody>
          <a:bodyPr/>
          <a:lstStyle/>
          <a:p>
            <a:fld id="{87DC17D2-C793-41FF-B32F-3041C748E357}" type="slidenum">
              <a:rPr lang="en-US" smtClean="0"/>
              <a:t>‹#›</a:t>
            </a:fld>
            <a:endParaRPr lang="en-US"/>
          </a:p>
        </p:txBody>
      </p:sp>
    </p:spTree>
    <p:extLst>
      <p:ext uri="{BB962C8B-B14F-4D97-AF65-F5344CB8AC3E}">
        <p14:creationId xmlns:p14="http://schemas.microsoft.com/office/powerpoint/2010/main" val="61425777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24993609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17" pos="3931">
          <p15:clr>
            <a:srgbClr val="A4A3A4"/>
          </p15:clr>
        </p15:guide>
        <p15:guide id="28" pos="3840">
          <p15:clr>
            <a:srgbClr val="F26B43"/>
          </p15:clr>
        </p15:guide>
        <p15:guide id="29" pos="3454">
          <p15:clr>
            <a:srgbClr val="FBAE40"/>
          </p15:clr>
        </p15:guide>
        <p15:guide id="30" pos="4203">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Tree>
    <p:extLst>
      <p:ext uri="{BB962C8B-B14F-4D97-AF65-F5344CB8AC3E}">
        <p14:creationId xmlns:p14="http://schemas.microsoft.com/office/powerpoint/2010/main" val="533043847"/>
      </p:ext>
    </p:extLst>
  </p:cSld>
  <p:clrMapOvr>
    <a:masterClrMapping/>
  </p:clrMapOvr>
  <p:transition>
    <p:fade/>
  </p:transition>
  <p:extLst>
    <p:ext uri="{DCECCB84-F9BA-43D5-87BE-67443E8EF086}">
      <p15:sldGuideLst xmlns:p15="http://schemas.microsoft.com/office/powerpoint/2012/main">
        <p15:guide id="16" pos="3754">
          <p15:clr>
            <a:srgbClr val="A4A3A4"/>
          </p15:clr>
        </p15:guide>
        <p15:guide id="17" pos="3931">
          <p15:clr>
            <a:srgbClr val="A4A3A4"/>
          </p15:clr>
        </p15:guide>
        <p15:guide id="20" pos="4937">
          <p15:clr>
            <a:srgbClr val="A4A3A4"/>
          </p15:clr>
        </p15:guide>
        <p15:guide id="21" pos="5133">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orient="horz" pos="777">
          <p15:clr>
            <a:srgbClr val="FBAE40"/>
          </p15:clr>
        </p15:guide>
        <p15:guide id="32" orient="horz" pos="116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Tree>
    <p:extLst>
      <p:ext uri="{BB962C8B-B14F-4D97-AF65-F5344CB8AC3E}">
        <p14:creationId xmlns:p14="http://schemas.microsoft.com/office/powerpoint/2010/main" val="3130974037"/>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14" pos="3161">
          <p15:clr>
            <a:srgbClr val="A4A3A4"/>
          </p15:clr>
        </p15:guide>
        <p15:guide id="15" pos="3348">
          <p15:clr>
            <a:srgbClr val="A4A3A4"/>
          </p15:clr>
        </p15:guide>
        <p15:guide id="18" pos="4342">
          <p15:clr>
            <a:srgbClr val="A4A3A4"/>
          </p15:clr>
        </p15:guide>
        <p15:guide id="19" pos="4531">
          <p15:clr>
            <a:srgbClr val="A4A3A4"/>
          </p15:clr>
        </p15:guide>
        <p15:guide id="28" orient="horz" pos="905">
          <p15:clr>
            <a:srgbClr val="5ACBF0"/>
          </p15:clr>
        </p15:guide>
        <p15:guide id="30" orient="horz" pos="288">
          <p15:clr>
            <a:srgbClr val="5ACBF0"/>
          </p15:clr>
        </p15:guide>
        <p15:guide id="31" orient="horz" pos="2704">
          <p15:clr>
            <a:srgbClr val="5ACBF0"/>
          </p15:clr>
        </p15:guide>
        <p15:guide id="32" pos="6947">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Tree>
    <p:extLst>
      <p:ext uri="{BB962C8B-B14F-4D97-AF65-F5344CB8AC3E}">
        <p14:creationId xmlns:p14="http://schemas.microsoft.com/office/powerpoint/2010/main" val="2300610634"/>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787323191"/>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291197041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3160">
          <p15:clr>
            <a:srgbClr val="FBAE40"/>
          </p15:clr>
        </p15:guide>
        <p15:guide id="25" orient="horz" pos="709">
          <p15:clr>
            <a:srgbClr val="FBAE40"/>
          </p15:clr>
        </p15:guide>
        <p15:guide id="26" pos="6834">
          <p15:clr>
            <a:srgbClr val="FBAE4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Tree>
    <p:extLst>
      <p:ext uri="{BB962C8B-B14F-4D97-AF65-F5344CB8AC3E}">
        <p14:creationId xmlns:p14="http://schemas.microsoft.com/office/powerpoint/2010/main" val="38426800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52586753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9939765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41169692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7.xml"/><Relationship Id="rId117" Type="http://schemas.openxmlformats.org/officeDocument/2006/relationships/slideLayout" Target="../slideLayouts/slideLayout128.xml"/><Relationship Id="rId21" Type="http://schemas.openxmlformats.org/officeDocument/2006/relationships/slideLayout" Target="../slideLayouts/slideLayout32.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63" Type="http://schemas.openxmlformats.org/officeDocument/2006/relationships/slideLayout" Target="../slideLayouts/slideLayout74.xml"/><Relationship Id="rId68" Type="http://schemas.openxmlformats.org/officeDocument/2006/relationships/slideLayout" Target="../slideLayouts/slideLayout79.xml"/><Relationship Id="rId84" Type="http://schemas.openxmlformats.org/officeDocument/2006/relationships/slideLayout" Target="../slideLayouts/slideLayout95.xml"/><Relationship Id="rId89" Type="http://schemas.openxmlformats.org/officeDocument/2006/relationships/slideLayout" Target="../slideLayouts/slideLayout100.xml"/><Relationship Id="rId112" Type="http://schemas.openxmlformats.org/officeDocument/2006/relationships/slideLayout" Target="../slideLayouts/slideLayout123.xml"/><Relationship Id="rId16" Type="http://schemas.openxmlformats.org/officeDocument/2006/relationships/slideLayout" Target="../slideLayouts/slideLayout27.xml"/><Relationship Id="rId107" Type="http://schemas.openxmlformats.org/officeDocument/2006/relationships/slideLayout" Target="../slideLayouts/slideLayout118.xml"/><Relationship Id="rId11" Type="http://schemas.openxmlformats.org/officeDocument/2006/relationships/slideLayout" Target="../slideLayouts/slideLayout22.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53" Type="http://schemas.openxmlformats.org/officeDocument/2006/relationships/slideLayout" Target="../slideLayouts/slideLayout64.xml"/><Relationship Id="rId58" Type="http://schemas.openxmlformats.org/officeDocument/2006/relationships/slideLayout" Target="../slideLayouts/slideLayout69.xml"/><Relationship Id="rId74" Type="http://schemas.openxmlformats.org/officeDocument/2006/relationships/slideLayout" Target="../slideLayouts/slideLayout85.xml"/><Relationship Id="rId79" Type="http://schemas.openxmlformats.org/officeDocument/2006/relationships/slideLayout" Target="../slideLayouts/slideLayout90.xml"/><Relationship Id="rId102" Type="http://schemas.openxmlformats.org/officeDocument/2006/relationships/slideLayout" Target="../slideLayouts/slideLayout113.xml"/><Relationship Id="rId5" Type="http://schemas.openxmlformats.org/officeDocument/2006/relationships/slideLayout" Target="../slideLayouts/slideLayout16.xml"/><Relationship Id="rId90" Type="http://schemas.openxmlformats.org/officeDocument/2006/relationships/slideLayout" Target="../slideLayouts/slideLayout101.xml"/><Relationship Id="rId95" Type="http://schemas.openxmlformats.org/officeDocument/2006/relationships/slideLayout" Target="../slideLayouts/slideLayout106.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64" Type="http://schemas.openxmlformats.org/officeDocument/2006/relationships/slideLayout" Target="../slideLayouts/slideLayout75.xml"/><Relationship Id="rId69" Type="http://schemas.openxmlformats.org/officeDocument/2006/relationships/slideLayout" Target="../slideLayouts/slideLayout80.xml"/><Relationship Id="rId113" Type="http://schemas.openxmlformats.org/officeDocument/2006/relationships/slideLayout" Target="../slideLayouts/slideLayout124.xml"/><Relationship Id="rId118" Type="http://schemas.openxmlformats.org/officeDocument/2006/relationships/theme" Target="../theme/theme2.xml"/><Relationship Id="rId80" Type="http://schemas.openxmlformats.org/officeDocument/2006/relationships/slideLayout" Target="../slideLayouts/slideLayout91.xml"/><Relationship Id="rId85" Type="http://schemas.openxmlformats.org/officeDocument/2006/relationships/slideLayout" Target="../slideLayouts/slideLayout96.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59" Type="http://schemas.openxmlformats.org/officeDocument/2006/relationships/slideLayout" Target="../slideLayouts/slideLayout70.xml"/><Relationship Id="rId103" Type="http://schemas.openxmlformats.org/officeDocument/2006/relationships/slideLayout" Target="../slideLayouts/slideLayout114.xml"/><Relationship Id="rId108" Type="http://schemas.openxmlformats.org/officeDocument/2006/relationships/slideLayout" Target="../slideLayouts/slideLayout119.xml"/><Relationship Id="rId54" Type="http://schemas.openxmlformats.org/officeDocument/2006/relationships/slideLayout" Target="../slideLayouts/slideLayout65.xml"/><Relationship Id="rId70" Type="http://schemas.openxmlformats.org/officeDocument/2006/relationships/slideLayout" Target="../slideLayouts/slideLayout81.xml"/><Relationship Id="rId75" Type="http://schemas.openxmlformats.org/officeDocument/2006/relationships/slideLayout" Target="../slideLayouts/slideLayout86.xml"/><Relationship Id="rId91" Type="http://schemas.openxmlformats.org/officeDocument/2006/relationships/slideLayout" Target="../slideLayouts/slideLayout102.xml"/><Relationship Id="rId96" Type="http://schemas.openxmlformats.org/officeDocument/2006/relationships/slideLayout" Target="../slideLayouts/slideLayout107.xml"/><Relationship Id="rId1" Type="http://schemas.openxmlformats.org/officeDocument/2006/relationships/slideLayout" Target="../slideLayouts/slideLayout12.xml"/><Relationship Id="rId6" Type="http://schemas.openxmlformats.org/officeDocument/2006/relationships/slideLayout" Target="../slideLayouts/slideLayout17.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49" Type="http://schemas.openxmlformats.org/officeDocument/2006/relationships/slideLayout" Target="../slideLayouts/slideLayout60.xml"/><Relationship Id="rId114" Type="http://schemas.openxmlformats.org/officeDocument/2006/relationships/slideLayout" Target="../slideLayouts/slideLayout125.xml"/><Relationship Id="rId119" Type="http://schemas.openxmlformats.org/officeDocument/2006/relationships/image" Target="../media/image1.emf"/><Relationship Id="rId10" Type="http://schemas.openxmlformats.org/officeDocument/2006/relationships/slideLayout" Target="../slideLayouts/slideLayout21.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slideLayout" Target="../slideLayouts/slideLayout63.xml"/><Relationship Id="rId60" Type="http://schemas.openxmlformats.org/officeDocument/2006/relationships/slideLayout" Target="../slideLayouts/slideLayout71.xml"/><Relationship Id="rId65" Type="http://schemas.openxmlformats.org/officeDocument/2006/relationships/slideLayout" Target="../slideLayouts/slideLayout76.xml"/><Relationship Id="rId73" Type="http://schemas.openxmlformats.org/officeDocument/2006/relationships/slideLayout" Target="../slideLayouts/slideLayout84.xml"/><Relationship Id="rId78" Type="http://schemas.openxmlformats.org/officeDocument/2006/relationships/slideLayout" Target="../slideLayouts/slideLayout89.xml"/><Relationship Id="rId81" Type="http://schemas.openxmlformats.org/officeDocument/2006/relationships/slideLayout" Target="../slideLayouts/slideLayout92.xml"/><Relationship Id="rId86" Type="http://schemas.openxmlformats.org/officeDocument/2006/relationships/slideLayout" Target="../slideLayouts/slideLayout97.xml"/><Relationship Id="rId94" Type="http://schemas.openxmlformats.org/officeDocument/2006/relationships/slideLayout" Target="../slideLayouts/slideLayout105.xml"/><Relationship Id="rId99" Type="http://schemas.openxmlformats.org/officeDocument/2006/relationships/slideLayout" Target="../slideLayouts/slideLayout110.xml"/><Relationship Id="rId101" Type="http://schemas.openxmlformats.org/officeDocument/2006/relationships/slideLayout" Target="../slideLayouts/slideLayout11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9" Type="http://schemas.openxmlformats.org/officeDocument/2006/relationships/slideLayout" Target="../slideLayouts/slideLayout50.xml"/><Relationship Id="rId109" Type="http://schemas.openxmlformats.org/officeDocument/2006/relationships/slideLayout" Target="../slideLayouts/slideLayout120.xml"/><Relationship Id="rId34" Type="http://schemas.openxmlformats.org/officeDocument/2006/relationships/slideLayout" Target="../slideLayouts/slideLayout45.xml"/><Relationship Id="rId50" Type="http://schemas.openxmlformats.org/officeDocument/2006/relationships/slideLayout" Target="../slideLayouts/slideLayout61.xml"/><Relationship Id="rId55" Type="http://schemas.openxmlformats.org/officeDocument/2006/relationships/slideLayout" Target="../slideLayouts/slideLayout66.xml"/><Relationship Id="rId76" Type="http://schemas.openxmlformats.org/officeDocument/2006/relationships/slideLayout" Target="../slideLayouts/slideLayout87.xml"/><Relationship Id="rId97" Type="http://schemas.openxmlformats.org/officeDocument/2006/relationships/slideLayout" Target="../slideLayouts/slideLayout108.xml"/><Relationship Id="rId104" Type="http://schemas.openxmlformats.org/officeDocument/2006/relationships/slideLayout" Target="../slideLayouts/slideLayout115.xml"/><Relationship Id="rId7" Type="http://schemas.openxmlformats.org/officeDocument/2006/relationships/slideLayout" Target="../slideLayouts/slideLayout18.xml"/><Relationship Id="rId71" Type="http://schemas.openxmlformats.org/officeDocument/2006/relationships/slideLayout" Target="../slideLayouts/slideLayout82.xml"/><Relationship Id="rId92" Type="http://schemas.openxmlformats.org/officeDocument/2006/relationships/slideLayout" Target="../slideLayouts/slideLayout103.xml"/><Relationship Id="rId2" Type="http://schemas.openxmlformats.org/officeDocument/2006/relationships/slideLayout" Target="../slideLayouts/slideLayout13.xml"/><Relationship Id="rId29" Type="http://schemas.openxmlformats.org/officeDocument/2006/relationships/slideLayout" Target="../slideLayouts/slideLayout40.xml"/><Relationship Id="rId24" Type="http://schemas.openxmlformats.org/officeDocument/2006/relationships/slideLayout" Target="../slideLayouts/slideLayout35.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66" Type="http://schemas.openxmlformats.org/officeDocument/2006/relationships/slideLayout" Target="../slideLayouts/slideLayout77.xml"/><Relationship Id="rId87" Type="http://schemas.openxmlformats.org/officeDocument/2006/relationships/slideLayout" Target="../slideLayouts/slideLayout98.xml"/><Relationship Id="rId110" Type="http://schemas.openxmlformats.org/officeDocument/2006/relationships/slideLayout" Target="../slideLayouts/slideLayout121.xml"/><Relationship Id="rId115" Type="http://schemas.openxmlformats.org/officeDocument/2006/relationships/slideLayout" Target="../slideLayouts/slideLayout126.xml"/><Relationship Id="rId61" Type="http://schemas.openxmlformats.org/officeDocument/2006/relationships/slideLayout" Target="../slideLayouts/slideLayout72.xml"/><Relationship Id="rId82" Type="http://schemas.openxmlformats.org/officeDocument/2006/relationships/slideLayout" Target="../slideLayouts/slideLayout93.xml"/><Relationship Id="rId19" Type="http://schemas.openxmlformats.org/officeDocument/2006/relationships/slideLayout" Target="../slideLayouts/slideLayout30.xml"/><Relationship Id="rId14" Type="http://schemas.openxmlformats.org/officeDocument/2006/relationships/slideLayout" Target="../slideLayouts/slideLayout25.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56" Type="http://schemas.openxmlformats.org/officeDocument/2006/relationships/slideLayout" Target="../slideLayouts/slideLayout67.xml"/><Relationship Id="rId77" Type="http://schemas.openxmlformats.org/officeDocument/2006/relationships/slideLayout" Target="../slideLayouts/slideLayout88.xml"/><Relationship Id="rId100" Type="http://schemas.openxmlformats.org/officeDocument/2006/relationships/slideLayout" Target="../slideLayouts/slideLayout111.xml"/><Relationship Id="rId105" Type="http://schemas.openxmlformats.org/officeDocument/2006/relationships/slideLayout" Target="../slideLayouts/slideLayout116.xml"/><Relationship Id="rId8" Type="http://schemas.openxmlformats.org/officeDocument/2006/relationships/slideLayout" Target="../slideLayouts/slideLayout19.xml"/><Relationship Id="rId51" Type="http://schemas.openxmlformats.org/officeDocument/2006/relationships/slideLayout" Target="../slideLayouts/slideLayout62.xml"/><Relationship Id="rId72" Type="http://schemas.openxmlformats.org/officeDocument/2006/relationships/slideLayout" Target="../slideLayouts/slideLayout83.xml"/><Relationship Id="rId93" Type="http://schemas.openxmlformats.org/officeDocument/2006/relationships/slideLayout" Target="../slideLayouts/slideLayout104.xml"/><Relationship Id="rId98" Type="http://schemas.openxmlformats.org/officeDocument/2006/relationships/slideLayout" Target="../slideLayouts/slideLayout109.xml"/><Relationship Id="rId3" Type="http://schemas.openxmlformats.org/officeDocument/2006/relationships/slideLayout" Target="../slideLayouts/slideLayout14.xml"/><Relationship Id="rId25" Type="http://schemas.openxmlformats.org/officeDocument/2006/relationships/slideLayout" Target="../slideLayouts/slideLayout36.xml"/><Relationship Id="rId46" Type="http://schemas.openxmlformats.org/officeDocument/2006/relationships/slideLayout" Target="../slideLayouts/slideLayout57.xml"/><Relationship Id="rId67" Type="http://schemas.openxmlformats.org/officeDocument/2006/relationships/slideLayout" Target="../slideLayouts/slideLayout78.xml"/><Relationship Id="rId116" Type="http://schemas.openxmlformats.org/officeDocument/2006/relationships/slideLayout" Target="../slideLayouts/slideLayout12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62" Type="http://schemas.openxmlformats.org/officeDocument/2006/relationships/slideLayout" Target="../slideLayouts/slideLayout73.xml"/><Relationship Id="rId83" Type="http://schemas.openxmlformats.org/officeDocument/2006/relationships/slideLayout" Target="../slideLayouts/slideLayout94.xml"/><Relationship Id="rId88" Type="http://schemas.openxmlformats.org/officeDocument/2006/relationships/slideLayout" Target="../slideLayouts/slideLayout99.xml"/><Relationship Id="rId111" Type="http://schemas.openxmlformats.org/officeDocument/2006/relationships/slideLayout" Target="../slideLayouts/slideLayout122.xml"/><Relationship Id="rId15" Type="http://schemas.openxmlformats.org/officeDocument/2006/relationships/slideLayout" Target="../slideLayouts/slideLayout26.xml"/><Relationship Id="rId36" Type="http://schemas.openxmlformats.org/officeDocument/2006/relationships/slideLayout" Target="../slideLayouts/slideLayout47.xml"/><Relationship Id="rId57" Type="http://schemas.openxmlformats.org/officeDocument/2006/relationships/slideLayout" Target="../slideLayouts/slideLayout68.xml"/><Relationship Id="rId106" Type="http://schemas.openxmlformats.org/officeDocument/2006/relationships/slideLayout" Target="../slideLayouts/slideLayout1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AB4C18-D1EF-5B3A-569B-DE7D5A874E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6979DD-6092-3EA0-0BDA-9A30E2FF56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3963C7-E178-39CF-25F6-ABB27A064B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90A7A5-1354-400E-ABA7-D3408D24D752}" type="datetimeFigureOut">
              <a:rPr lang="en-US" smtClean="0"/>
              <a:t>4/12/2023</a:t>
            </a:fld>
            <a:endParaRPr lang="en-US"/>
          </a:p>
        </p:txBody>
      </p:sp>
      <p:sp>
        <p:nvSpPr>
          <p:cNvPr id="5" name="Footer Placeholder 4">
            <a:extLst>
              <a:ext uri="{FF2B5EF4-FFF2-40B4-BE49-F238E27FC236}">
                <a16:creationId xmlns:a16="http://schemas.microsoft.com/office/drawing/2014/main" id="{67816374-BEE5-65E5-5872-1592BD0722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6FB6EB3-37C3-02CA-E0BB-63A23B3099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C17D2-C793-41FF-B32F-3041C748E357}" type="slidenum">
              <a:rPr lang="en-US" smtClean="0"/>
              <a:t>‹#›</a:t>
            </a:fld>
            <a:endParaRPr lang="en-US"/>
          </a:p>
        </p:txBody>
      </p:sp>
    </p:spTree>
    <p:extLst>
      <p:ext uri="{BB962C8B-B14F-4D97-AF65-F5344CB8AC3E}">
        <p14:creationId xmlns:p14="http://schemas.microsoft.com/office/powerpoint/2010/main" val="1396218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rotWithShape="1">
          <a:blip r:embed="rId119"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19369105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 id="2147483723" r:id="rId63"/>
    <p:sldLayoutId id="2147483724" r:id="rId64"/>
    <p:sldLayoutId id="2147483725" r:id="rId65"/>
    <p:sldLayoutId id="2147483726" r:id="rId66"/>
    <p:sldLayoutId id="2147483727" r:id="rId67"/>
    <p:sldLayoutId id="2147483728" r:id="rId68"/>
    <p:sldLayoutId id="2147483729" r:id="rId69"/>
    <p:sldLayoutId id="2147483730" r:id="rId70"/>
    <p:sldLayoutId id="2147483731" r:id="rId71"/>
    <p:sldLayoutId id="2147483732" r:id="rId72"/>
    <p:sldLayoutId id="2147483733" r:id="rId73"/>
    <p:sldLayoutId id="2147483734" r:id="rId74"/>
    <p:sldLayoutId id="2147483735" r:id="rId75"/>
    <p:sldLayoutId id="2147483736" r:id="rId76"/>
    <p:sldLayoutId id="2147483737" r:id="rId77"/>
    <p:sldLayoutId id="2147483738" r:id="rId78"/>
    <p:sldLayoutId id="2147483739" r:id="rId79"/>
    <p:sldLayoutId id="2147483740" r:id="rId80"/>
    <p:sldLayoutId id="2147483741" r:id="rId81"/>
    <p:sldLayoutId id="2147483742" r:id="rId82"/>
    <p:sldLayoutId id="2147483743" r:id="rId83"/>
    <p:sldLayoutId id="2147483744" r:id="rId84"/>
    <p:sldLayoutId id="2147483745" r:id="rId85"/>
    <p:sldLayoutId id="2147483746" r:id="rId86"/>
    <p:sldLayoutId id="2147483747" r:id="rId87"/>
    <p:sldLayoutId id="2147483748" r:id="rId88"/>
    <p:sldLayoutId id="2147483749" r:id="rId89"/>
    <p:sldLayoutId id="2147483750" r:id="rId90"/>
    <p:sldLayoutId id="2147483751" r:id="rId91"/>
    <p:sldLayoutId id="2147483752" r:id="rId92"/>
    <p:sldLayoutId id="2147483753" r:id="rId93"/>
    <p:sldLayoutId id="2147483754" r:id="rId94"/>
    <p:sldLayoutId id="2147483755" r:id="rId95"/>
    <p:sldLayoutId id="2147483756" r:id="rId96"/>
    <p:sldLayoutId id="2147483757" r:id="rId97"/>
    <p:sldLayoutId id="2147483758" r:id="rId98"/>
    <p:sldLayoutId id="2147483759" r:id="rId99"/>
    <p:sldLayoutId id="2147483760" r:id="rId100"/>
    <p:sldLayoutId id="2147483761" r:id="rId101"/>
    <p:sldLayoutId id="2147483762" r:id="rId102"/>
    <p:sldLayoutId id="2147483763" r:id="rId103"/>
    <p:sldLayoutId id="2147483764" r:id="rId104"/>
    <p:sldLayoutId id="2147483765" r:id="rId105"/>
    <p:sldLayoutId id="2147483766" r:id="rId106"/>
    <p:sldLayoutId id="2147483767" r:id="rId107"/>
    <p:sldLayoutId id="2147483768" r:id="rId108"/>
    <p:sldLayoutId id="2147483769" r:id="rId109"/>
    <p:sldLayoutId id="2147483770" r:id="rId110"/>
    <p:sldLayoutId id="2147483771" r:id="rId111"/>
    <p:sldLayoutId id="2147483772" r:id="rId112"/>
    <p:sldLayoutId id="2147483773" r:id="rId113"/>
    <p:sldLayoutId id="2147483774" r:id="rId114"/>
    <p:sldLayoutId id="2147483775" r:id="rId115"/>
    <p:sldLayoutId id="2147483776" r:id="rId116"/>
    <p:sldLayoutId id="2147483777" r:id="rId117"/>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3.xml"/><Relationship Id="rId7" Type="http://schemas.openxmlformats.org/officeDocument/2006/relationships/image" Target="../media/image26.svg"/><Relationship Id="rId2" Type="http://schemas.openxmlformats.org/officeDocument/2006/relationships/slideLayout" Target="../slideLayouts/slideLayout45.xml"/><Relationship Id="rId1" Type="http://schemas.openxmlformats.org/officeDocument/2006/relationships/tags" Target="../tags/tag1.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sv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4.xml"/></Relationships>
</file>

<file path=ppt/slides/_rels/slide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43257" y="1301103"/>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43257" y="1855101"/>
            <a:ext cx="9144000" cy="338554"/>
          </a:xfrm>
        </p:spPr>
        <p:txBody>
          <a:bodyPr/>
          <a:lstStyle/>
          <a:p>
            <a:r>
              <a:rPr lang="en-US" dirty="0"/>
              <a:t>Follow up to Modern Analytics Academy: https://aka.ms/maa</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645615" y="2647160"/>
            <a:ext cx="8907818" cy="2147191"/>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50000"/>
              </a:lnSpc>
              <a:spcBef>
                <a:spcPts val="0"/>
              </a:spcBef>
              <a:spcAft>
                <a:spcPts val="0"/>
              </a:spcAft>
              <a:buClrTx/>
              <a:buSzPct val="90000"/>
              <a:buFont typeface="Wingdings" panose="05000000000000000000" pitchFamily="2" charset="2"/>
              <a:buNone/>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Topical sessions that addresses:</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New features and how to use them</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Frequent questions we receive</a:t>
            </a:r>
          </a:p>
          <a:p>
            <a:pPr marL="342900" marR="0" lvl="0" indent="-342900" algn="l" defTabSz="932742" rtl="0" eaLnBrk="1" fontAlgn="auto" latinLnBrk="0" hangingPunct="1">
              <a:lnSpc>
                <a:spcPct val="150000"/>
              </a:lnSpc>
              <a:spcBef>
                <a:spcPts val="0"/>
              </a:spcBef>
              <a:spcAft>
                <a:spcPts val="0"/>
              </a:spcAft>
              <a:buClrTx/>
              <a:buSzPct val="90000"/>
              <a:buFontTx/>
              <a:buChar char="-"/>
              <a:tabLst/>
              <a:defRPr/>
            </a:pPr>
            <a:r>
              <a:rPr kumimoji="0" lang="en-US" sz="24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Updates to a previous session</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Cameron Kahrs</a:t>
            </a:r>
          </a:p>
        </p:txBody>
      </p:sp>
      <p:pic>
        <p:nvPicPr>
          <p:cNvPr id="8" name="Picture 7" descr="A person smiling for the camera&#10;&#10;Description automatically generated with medium confidence">
            <a:extLst>
              <a:ext uri="{FF2B5EF4-FFF2-40B4-BE49-F238E27FC236}">
                <a16:creationId xmlns:a16="http://schemas.microsoft.com/office/drawing/2014/main" id="{7CA374A9-4C1C-1363-4A80-84A5C0CEB3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528" y="3575697"/>
            <a:ext cx="1981200"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39301847"/>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84200" y="2979778"/>
            <a:ext cx="9144000" cy="553998"/>
          </a:xfrm>
        </p:spPr>
        <p:txBody>
          <a:bodyPr/>
          <a:lstStyle/>
          <a:p>
            <a:r>
              <a:rPr lang="en-US" dirty="0"/>
              <a:t>Modern Analytics Academy “Vignettes”</a:t>
            </a:r>
          </a:p>
        </p:txBody>
      </p:sp>
      <p:sp>
        <p:nvSpPr>
          <p:cNvPr id="5" name="Text Placeholder 4"/>
          <p:cNvSpPr>
            <a:spLocks noGrp="1"/>
          </p:cNvSpPr>
          <p:nvPr>
            <p:ph type="body" sz="quarter" idx="12"/>
          </p:nvPr>
        </p:nvSpPr>
        <p:spPr>
          <a:xfrm>
            <a:off x="584200" y="3533776"/>
            <a:ext cx="9144000" cy="338554"/>
          </a:xfrm>
        </p:spPr>
        <p:txBody>
          <a:bodyPr/>
          <a:lstStyle/>
          <a:p>
            <a:r>
              <a:rPr lang="en-US" dirty="0"/>
              <a:t>Power BI Templates</a:t>
            </a:r>
          </a:p>
        </p:txBody>
      </p:sp>
      <p:sp>
        <p:nvSpPr>
          <p:cNvPr id="6" name="Text Placeholder 4">
            <a:extLst>
              <a:ext uri="{FF2B5EF4-FFF2-40B4-BE49-F238E27FC236}">
                <a16:creationId xmlns:a16="http://schemas.microsoft.com/office/drawing/2014/main" id="{F1358498-DD55-44FC-8A00-4FD38EBE045F}"/>
              </a:ext>
            </a:extLst>
          </p:cNvPr>
          <p:cNvSpPr txBox="1">
            <a:spLocks/>
          </p:cNvSpPr>
          <p:nvPr/>
        </p:nvSpPr>
        <p:spPr>
          <a:xfrm>
            <a:off x="584200" y="5559043"/>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
        <p:nvSpPr>
          <p:cNvPr id="2" name="Text Placeholder 3">
            <a:extLst>
              <a:ext uri="{FF2B5EF4-FFF2-40B4-BE49-F238E27FC236}">
                <a16:creationId xmlns:a16="http://schemas.microsoft.com/office/drawing/2014/main" id="{716A5138-E9E1-489B-8AD1-0F62E64581C6}"/>
              </a:ext>
            </a:extLst>
          </p:cNvPr>
          <p:cNvSpPr txBox="1">
            <a:spLocks/>
          </p:cNvSpPr>
          <p:nvPr/>
        </p:nvSpPr>
        <p:spPr>
          <a:xfrm>
            <a:off x="9961043" y="6065749"/>
            <a:ext cx="1950535" cy="184666"/>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Cloud Solution Architect</a:t>
            </a:r>
          </a:p>
        </p:txBody>
      </p:sp>
      <p:sp>
        <p:nvSpPr>
          <p:cNvPr id="3" name="Text Placeholder 2">
            <a:extLst>
              <a:ext uri="{FF2B5EF4-FFF2-40B4-BE49-F238E27FC236}">
                <a16:creationId xmlns:a16="http://schemas.microsoft.com/office/drawing/2014/main" id="{6E60950C-79CA-42F8-8A61-7E7873DABC45}"/>
              </a:ext>
            </a:extLst>
          </p:cNvPr>
          <p:cNvSpPr txBox="1">
            <a:spLocks/>
          </p:cNvSpPr>
          <p:nvPr/>
        </p:nvSpPr>
        <p:spPr>
          <a:xfrm>
            <a:off x="9961043" y="5673038"/>
            <a:ext cx="2160000" cy="276999"/>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Segoe UI" panose="020B0502040204020203" pitchFamily="34" charset="0"/>
              </a:defRPr>
            </a:lvl1pPr>
            <a:lvl2pPr marL="2286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2pPr>
            <a:lvl3pPr marL="45720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3pPr>
            <a:lvl4pPr marL="661988"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4pPr>
            <a:lvl5pPr marL="855663"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800" kern="1200" spc="0" baseline="0">
                <a:solidFill>
                  <a:schemeClr val="tx1"/>
                </a:solidFill>
                <a:latin typeface="+mj-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800" b="0" i="0" u="none" strike="noStrike" kern="1200" cap="none" spc="0" normalizeH="0" baseline="0" noProof="0" dirty="0">
                <a:ln>
                  <a:noFill/>
                </a:ln>
                <a:solidFill>
                  <a:srgbClr val="FFFFFF"/>
                </a:solidFill>
                <a:effectLst/>
                <a:uLnTx/>
                <a:uFillTx/>
                <a:latin typeface="Segoe UI Semibold"/>
                <a:ea typeface="+mn-ea"/>
                <a:cs typeface="Segoe UI" panose="020B0502040204020203" pitchFamily="34" charset="0"/>
              </a:rPr>
              <a:t>Cameron Kahrs</a:t>
            </a:r>
          </a:p>
        </p:txBody>
      </p:sp>
      <p:pic>
        <p:nvPicPr>
          <p:cNvPr id="9" name="Picture 8" descr="A person smiling for the camera&#10;&#10;Description automatically generated with medium confidence">
            <a:extLst>
              <a:ext uri="{FF2B5EF4-FFF2-40B4-BE49-F238E27FC236}">
                <a16:creationId xmlns:a16="http://schemas.microsoft.com/office/drawing/2014/main" id="{F16D1083-3697-5BE8-C0F9-C2A81C4B81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60528" y="3575697"/>
            <a:ext cx="1981200" cy="19812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647071200"/>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2F90B-C85B-BB4C-AFA1-2BAE8CA1FAE5}"/>
              </a:ext>
            </a:extLst>
          </p:cNvPr>
          <p:cNvSpPr>
            <a:spLocks noGrp="1"/>
          </p:cNvSpPr>
          <p:nvPr>
            <p:ph type="title"/>
          </p:nvPr>
        </p:nvSpPr>
        <p:spPr/>
        <p:txBody>
          <a:bodyPr/>
          <a:lstStyle/>
          <a:p>
            <a:r>
              <a:rPr lang="en-US"/>
              <a:t>Academy Sessions</a:t>
            </a:r>
          </a:p>
        </p:txBody>
      </p:sp>
      <p:grpSp>
        <p:nvGrpSpPr>
          <p:cNvPr id="58" name="Group 57">
            <a:extLst>
              <a:ext uri="{FF2B5EF4-FFF2-40B4-BE49-F238E27FC236}">
                <a16:creationId xmlns:a16="http://schemas.microsoft.com/office/drawing/2014/main" id="{C6E61B68-34D7-4C51-B655-00AF219C1DED}"/>
              </a:ext>
            </a:extLst>
          </p:cNvPr>
          <p:cNvGrpSpPr/>
          <p:nvPr/>
        </p:nvGrpSpPr>
        <p:grpSpPr>
          <a:xfrm>
            <a:off x="111853" y="1941452"/>
            <a:ext cx="658800" cy="658800"/>
            <a:chOff x="588263" y="1653426"/>
            <a:chExt cx="658800" cy="658800"/>
          </a:xfrm>
        </p:grpSpPr>
        <p:grpSp>
          <p:nvGrpSpPr>
            <p:cNvPr id="38" name="Group 37">
              <a:extLst>
                <a:ext uri="{FF2B5EF4-FFF2-40B4-BE49-F238E27FC236}">
                  <a16:creationId xmlns:a16="http://schemas.microsoft.com/office/drawing/2014/main" id="{3D9AAD17-1F1C-7547-99C1-43B3B21F5B36}"/>
                </a:ext>
              </a:extLst>
            </p:cNvPr>
            <p:cNvGrpSpPr/>
            <p:nvPr/>
          </p:nvGrpSpPr>
          <p:grpSpPr>
            <a:xfrm>
              <a:off x="588263" y="1653426"/>
              <a:ext cx="658800" cy="658800"/>
              <a:chOff x="584200" y="3560884"/>
              <a:chExt cx="659875" cy="659875"/>
            </a:xfrm>
          </p:grpSpPr>
          <p:sp>
            <p:nvSpPr>
              <p:cNvPr id="40" name="Oval 39">
                <a:extLst>
                  <a:ext uri="{FF2B5EF4-FFF2-40B4-BE49-F238E27FC236}">
                    <a16:creationId xmlns:a16="http://schemas.microsoft.com/office/drawing/2014/main" id="{6A4BC42F-7CC8-F04C-A0A3-31ECFF2217E9}"/>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1" name="Oval 40">
                <a:extLst>
                  <a:ext uri="{FF2B5EF4-FFF2-40B4-BE49-F238E27FC236}">
                    <a16:creationId xmlns:a16="http://schemas.microsoft.com/office/drawing/2014/main" id="{C9F74016-CE2C-664F-86AF-F4071FCF510E}"/>
                  </a:ext>
                </a:extLst>
              </p:cNvPr>
              <p:cNvSpPr/>
              <p:nvPr/>
            </p:nvSpPr>
            <p:spPr bwMode="auto">
              <a:xfrm>
                <a:off x="624585" y="3601268"/>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6" name="Graphic 5">
              <a:extLst>
                <a:ext uri="{FF2B5EF4-FFF2-40B4-BE49-F238E27FC236}">
                  <a16:creationId xmlns:a16="http://schemas.microsoft.com/office/drawing/2014/main" id="{EE4892D4-C966-4FD7-8492-AD623D27E22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5740" y="1770430"/>
              <a:ext cx="399563" cy="399563"/>
            </a:xfrm>
            <a:prstGeom prst="rect">
              <a:avLst/>
            </a:prstGeom>
          </p:spPr>
        </p:pic>
      </p:grpSp>
      <p:grpSp>
        <p:nvGrpSpPr>
          <p:cNvPr id="54" name="Group 53">
            <a:extLst>
              <a:ext uri="{FF2B5EF4-FFF2-40B4-BE49-F238E27FC236}">
                <a16:creationId xmlns:a16="http://schemas.microsoft.com/office/drawing/2014/main" id="{1D1D6AA1-D9FB-4D17-9CA3-5F4F00395CDD}"/>
              </a:ext>
            </a:extLst>
          </p:cNvPr>
          <p:cNvGrpSpPr/>
          <p:nvPr/>
        </p:nvGrpSpPr>
        <p:grpSpPr>
          <a:xfrm>
            <a:off x="2459400" y="1941452"/>
            <a:ext cx="658800" cy="658800"/>
            <a:chOff x="3083725" y="1608704"/>
            <a:chExt cx="658800" cy="658800"/>
          </a:xfrm>
        </p:grpSpPr>
        <p:grpSp>
          <p:nvGrpSpPr>
            <p:cNvPr id="43" name="Group 42">
              <a:extLst>
                <a:ext uri="{FF2B5EF4-FFF2-40B4-BE49-F238E27FC236}">
                  <a16:creationId xmlns:a16="http://schemas.microsoft.com/office/drawing/2014/main" id="{6AD15DBE-00D3-5B47-BA43-3A2F873E0273}"/>
                </a:ext>
              </a:extLst>
            </p:cNvPr>
            <p:cNvGrpSpPr/>
            <p:nvPr/>
          </p:nvGrpSpPr>
          <p:grpSpPr>
            <a:xfrm>
              <a:off x="3083725" y="1608704"/>
              <a:ext cx="658800" cy="658800"/>
              <a:chOff x="584200" y="3560884"/>
              <a:chExt cx="659875" cy="659875"/>
            </a:xfrm>
          </p:grpSpPr>
          <p:sp>
            <p:nvSpPr>
              <p:cNvPr id="45" name="Oval 44">
                <a:extLst>
                  <a:ext uri="{FF2B5EF4-FFF2-40B4-BE49-F238E27FC236}">
                    <a16:creationId xmlns:a16="http://schemas.microsoft.com/office/drawing/2014/main" id="{01541B86-E7B5-3F44-BB27-D08D3D1BD9B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46" name="Oval 45">
                <a:extLst>
                  <a:ext uri="{FF2B5EF4-FFF2-40B4-BE49-F238E27FC236}">
                    <a16:creationId xmlns:a16="http://schemas.microsoft.com/office/drawing/2014/main" id="{F27331DF-C664-5440-823F-C8D9CD58F013}"/>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3A9FD471-B9F4-4314-9528-745B1CDD40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206770" y="1734905"/>
              <a:ext cx="419091" cy="419091"/>
            </a:xfrm>
            <a:prstGeom prst="rect">
              <a:avLst/>
            </a:prstGeom>
          </p:spPr>
        </p:pic>
      </p:grpSp>
      <p:grpSp>
        <p:nvGrpSpPr>
          <p:cNvPr id="52" name="Group 51">
            <a:extLst>
              <a:ext uri="{FF2B5EF4-FFF2-40B4-BE49-F238E27FC236}">
                <a16:creationId xmlns:a16="http://schemas.microsoft.com/office/drawing/2014/main" id="{045BCA51-234C-4A1E-80D2-29671CA2E34A}"/>
              </a:ext>
            </a:extLst>
          </p:cNvPr>
          <p:cNvGrpSpPr/>
          <p:nvPr/>
        </p:nvGrpSpPr>
        <p:grpSpPr>
          <a:xfrm>
            <a:off x="4912238" y="1941452"/>
            <a:ext cx="658800" cy="658800"/>
            <a:chOff x="5616943" y="1608704"/>
            <a:chExt cx="658800" cy="658800"/>
          </a:xfrm>
        </p:grpSpPr>
        <p:grpSp>
          <p:nvGrpSpPr>
            <p:cNvPr id="48" name="Group 47">
              <a:extLst>
                <a:ext uri="{FF2B5EF4-FFF2-40B4-BE49-F238E27FC236}">
                  <a16:creationId xmlns:a16="http://schemas.microsoft.com/office/drawing/2014/main" id="{10D59015-1A07-2644-8804-226C8225BC26}"/>
                </a:ext>
              </a:extLst>
            </p:cNvPr>
            <p:cNvGrpSpPr/>
            <p:nvPr/>
          </p:nvGrpSpPr>
          <p:grpSpPr>
            <a:xfrm>
              <a:off x="5616943" y="1608704"/>
              <a:ext cx="658800" cy="658800"/>
              <a:chOff x="584200" y="3560884"/>
              <a:chExt cx="659875" cy="659875"/>
            </a:xfrm>
          </p:grpSpPr>
          <p:sp>
            <p:nvSpPr>
              <p:cNvPr id="50" name="Oval 49">
                <a:extLst>
                  <a:ext uri="{FF2B5EF4-FFF2-40B4-BE49-F238E27FC236}">
                    <a16:creationId xmlns:a16="http://schemas.microsoft.com/office/drawing/2014/main" id="{176BBFD0-78FD-1948-B185-7A1649E6DC22}"/>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51" name="Oval 50">
                <a:extLst>
                  <a:ext uri="{FF2B5EF4-FFF2-40B4-BE49-F238E27FC236}">
                    <a16:creationId xmlns:a16="http://schemas.microsoft.com/office/drawing/2014/main" id="{3FD7BC45-52E9-E84E-B007-DE81962B92EF}"/>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2" name="Graphic 11">
              <a:extLst>
                <a:ext uri="{FF2B5EF4-FFF2-40B4-BE49-F238E27FC236}">
                  <a16:creationId xmlns:a16="http://schemas.microsoft.com/office/drawing/2014/main" id="{F6BE5185-9A13-47B6-918E-BD279319C84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786420" y="1750744"/>
              <a:ext cx="331067" cy="331067"/>
            </a:xfrm>
            <a:prstGeom prst="rect">
              <a:avLst/>
            </a:prstGeom>
          </p:spPr>
        </p:pic>
      </p:grpSp>
      <p:grpSp>
        <p:nvGrpSpPr>
          <p:cNvPr id="26" name="Group 25">
            <a:extLst>
              <a:ext uri="{FF2B5EF4-FFF2-40B4-BE49-F238E27FC236}">
                <a16:creationId xmlns:a16="http://schemas.microsoft.com/office/drawing/2014/main" id="{BDF2F622-15A9-4498-87D4-A5D8ACA8E9BE}"/>
              </a:ext>
            </a:extLst>
          </p:cNvPr>
          <p:cNvGrpSpPr/>
          <p:nvPr/>
        </p:nvGrpSpPr>
        <p:grpSpPr>
          <a:xfrm>
            <a:off x="7280364" y="1941452"/>
            <a:ext cx="658800" cy="658800"/>
            <a:chOff x="7491361" y="1735930"/>
            <a:chExt cx="658800" cy="658800"/>
          </a:xfrm>
        </p:grpSpPr>
        <p:grpSp>
          <p:nvGrpSpPr>
            <p:cNvPr id="59" name="Group 58" descr="Icon location">
              <a:extLst>
                <a:ext uri="{FF2B5EF4-FFF2-40B4-BE49-F238E27FC236}">
                  <a16:creationId xmlns:a16="http://schemas.microsoft.com/office/drawing/2014/main" id="{80E0C68D-C8C0-4640-A581-FF69BA50F10C}"/>
                </a:ext>
              </a:extLst>
            </p:cNvPr>
            <p:cNvGrpSpPr/>
            <p:nvPr/>
          </p:nvGrpSpPr>
          <p:grpSpPr>
            <a:xfrm>
              <a:off x="7491361" y="1735930"/>
              <a:ext cx="658800" cy="658800"/>
              <a:chOff x="584200" y="3560884"/>
              <a:chExt cx="659875" cy="659875"/>
            </a:xfrm>
          </p:grpSpPr>
          <p:sp>
            <p:nvSpPr>
              <p:cNvPr id="61" name="Oval 60">
                <a:extLst>
                  <a:ext uri="{FF2B5EF4-FFF2-40B4-BE49-F238E27FC236}">
                    <a16:creationId xmlns:a16="http://schemas.microsoft.com/office/drawing/2014/main" id="{28E9E733-FCFE-D941-9900-36680F66CF91}"/>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2" name="Oval 61">
                <a:extLst>
                  <a:ext uri="{FF2B5EF4-FFF2-40B4-BE49-F238E27FC236}">
                    <a16:creationId xmlns:a16="http://schemas.microsoft.com/office/drawing/2014/main" id="{D28E4E3D-49C8-9F45-8B25-ECED2E4C175B}"/>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16" name="Picture 15" descr="A picture containing text, clipart&#10;&#10;Description automatically generated">
              <a:extLst>
                <a:ext uri="{FF2B5EF4-FFF2-40B4-BE49-F238E27FC236}">
                  <a16:creationId xmlns:a16="http://schemas.microsoft.com/office/drawing/2014/main" id="{A7E6435D-ECFA-4261-B791-F589C0C4E038}"/>
                </a:ext>
              </a:extLst>
            </p:cNvPr>
            <p:cNvPicPr>
              <a:picLocks noChangeAspect="1"/>
            </p:cNvPicPr>
            <p:nvPr/>
          </p:nvPicPr>
          <p:blipFill>
            <a:blip r:embed="rId10"/>
            <a:stretch>
              <a:fillRect/>
            </a:stretch>
          </p:blipFill>
          <p:spPr>
            <a:xfrm>
              <a:off x="7567949" y="1812518"/>
              <a:ext cx="505621" cy="505621"/>
            </a:xfrm>
            <a:prstGeom prst="rect">
              <a:avLst/>
            </a:prstGeom>
          </p:spPr>
        </p:pic>
      </p:grpSp>
      <p:grpSp>
        <p:nvGrpSpPr>
          <p:cNvPr id="25" name="Group 24">
            <a:extLst>
              <a:ext uri="{FF2B5EF4-FFF2-40B4-BE49-F238E27FC236}">
                <a16:creationId xmlns:a16="http://schemas.microsoft.com/office/drawing/2014/main" id="{052A11AF-D5D6-44EA-B50F-E4D0FE1A7688}"/>
              </a:ext>
            </a:extLst>
          </p:cNvPr>
          <p:cNvGrpSpPr/>
          <p:nvPr/>
        </p:nvGrpSpPr>
        <p:grpSpPr>
          <a:xfrm>
            <a:off x="9675126" y="1941452"/>
            <a:ext cx="658800" cy="658800"/>
            <a:chOff x="9068941" y="4529663"/>
            <a:chExt cx="658800" cy="658800"/>
          </a:xfrm>
        </p:grpSpPr>
        <p:grpSp>
          <p:nvGrpSpPr>
            <p:cNvPr id="64" name="Group 63">
              <a:extLst>
                <a:ext uri="{FF2B5EF4-FFF2-40B4-BE49-F238E27FC236}">
                  <a16:creationId xmlns:a16="http://schemas.microsoft.com/office/drawing/2014/main" id="{AB3F4ACF-75D7-0E40-B2F5-33891F9CF75F}"/>
                </a:ext>
              </a:extLst>
            </p:cNvPr>
            <p:cNvGrpSpPr/>
            <p:nvPr/>
          </p:nvGrpSpPr>
          <p:grpSpPr>
            <a:xfrm>
              <a:off x="9068941" y="4529663"/>
              <a:ext cx="658800" cy="658800"/>
              <a:chOff x="584200" y="3560884"/>
              <a:chExt cx="659875" cy="659875"/>
            </a:xfrm>
          </p:grpSpPr>
          <p:sp>
            <p:nvSpPr>
              <p:cNvPr id="66" name="Oval 65">
                <a:extLst>
                  <a:ext uri="{FF2B5EF4-FFF2-40B4-BE49-F238E27FC236}">
                    <a16:creationId xmlns:a16="http://schemas.microsoft.com/office/drawing/2014/main" id="{8694164A-0490-384A-A5D3-EC78C1A50B98}"/>
                  </a:ext>
                </a:extLst>
              </p:cNvPr>
              <p:cNvSpPr/>
              <p:nvPr/>
            </p:nvSpPr>
            <p:spPr bwMode="auto">
              <a:xfrm>
                <a:off x="584200" y="3560884"/>
                <a:ext cx="659875" cy="659875"/>
              </a:xfrm>
              <a:prstGeom prst="ellipse">
                <a:avLst/>
              </a:prstGeom>
              <a:solidFill>
                <a:schemeClr val="accent1"/>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sp>
            <p:nvSpPr>
              <p:cNvPr id="67" name="Oval 66">
                <a:extLst>
                  <a:ext uri="{FF2B5EF4-FFF2-40B4-BE49-F238E27FC236}">
                    <a16:creationId xmlns:a16="http://schemas.microsoft.com/office/drawing/2014/main" id="{76AFBA81-4BBB-B94C-8C3F-5F8D985BBD28}"/>
                  </a:ext>
                </a:extLst>
              </p:cNvPr>
              <p:cNvSpPr/>
              <p:nvPr/>
            </p:nvSpPr>
            <p:spPr bwMode="auto">
              <a:xfrm>
                <a:off x="624585" y="3601269"/>
                <a:ext cx="579104" cy="579104"/>
              </a:xfrm>
              <a:prstGeom prst="ellipse">
                <a:avLst/>
              </a:prstGeom>
              <a:solidFill>
                <a:schemeClr val="tx2"/>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endParaRPr kumimoji="0" lang="en-US" sz="800" b="0" i="0" u="none" strike="noStrike" kern="1200" cap="none" spc="0" normalizeH="0" baseline="0" noProof="0">
                  <a:ln>
                    <a:noFill/>
                  </a:ln>
                  <a:solidFill>
                    <a:srgbClr val="FFFFFF"/>
                  </a:solidFill>
                  <a:effectLst/>
                  <a:uLnTx/>
                  <a:uFillTx/>
                  <a:latin typeface="Segoe UI Semibold"/>
                  <a:ea typeface="Segoe UI" pitchFamily="34" charset="0"/>
                  <a:cs typeface="Segoe UI" pitchFamily="34" charset="0"/>
                </a:endParaRPr>
              </a:p>
            </p:txBody>
          </p:sp>
        </p:grpSp>
        <p:pic>
          <p:nvPicPr>
            <p:cNvPr id="24" name="Picture 23" descr="Logo, icon&#10;&#10;Description automatically generated">
              <a:extLst>
                <a:ext uri="{FF2B5EF4-FFF2-40B4-BE49-F238E27FC236}">
                  <a16:creationId xmlns:a16="http://schemas.microsoft.com/office/drawing/2014/main" id="{50B91ED2-BD08-45EC-BC24-2D111E539489}"/>
                </a:ext>
              </a:extLst>
            </p:cNvPr>
            <p:cNvPicPr>
              <a:picLocks noChangeAspect="1"/>
            </p:cNvPicPr>
            <p:nvPr/>
          </p:nvPicPr>
          <p:blipFill>
            <a:blip r:embed="rId11"/>
            <a:stretch>
              <a:fillRect/>
            </a:stretch>
          </p:blipFill>
          <p:spPr>
            <a:xfrm>
              <a:off x="9143758" y="4604480"/>
              <a:ext cx="509164" cy="509164"/>
            </a:xfrm>
            <a:prstGeom prst="rect">
              <a:avLst/>
            </a:prstGeom>
          </p:spPr>
        </p:pic>
      </p:grpSp>
      <p:sp>
        <p:nvSpPr>
          <p:cNvPr id="78" name="Text Placeholder 2">
            <a:extLst>
              <a:ext uri="{FF2B5EF4-FFF2-40B4-BE49-F238E27FC236}">
                <a16:creationId xmlns:a16="http://schemas.microsoft.com/office/drawing/2014/main" id="{23C0A06E-E2AB-4C71-B5AF-5457EEA13C83}"/>
              </a:ext>
            </a:extLst>
          </p:cNvPr>
          <p:cNvSpPr txBox="1">
            <a:spLocks/>
          </p:cNvSpPr>
          <p:nvPr/>
        </p:nvSpPr>
        <p:spPr>
          <a:xfrm>
            <a:off x="719825"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Acquisition &amp; Storage</a:t>
            </a:r>
          </a:p>
        </p:txBody>
      </p:sp>
      <p:sp>
        <p:nvSpPr>
          <p:cNvPr id="84" name="Text Placeholder 2">
            <a:extLst>
              <a:ext uri="{FF2B5EF4-FFF2-40B4-BE49-F238E27FC236}">
                <a16:creationId xmlns:a16="http://schemas.microsoft.com/office/drawing/2014/main" id="{03B53A63-CDBE-4E8C-A9E0-FD1382295773}"/>
              </a:ext>
            </a:extLst>
          </p:cNvPr>
          <p:cNvSpPr txBox="1">
            <a:spLocks/>
          </p:cNvSpPr>
          <p:nvPr/>
        </p:nvSpPr>
        <p:spPr>
          <a:xfrm>
            <a:off x="3104603"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Modeling</a:t>
            </a:r>
          </a:p>
        </p:txBody>
      </p:sp>
      <p:sp>
        <p:nvSpPr>
          <p:cNvPr id="86" name="Text Placeholder 2">
            <a:extLst>
              <a:ext uri="{FF2B5EF4-FFF2-40B4-BE49-F238E27FC236}">
                <a16:creationId xmlns:a16="http://schemas.microsoft.com/office/drawing/2014/main" id="{FE33C653-049C-4928-9AD6-439F19F641C8}"/>
              </a:ext>
            </a:extLst>
          </p:cNvPr>
          <p:cNvSpPr txBox="1">
            <a:spLocks/>
          </p:cNvSpPr>
          <p:nvPr/>
        </p:nvSpPr>
        <p:spPr>
          <a:xfrm>
            <a:off x="5590981"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Pipelines</a:t>
            </a:r>
          </a:p>
        </p:txBody>
      </p:sp>
      <p:sp>
        <p:nvSpPr>
          <p:cNvPr id="88" name="Text Placeholder 2">
            <a:extLst>
              <a:ext uri="{FF2B5EF4-FFF2-40B4-BE49-F238E27FC236}">
                <a16:creationId xmlns:a16="http://schemas.microsoft.com/office/drawing/2014/main" id="{32602323-2C3D-44FF-8677-2749DC2B4EC8}"/>
              </a:ext>
            </a:extLst>
          </p:cNvPr>
          <p:cNvSpPr txBox="1">
            <a:spLocks/>
          </p:cNvSpPr>
          <p:nvPr/>
        </p:nvSpPr>
        <p:spPr>
          <a:xfrm>
            <a:off x="7898174"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Security &amp; Governance</a:t>
            </a:r>
          </a:p>
        </p:txBody>
      </p:sp>
      <p:sp>
        <p:nvSpPr>
          <p:cNvPr id="90" name="Text Placeholder 2">
            <a:extLst>
              <a:ext uri="{FF2B5EF4-FFF2-40B4-BE49-F238E27FC236}">
                <a16:creationId xmlns:a16="http://schemas.microsoft.com/office/drawing/2014/main" id="{4BD998E1-7DA6-42B0-B287-220AD365CEFE}"/>
              </a:ext>
            </a:extLst>
          </p:cNvPr>
          <p:cNvSpPr txBox="1">
            <a:spLocks/>
          </p:cNvSpPr>
          <p:nvPr/>
        </p:nvSpPr>
        <p:spPr>
          <a:xfrm>
            <a:off x="10418616" y="1950470"/>
            <a:ext cx="1654885" cy="615553"/>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Visualization</a:t>
            </a:r>
          </a:p>
        </p:txBody>
      </p:sp>
      <p:sp>
        <p:nvSpPr>
          <p:cNvPr id="97" name="Text Placeholder 3">
            <a:extLst>
              <a:ext uri="{FF2B5EF4-FFF2-40B4-BE49-F238E27FC236}">
                <a16:creationId xmlns:a16="http://schemas.microsoft.com/office/drawing/2014/main" id="{40CEE526-4FF4-4EDC-BBB5-67969D9FEC3D}"/>
              </a:ext>
            </a:extLst>
          </p:cNvPr>
          <p:cNvSpPr txBox="1">
            <a:spLocks/>
          </p:cNvSpPr>
          <p:nvPr/>
        </p:nvSpPr>
        <p:spPr>
          <a:xfrm>
            <a:off x="4810288"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Factory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Pipelines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Dataflows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Stream Analytics</a:t>
            </a:r>
          </a:p>
        </p:txBody>
      </p:sp>
      <p:sp>
        <p:nvSpPr>
          <p:cNvPr id="99" name="Text Placeholder 3">
            <a:extLst>
              <a:ext uri="{FF2B5EF4-FFF2-40B4-BE49-F238E27FC236}">
                <a16:creationId xmlns:a16="http://schemas.microsoft.com/office/drawing/2014/main" id="{7DD2EA85-E8A9-47A5-B7C5-028D5B3112EA}"/>
              </a:ext>
            </a:extLst>
          </p:cNvPr>
          <p:cNvSpPr txBox="1">
            <a:spLocks/>
          </p:cNvSpPr>
          <p:nvPr/>
        </p:nvSpPr>
        <p:spPr>
          <a:xfrm>
            <a:off x="2374710" y="2760787"/>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Data Lake Structure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Spark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SQL Pools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Serverless SQL</a:t>
            </a:r>
          </a:p>
        </p:txBody>
      </p:sp>
      <p:sp>
        <p:nvSpPr>
          <p:cNvPr id="101" name="Text Placeholder 3">
            <a:extLst>
              <a:ext uri="{FF2B5EF4-FFF2-40B4-BE49-F238E27FC236}">
                <a16:creationId xmlns:a16="http://schemas.microsoft.com/office/drawing/2014/main" id="{FC336980-A9A9-4632-98DE-E9919F229628}"/>
              </a:ext>
            </a:extLst>
          </p:cNvPr>
          <p:cNvSpPr txBox="1">
            <a:spLocks/>
          </p:cNvSpPr>
          <p:nvPr/>
        </p:nvSpPr>
        <p:spPr>
          <a:xfrm>
            <a:off x="111853"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Data Lake</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Cosmos DB</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Azure Event Hubs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Synapse Link</a:t>
            </a:r>
          </a:p>
        </p:txBody>
      </p:sp>
      <p:sp>
        <p:nvSpPr>
          <p:cNvPr id="105" name="Text Placeholder 3">
            <a:extLst>
              <a:ext uri="{FF2B5EF4-FFF2-40B4-BE49-F238E27FC236}">
                <a16:creationId xmlns:a16="http://schemas.microsoft.com/office/drawing/2014/main" id="{D1CA5AAA-E135-4749-92C3-C20BA585F995}"/>
              </a:ext>
            </a:extLst>
          </p:cNvPr>
          <p:cNvSpPr txBox="1">
            <a:spLocks/>
          </p:cNvSpPr>
          <p:nvPr/>
        </p:nvSpPr>
        <p:spPr>
          <a:xfrm>
            <a:off x="7245866"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Auditing</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Security</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dirty="0">
                <a:ln>
                  <a:noFill/>
                </a:ln>
                <a:solidFill>
                  <a:srgbClr val="000000"/>
                </a:solidFill>
                <a:effectLst/>
                <a:uLnTx/>
                <a:uFillTx/>
                <a:latin typeface="Segoe UI"/>
                <a:ea typeface="+mn-ea"/>
                <a:cs typeface="Segoe UI" panose="020B0502040204020203" pitchFamily="34" charset="0"/>
              </a:rPr>
              <a:t>Azure Purview</a:t>
            </a:r>
          </a:p>
        </p:txBody>
      </p:sp>
      <p:sp>
        <p:nvSpPr>
          <p:cNvPr id="107" name="Text Placeholder 3">
            <a:extLst>
              <a:ext uri="{FF2B5EF4-FFF2-40B4-BE49-F238E27FC236}">
                <a16:creationId xmlns:a16="http://schemas.microsoft.com/office/drawing/2014/main" id="{A8BDB2EA-FF5A-42E6-99D6-F3E1F0EC4288}"/>
              </a:ext>
            </a:extLst>
          </p:cNvPr>
          <p:cNvSpPr txBox="1">
            <a:spLocks/>
          </p:cNvSpPr>
          <p:nvPr/>
        </p:nvSpPr>
        <p:spPr>
          <a:xfrm>
            <a:off x="9579494" y="2760786"/>
            <a:ext cx="2120180" cy="1698927"/>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Paginated Reports</a:t>
            </a:r>
          </a:p>
          <a:p>
            <a:pPr marL="228600" marR="0" lvl="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a:pPr>
            <a:r>
              <a:rPr kumimoji="0" lang="en-US" sz="1400" b="0" i="0" u="none" strike="noStrike" kern="1200" cap="none" spc="0" normalizeH="0" baseline="0" noProof="0">
                <a:ln>
                  <a:noFill/>
                </a:ln>
                <a:solidFill>
                  <a:srgbClr val="000000"/>
                </a:solidFill>
                <a:effectLst/>
                <a:uLnTx/>
                <a:uFillTx/>
                <a:latin typeface="Segoe UI"/>
                <a:ea typeface="+mn-ea"/>
                <a:cs typeface="Segoe UI" panose="020B0502040204020203" pitchFamily="34" charset="0"/>
              </a:rPr>
              <a:t>Power BI Embedded</a:t>
            </a:r>
          </a:p>
        </p:txBody>
      </p:sp>
      <p:sp>
        <p:nvSpPr>
          <p:cNvPr id="5" name="Rectangle: Rounded Corners 4">
            <a:extLst>
              <a:ext uri="{FF2B5EF4-FFF2-40B4-BE49-F238E27FC236}">
                <a16:creationId xmlns:a16="http://schemas.microsoft.com/office/drawing/2014/main" id="{2FA6019A-5C60-768E-1AB2-242928830241}"/>
              </a:ext>
            </a:extLst>
          </p:cNvPr>
          <p:cNvSpPr/>
          <p:nvPr/>
        </p:nvSpPr>
        <p:spPr bwMode="auto">
          <a:xfrm>
            <a:off x="9400544" y="1625600"/>
            <a:ext cx="2542126" cy="2216727"/>
          </a:xfrm>
          <a:prstGeom prst="roundRect">
            <a:avLst/>
          </a:prstGeom>
          <a:noFill/>
          <a:ln w="76200">
            <a:solidFill>
              <a:srgbClr val="107C1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solidFill>
                <a:srgbClr val="FFFFFF"/>
              </a:solidFill>
              <a:effectLst/>
              <a:uLnTx/>
              <a:uFillTx/>
              <a:latin typeface="Segoe UI"/>
              <a:ea typeface="Segoe UI" pitchFamily="34" charset="0"/>
              <a:cs typeface="Segoe UI" pitchFamily="34" charset="0"/>
            </a:endParaRPr>
          </a:p>
        </p:txBody>
      </p:sp>
    </p:spTree>
    <p:custDataLst>
      <p:tags r:id="rId1"/>
    </p:custDataLst>
    <p:extLst>
      <p:ext uri="{BB962C8B-B14F-4D97-AF65-F5344CB8AC3E}">
        <p14:creationId xmlns:p14="http://schemas.microsoft.com/office/powerpoint/2010/main" val="3223812326"/>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3200" b="1" dirty="0"/>
              <a:t>Overview</a:t>
            </a:r>
          </a:p>
          <a:p>
            <a:pPr>
              <a:spcAft>
                <a:spcPts val="2400"/>
              </a:spcAft>
            </a:pPr>
            <a:r>
              <a:rPr lang="en-GB" sz="2400"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Templates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70922704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1F7D-9200-10E9-9039-70C2BA753012}"/>
              </a:ext>
            </a:extLst>
          </p:cNvPr>
          <p:cNvSpPr>
            <a:spLocks noGrp="1"/>
          </p:cNvSpPr>
          <p:nvPr>
            <p:ph type="title"/>
          </p:nvPr>
        </p:nvSpPr>
        <p:spPr/>
        <p:txBody>
          <a:bodyPr/>
          <a:lstStyle/>
          <a:p>
            <a:r>
              <a:rPr lang="en-US" dirty="0"/>
              <a:t>Power BI Templates Overview</a:t>
            </a:r>
          </a:p>
        </p:txBody>
      </p:sp>
      <p:sp>
        <p:nvSpPr>
          <p:cNvPr id="3" name="Content Placeholder 2">
            <a:extLst>
              <a:ext uri="{FF2B5EF4-FFF2-40B4-BE49-F238E27FC236}">
                <a16:creationId xmlns:a16="http://schemas.microsoft.com/office/drawing/2014/main" id="{FC8B7380-2446-1999-05DB-07332969437A}"/>
              </a:ext>
            </a:extLst>
          </p:cNvPr>
          <p:cNvSpPr>
            <a:spLocks noGrp="1"/>
          </p:cNvSpPr>
          <p:nvPr>
            <p:ph sz="quarter" idx="10"/>
          </p:nvPr>
        </p:nvSpPr>
        <p:spPr>
          <a:xfrm>
            <a:off x="584200" y="1844675"/>
            <a:ext cx="11018838" cy="2437590"/>
          </a:xfrm>
        </p:spPr>
        <p:txBody>
          <a:bodyPr/>
          <a:lstStyle/>
          <a:p>
            <a:pPr marL="571500" indent="-571500" algn="l">
              <a:buFont typeface="Arial" panose="020B0604020202020204" pitchFamily="34" charset="0"/>
              <a:buChar char="•"/>
            </a:pPr>
            <a:r>
              <a:rPr lang="en-US" sz="3600" dirty="0">
                <a:effectLst/>
                <a:latin typeface="Calibri" panose="020F0502020204030204" pitchFamily="34" charset="0"/>
              </a:rPr>
              <a:t>Templates in Power BI can help jump start and standardize report creation.</a:t>
            </a:r>
          </a:p>
          <a:p>
            <a:pPr algn="l"/>
            <a:endParaRPr lang="en-US" sz="3600" dirty="0">
              <a:effectLst/>
              <a:latin typeface="Calibri" panose="020F0502020204030204" pitchFamily="34" charset="0"/>
            </a:endParaRPr>
          </a:p>
          <a:p>
            <a:pPr marL="571500" indent="-571500" algn="l">
              <a:buFont typeface="Arial" panose="020B0604020202020204" pitchFamily="34" charset="0"/>
              <a:buChar char="•"/>
            </a:pPr>
            <a:r>
              <a:rPr lang="en-US" sz="3600" dirty="0">
                <a:effectLst/>
                <a:latin typeface="Calibri" panose="020F0502020204030204" pitchFamily="34" charset="0"/>
              </a:rPr>
              <a:t>Smaller file size (.</a:t>
            </a:r>
            <a:r>
              <a:rPr lang="en-US" sz="3600" dirty="0" err="1">
                <a:effectLst/>
                <a:latin typeface="Calibri" panose="020F0502020204030204" pitchFamily="34" charset="0"/>
              </a:rPr>
              <a:t>pbit</a:t>
            </a:r>
            <a:r>
              <a:rPr lang="en-US" sz="3600" dirty="0">
                <a:effectLst/>
                <a:latin typeface="Calibri" panose="020F0502020204030204" pitchFamily="34" charset="0"/>
              </a:rPr>
              <a:t>), no data just report definitions.</a:t>
            </a:r>
          </a:p>
        </p:txBody>
      </p:sp>
      <p:pic>
        <p:nvPicPr>
          <p:cNvPr id="9" name="Picture 8">
            <a:extLst>
              <a:ext uri="{FF2B5EF4-FFF2-40B4-BE49-F238E27FC236}">
                <a16:creationId xmlns:a16="http://schemas.microsoft.com/office/drawing/2014/main" id="{423B2E41-8CA1-E979-C764-E8E932CFC1FB}"/>
              </a:ext>
            </a:extLst>
          </p:cNvPr>
          <p:cNvPicPr>
            <a:picLocks noChangeAspect="1"/>
          </p:cNvPicPr>
          <p:nvPr/>
        </p:nvPicPr>
        <p:blipFill>
          <a:blip r:embed="rId2"/>
          <a:stretch>
            <a:fillRect/>
          </a:stretch>
        </p:blipFill>
        <p:spPr>
          <a:xfrm>
            <a:off x="871326" y="4922511"/>
            <a:ext cx="10449347" cy="1014825"/>
          </a:xfrm>
          <a:prstGeom prst="rect">
            <a:avLst/>
          </a:prstGeom>
        </p:spPr>
      </p:pic>
      <p:sp>
        <p:nvSpPr>
          <p:cNvPr id="10" name="Oval 9">
            <a:extLst>
              <a:ext uri="{FF2B5EF4-FFF2-40B4-BE49-F238E27FC236}">
                <a16:creationId xmlns:a16="http://schemas.microsoft.com/office/drawing/2014/main" id="{6C587FF3-6984-9E0C-BACD-357D1791C7F4}"/>
              </a:ext>
            </a:extLst>
          </p:cNvPr>
          <p:cNvSpPr/>
          <p:nvPr/>
        </p:nvSpPr>
        <p:spPr bwMode="auto">
          <a:xfrm>
            <a:off x="10258817" y="4922511"/>
            <a:ext cx="1193255" cy="595204"/>
          </a:xfrm>
          <a:prstGeom prst="ellipse">
            <a:avLst/>
          </a:prstGeom>
          <a:noFill/>
          <a:ln w="762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25996944"/>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91F7D-9200-10E9-9039-70C2BA753012}"/>
              </a:ext>
            </a:extLst>
          </p:cNvPr>
          <p:cNvSpPr>
            <a:spLocks noGrp="1"/>
          </p:cNvSpPr>
          <p:nvPr>
            <p:ph type="title"/>
          </p:nvPr>
        </p:nvSpPr>
        <p:spPr/>
        <p:txBody>
          <a:bodyPr/>
          <a:lstStyle/>
          <a:p>
            <a:r>
              <a:rPr lang="en-US" dirty="0"/>
              <a:t>Power </a:t>
            </a:r>
            <a:r>
              <a:rPr lang="en-US"/>
              <a:t>BI Templates </a:t>
            </a:r>
            <a:r>
              <a:rPr lang="en-US" dirty="0"/>
              <a:t>Overview</a:t>
            </a:r>
          </a:p>
        </p:txBody>
      </p:sp>
      <p:sp>
        <p:nvSpPr>
          <p:cNvPr id="3" name="Content Placeholder 2">
            <a:extLst>
              <a:ext uri="{FF2B5EF4-FFF2-40B4-BE49-F238E27FC236}">
                <a16:creationId xmlns:a16="http://schemas.microsoft.com/office/drawing/2014/main" id="{FC8B7380-2446-1999-05DB-07332969437A}"/>
              </a:ext>
            </a:extLst>
          </p:cNvPr>
          <p:cNvSpPr>
            <a:spLocks noGrp="1"/>
          </p:cNvSpPr>
          <p:nvPr>
            <p:ph sz="quarter" idx="10"/>
          </p:nvPr>
        </p:nvSpPr>
        <p:spPr>
          <a:xfrm>
            <a:off x="584200" y="1844675"/>
            <a:ext cx="11018838" cy="2991588"/>
          </a:xfrm>
        </p:spPr>
        <p:txBody>
          <a:bodyPr/>
          <a:lstStyle/>
          <a:p>
            <a:pPr marL="571500" indent="-571500" algn="l">
              <a:buFont typeface="Arial" panose="020B0604020202020204" pitchFamily="34" charset="0"/>
              <a:buChar char="•"/>
            </a:pPr>
            <a:r>
              <a:rPr lang="en-US" sz="3600" dirty="0">
                <a:effectLst/>
                <a:latin typeface="Calibri" panose="020F0502020204030204" pitchFamily="34" charset="0"/>
              </a:rPr>
              <a:t>Parameterize connections for easy use when handing off the templates</a:t>
            </a:r>
          </a:p>
          <a:p>
            <a:pPr marL="571500" indent="-571500" algn="l">
              <a:buFont typeface="Arial" panose="020B0604020202020204" pitchFamily="34" charset="0"/>
              <a:buChar char="•"/>
            </a:pPr>
            <a:endParaRPr lang="en-US" sz="3600" dirty="0">
              <a:latin typeface="Calibri" panose="020F0502020204030204" pitchFamily="34" charset="0"/>
            </a:endParaRPr>
          </a:p>
          <a:p>
            <a:pPr marL="571500" indent="-571500" algn="l">
              <a:buFont typeface="Arial" panose="020B0604020202020204" pitchFamily="34" charset="0"/>
              <a:buChar char="•"/>
            </a:pPr>
            <a:r>
              <a:rPr lang="en-US" sz="3600" dirty="0">
                <a:effectLst/>
                <a:latin typeface="Calibri" panose="020F0502020204030204" pitchFamily="34" charset="0"/>
              </a:rPr>
              <a:t>Example: Server and                                                 Database </a:t>
            </a:r>
            <a:r>
              <a:rPr lang="en-US" sz="3600">
                <a:effectLst/>
                <a:latin typeface="Calibri" panose="020F0502020204030204" pitchFamily="34" charset="0"/>
              </a:rPr>
              <a:t>are parameterized</a:t>
            </a:r>
            <a:endParaRPr lang="en-US" sz="3600" dirty="0">
              <a:effectLst/>
              <a:latin typeface="Calibri" panose="020F0502020204030204" pitchFamily="34" charset="0"/>
            </a:endParaRPr>
          </a:p>
        </p:txBody>
      </p:sp>
      <p:pic>
        <p:nvPicPr>
          <p:cNvPr id="5" name="Picture 4">
            <a:extLst>
              <a:ext uri="{FF2B5EF4-FFF2-40B4-BE49-F238E27FC236}">
                <a16:creationId xmlns:a16="http://schemas.microsoft.com/office/drawing/2014/main" id="{27C077B3-6058-0A5C-4022-ECCBC3C2CC31}"/>
              </a:ext>
            </a:extLst>
          </p:cNvPr>
          <p:cNvPicPr>
            <a:picLocks noChangeAspect="1"/>
          </p:cNvPicPr>
          <p:nvPr/>
        </p:nvPicPr>
        <p:blipFill>
          <a:blip r:embed="rId2"/>
          <a:stretch>
            <a:fillRect/>
          </a:stretch>
        </p:blipFill>
        <p:spPr>
          <a:xfrm>
            <a:off x="8254551" y="2837794"/>
            <a:ext cx="2660716" cy="3237476"/>
          </a:xfrm>
          <a:prstGeom prst="rect">
            <a:avLst/>
          </a:prstGeom>
        </p:spPr>
      </p:pic>
      <p:sp>
        <p:nvSpPr>
          <p:cNvPr id="10" name="Oval 9">
            <a:extLst>
              <a:ext uri="{FF2B5EF4-FFF2-40B4-BE49-F238E27FC236}">
                <a16:creationId xmlns:a16="http://schemas.microsoft.com/office/drawing/2014/main" id="{6C587FF3-6984-9E0C-BACD-357D1791C7F4}"/>
              </a:ext>
            </a:extLst>
          </p:cNvPr>
          <p:cNvSpPr/>
          <p:nvPr/>
        </p:nvSpPr>
        <p:spPr bwMode="auto">
          <a:xfrm>
            <a:off x="8142304" y="5543157"/>
            <a:ext cx="3095354" cy="607788"/>
          </a:xfrm>
          <a:prstGeom prst="ellipse">
            <a:avLst/>
          </a:prstGeom>
          <a:noFill/>
          <a:ln w="76200">
            <a:solidFill>
              <a:srgbClr val="D83B0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5473779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73492-D151-5548-BF9A-9A1584C2D477}"/>
              </a:ext>
            </a:extLst>
          </p:cNvPr>
          <p:cNvSpPr>
            <a:spLocks noGrp="1"/>
          </p:cNvSpPr>
          <p:nvPr>
            <p:ph type="title"/>
          </p:nvPr>
        </p:nvSpPr>
        <p:spPr/>
        <p:txBody>
          <a:bodyPr/>
          <a:lstStyle/>
          <a:p>
            <a:r>
              <a:rPr lang="en-US" dirty="0"/>
              <a:t>Agenda</a:t>
            </a:r>
            <a:br>
              <a:rPr lang="en-US" dirty="0"/>
            </a:br>
            <a:endParaRPr lang="en-US" dirty="0"/>
          </a:p>
        </p:txBody>
      </p:sp>
      <p:sp>
        <p:nvSpPr>
          <p:cNvPr id="3" name="Text Placeholder 2">
            <a:extLst>
              <a:ext uri="{FF2B5EF4-FFF2-40B4-BE49-F238E27FC236}">
                <a16:creationId xmlns:a16="http://schemas.microsoft.com/office/drawing/2014/main" id="{5D7880FC-163A-6D46-B79B-C3E6C519777F}"/>
              </a:ext>
            </a:extLst>
          </p:cNvPr>
          <p:cNvSpPr>
            <a:spLocks noGrp="1"/>
          </p:cNvSpPr>
          <p:nvPr>
            <p:ph type="body" sz="quarter" idx="11"/>
          </p:nvPr>
        </p:nvSpPr>
        <p:spPr/>
        <p:txBody>
          <a:bodyPr/>
          <a:lstStyle/>
          <a:p>
            <a:pPr>
              <a:spcAft>
                <a:spcPts val="2400"/>
              </a:spcAft>
            </a:pPr>
            <a:r>
              <a:rPr lang="en-GB" sz="2400" dirty="0"/>
              <a:t>Overview</a:t>
            </a:r>
          </a:p>
          <a:p>
            <a:pPr>
              <a:spcAft>
                <a:spcPts val="2400"/>
              </a:spcAft>
            </a:pPr>
            <a:r>
              <a:rPr lang="en-GB" sz="3200" b="1" dirty="0"/>
              <a:t>Demo</a:t>
            </a:r>
          </a:p>
        </p:txBody>
      </p:sp>
      <p:sp>
        <p:nvSpPr>
          <p:cNvPr id="6" name="Text Placeholder 4">
            <a:extLst>
              <a:ext uri="{FF2B5EF4-FFF2-40B4-BE49-F238E27FC236}">
                <a16:creationId xmlns:a16="http://schemas.microsoft.com/office/drawing/2014/main" id="{A685BEC8-891F-647E-FBA2-DA97A35AC328}"/>
              </a:ext>
            </a:extLst>
          </p:cNvPr>
          <p:cNvSpPr txBox="1">
            <a:spLocks/>
          </p:cNvSpPr>
          <p:nvPr/>
        </p:nvSpPr>
        <p:spPr>
          <a:xfrm>
            <a:off x="582612" y="1261631"/>
            <a:ext cx="3629170" cy="307777"/>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0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Templates</a:t>
            </a:r>
            <a:endPar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endParaRPr>
          </a:p>
        </p:txBody>
      </p:sp>
    </p:spTree>
    <p:extLst>
      <p:ext uri="{BB962C8B-B14F-4D97-AF65-F5344CB8AC3E}">
        <p14:creationId xmlns:p14="http://schemas.microsoft.com/office/powerpoint/2010/main" val="2925337371"/>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6172D-0981-6D4F-9F96-321880EB682D}"/>
              </a:ext>
            </a:extLst>
          </p:cNvPr>
          <p:cNvSpPr>
            <a:spLocks noGrp="1"/>
          </p:cNvSpPr>
          <p:nvPr>
            <p:ph type="title"/>
          </p:nvPr>
        </p:nvSpPr>
        <p:spPr/>
        <p:txBody>
          <a:bodyPr/>
          <a:lstStyle/>
          <a:p>
            <a:r>
              <a:rPr lang="en-US" dirty="0"/>
              <a:t>Thank you!</a:t>
            </a:r>
          </a:p>
        </p:txBody>
      </p:sp>
      <p:sp>
        <p:nvSpPr>
          <p:cNvPr id="3" name="Title 3">
            <a:extLst>
              <a:ext uri="{FF2B5EF4-FFF2-40B4-BE49-F238E27FC236}">
                <a16:creationId xmlns:a16="http://schemas.microsoft.com/office/drawing/2014/main" id="{7822A9AD-836B-4804-80F9-4E22E267EFE1}"/>
              </a:ext>
            </a:extLst>
          </p:cNvPr>
          <p:cNvSpPr txBox="1">
            <a:spLocks/>
          </p:cNvSpPr>
          <p:nvPr/>
        </p:nvSpPr>
        <p:spPr>
          <a:xfrm>
            <a:off x="491504" y="1252497"/>
            <a:ext cx="9144000" cy="553998"/>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accent3"/>
                </a:solidFill>
                <a:effectLst/>
                <a:latin typeface="+mj-lt"/>
                <a:ea typeface="+mn-ea"/>
                <a:cs typeface="Segoe UI" panose="020B0502040204020203"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solidFill>
                  <a:srgbClr val="50E6FF"/>
                </a:solidFill>
                <a:effectLst/>
                <a:uLnTx/>
                <a:uFillTx/>
                <a:latin typeface="Segoe UI Semibold"/>
                <a:ea typeface="+mn-ea"/>
                <a:cs typeface="Segoe UI" panose="020B0502040204020203" pitchFamily="34" charset="0"/>
              </a:rPr>
              <a:t>Modern Analytics Academy “Vignettes”</a:t>
            </a:r>
          </a:p>
        </p:txBody>
      </p:sp>
      <p:sp>
        <p:nvSpPr>
          <p:cNvPr id="4" name="Text Placeholder 4">
            <a:extLst>
              <a:ext uri="{FF2B5EF4-FFF2-40B4-BE49-F238E27FC236}">
                <a16:creationId xmlns:a16="http://schemas.microsoft.com/office/drawing/2014/main" id="{9F0F09D9-6486-406F-AC0A-8B36DF999008}"/>
              </a:ext>
            </a:extLst>
          </p:cNvPr>
          <p:cNvSpPr txBox="1">
            <a:spLocks/>
          </p:cNvSpPr>
          <p:nvPr/>
        </p:nvSpPr>
        <p:spPr>
          <a:xfrm>
            <a:off x="429475" y="1940726"/>
            <a:ext cx="9144000" cy="553998"/>
          </a:xfrm>
          <a:prstGeom prst="rect">
            <a:avLst/>
          </a:prstGeom>
        </p:spPr>
        <p:txBody>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kumimoji="0" lang="en-US" sz="28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Power BI Templates</a:t>
            </a:r>
          </a:p>
        </p:txBody>
      </p:sp>
      <p:sp>
        <p:nvSpPr>
          <p:cNvPr id="5" name="Text Placeholder 4">
            <a:extLst>
              <a:ext uri="{FF2B5EF4-FFF2-40B4-BE49-F238E27FC236}">
                <a16:creationId xmlns:a16="http://schemas.microsoft.com/office/drawing/2014/main" id="{EE4F2E92-FF4D-41A7-B43B-199986CEAE6F}"/>
              </a:ext>
            </a:extLst>
          </p:cNvPr>
          <p:cNvSpPr txBox="1">
            <a:spLocks/>
          </p:cNvSpPr>
          <p:nvPr/>
        </p:nvSpPr>
        <p:spPr>
          <a:xfrm>
            <a:off x="584200" y="4880398"/>
            <a:ext cx="9144000" cy="338554"/>
          </a:xfrm>
          <a:prstGeom prst="rect">
            <a:avLst/>
          </a:prstGeom>
          <a:noFill/>
        </p:spPr>
        <p:txBody>
          <a:bodyPr vert="horz" wrap="square" lIns="0" tIns="0" rIns="0" bIns="0" rtlCol="0">
            <a:spAutoFit/>
          </a:bodyPr>
          <a:lstStyle>
            <a:lvl1pPr marL="0" marR="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sz="22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32742" rtl="0" eaLnBrk="1" fontAlgn="auto" latinLnBrk="0" hangingPunct="1">
              <a:lnSpc>
                <a:spcPct val="100000"/>
              </a:lnSpc>
              <a:spcBef>
                <a:spcPts val="0"/>
              </a:spcBef>
              <a:spcAft>
                <a:spcPts val="0"/>
              </a:spcAft>
              <a:buClrTx/>
              <a:buSzPct val="90000"/>
              <a:buFont typeface="Wingdings" panose="05000000000000000000" pitchFamily="2" charset="2"/>
              <a:buNone/>
              <a:tabLst/>
              <a:defRPr/>
            </a:pPr>
            <a:r>
              <a:rPr kumimoji="0" lang="en-US" sz="2200" b="0" i="0" u="none" strike="noStrike" kern="1200" cap="none" spc="0" normalizeH="0" baseline="0" noProof="0" dirty="0">
                <a:ln>
                  <a:noFill/>
                </a:ln>
                <a:solidFill>
                  <a:srgbClr val="FFFFFF"/>
                </a:solidFill>
                <a:effectLst/>
                <a:uLnTx/>
                <a:uFillTx/>
                <a:latin typeface="Segoe UI"/>
                <a:ea typeface="+mn-ea"/>
                <a:cs typeface="Segoe UI" panose="020B0502040204020203" pitchFamily="34" charset="0"/>
              </a:rPr>
              <a:t>https://aka.ms/maa</a:t>
            </a:r>
          </a:p>
        </p:txBody>
      </p:sp>
    </p:spTree>
    <p:extLst>
      <p:ext uri="{BB962C8B-B14F-4D97-AF65-F5344CB8AC3E}">
        <p14:creationId xmlns:p14="http://schemas.microsoft.com/office/powerpoint/2010/main" val="1904956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1.6|35.6|6.6|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Template">
  <a:themeElements>
    <a:clrScheme name="TS_20_Blue on White">
      <a:dk1>
        <a:srgbClr val="000000"/>
      </a:dk1>
      <a:lt1>
        <a:srgbClr val="FFFFFF"/>
      </a:lt1>
      <a:dk2>
        <a:srgbClr val="243A5E"/>
      </a:dk2>
      <a:lt2>
        <a:srgbClr val="E6E6E6"/>
      </a:lt2>
      <a:accent1>
        <a:srgbClr val="0078D4"/>
      </a:accent1>
      <a:accent2>
        <a:srgbClr val="243A5E"/>
      </a:accent2>
      <a:accent3>
        <a:srgbClr val="50E6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blue.potx" id="{480B23C3-38C8-4962-83A2-3297C539F5A5}" vid="{4711DFBC-8085-446F-AC17-C262437718B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207</TotalTime>
  <Words>380</Words>
  <Application>Microsoft Office PowerPoint</Application>
  <PresentationFormat>Widescreen</PresentationFormat>
  <Paragraphs>75</Paragraphs>
  <Slides>8</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vt:i4>
      </vt:variant>
    </vt:vector>
  </HeadingPairs>
  <TitlesOfParts>
    <vt:vector size="17" baseType="lpstr">
      <vt:lpstr>Arial</vt:lpstr>
      <vt:lpstr>Calibri</vt:lpstr>
      <vt:lpstr>Calibri Light</vt:lpstr>
      <vt:lpstr>Consolas</vt:lpstr>
      <vt:lpstr>Segoe UI</vt:lpstr>
      <vt:lpstr>Segoe UI Semibold</vt:lpstr>
      <vt:lpstr>Wingdings</vt:lpstr>
      <vt:lpstr>Office Theme</vt:lpstr>
      <vt:lpstr>White Template</vt:lpstr>
      <vt:lpstr>Modern Analytics Academy “Vignettes”</vt:lpstr>
      <vt:lpstr>Modern Analytics Academy “Vignettes”</vt:lpstr>
      <vt:lpstr>Academy Sessions</vt:lpstr>
      <vt:lpstr>Agenda </vt:lpstr>
      <vt:lpstr>Power BI Templates Overview</vt:lpstr>
      <vt:lpstr>Power BI Templates Overview</vt:lpstr>
      <vt:lpstr>Agenda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Analytics Academy “Vignettes”</dc:title>
  <dc:creator>Cameron Kahrs</dc:creator>
  <cp:lastModifiedBy>Cameron Kahrs</cp:lastModifiedBy>
  <cp:revision>1</cp:revision>
  <dcterms:created xsi:type="dcterms:W3CDTF">2022-07-11T12:25:51Z</dcterms:created>
  <dcterms:modified xsi:type="dcterms:W3CDTF">2023-04-12T12:31:28Z</dcterms:modified>
</cp:coreProperties>
</file>