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openxmlformats.org/officeDocument/2006/relationships/custom-properties" Target="docProps/custom.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076138472" r:id="rId2"/>
    <p:sldId id="2076138262" r:id="rId3"/>
    <p:sldId id="2076138471" r:id="rId4"/>
    <p:sldId id="2076138475" r:id="rId5"/>
    <p:sldId id="2076138489" r:id="rId6"/>
    <p:sldId id="278" r:id="rId7"/>
    <p:sldId id="2076138494" r:id="rId8"/>
    <p:sldId id="2076138487" r:id="rId9"/>
    <p:sldId id="2076138485" r:id="rId10"/>
    <p:sldId id="2076138476" r:id="rId11"/>
    <p:sldId id="2076138490" r:id="rId12"/>
    <p:sldId id="2076138492" r:id="rId13"/>
    <p:sldId id="2076138491" r:id="rId14"/>
    <p:sldId id="2076138493" r:id="rId15"/>
    <p:sldId id="20761384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3A39AD-C446-4548-A798-4490919F07B0}" v="6" dt="2023-04-25T16:36:50.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4" autoAdjust="0"/>
  </p:normalViewPr>
  <p:slideViewPr>
    <p:cSldViewPr snapToGrid="0">
      <p:cViewPr varScale="1">
        <p:scale>
          <a:sx n="96" d="100"/>
          <a:sy n="96" d="100"/>
        </p:scale>
        <p:origin x="36"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deep Singla" userId="a0abe40b-1df6-446a-ab1d-0872fb44355c" providerId="ADAL" clId="{B33A39AD-C446-4548-A798-4490919F07B0}"/>
    <pc:docChg chg="undo custSel addSld delSld modSld sldOrd">
      <pc:chgData name="Pardeep Singla" userId="a0abe40b-1df6-446a-ab1d-0872fb44355c" providerId="ADAL" clId="{B33A39AD-C446-4548-A798-4490919F07B0}" dt="2023-05-11T19:06:33.472" v="401" actId="20577"/>
      <pc:docMkLst>
        <pc:docMk/>
      </pc:docMkLst>
      <pc:sldChg chg="modNotesTx">
        <pc:chgData name="Pardeep Singla" userId="a0abe40b-1df6-446a-ab1d-0872fb44355c" providerId="ADAL" clId="{B33A39AD-C446-4548-A798-4490919F07B0}" dt="2023-04-25T17:56:10.572" v="213" actId="20577"/>
        <pc:sldMkLst>
          <pc:docMk/>
          <pc:sldMk cId="0" sldId="278"/>
        </pc:sldMkLst>
      </pc:sldChg>
      <pc:sldChg chg="modSp mod">
        <pc:chgData name="Pardeep Singla" userId="a0abe40b-1df6-446a-ab1d-0872fb44355c" providerId="ADAL" clId="{B33A39AD-C446-4548-A798-4490919F07B0}" dt="2023-04-22T08:07:22.175" v="3" actId="20577"/>
        <pc:sldMkLst>
          <pc:docMk/>
          <pc:sldMk cId="1647071200" sldId="2076138262"/>
        </pc:sldMkLst>
        <pc:spChg chg="mod">
          <ac:chgData name="Pardeep Singla" userId="a0abe40b-1df6-446a-ab1d-0872fb44355c" providerId="ADAL" clId="{B33A39AD-C446-4548-A798-4490919F07B0}" dt="2023-04-22T08:07:22.175" v="3" actId="20577"/>
          <ac:spMkLst>
            <pc:docMk/>
            <pc:sldMk cId="1647071200" sldId="2076138262"/>
            <ac:spMk id="5" creationId="{00000000-0000-0000-0000-000000000000}"/>
          </ac:spMkLst>
        </pc:spChg>
      </pc:sldChg>
      <pc:sldChg chg="modSp mod">
        <pc:chgData name="Pardeep Singla" userId="a0abe40b-1df6-446a-ab1d-0872fb44355c" providerId="ADAL" clId="{B33A39AD-C446-4548-A798-4490919F07B0}" dt="2023-04-25T17:04:26.882" v="211"/>
        <pc:sldMkLst>
          <pc:docMk/>
          <pc:sldMk cId="1904956503" sldId="2076138464"/>
        </pc:sldMkLst>
        <pc:spChg chg="mod">
          <ac:chgData name="Pardeep Singla" userId="a0abe40b-1df6-446a-ab1d-0872fb44355c" providerId="ADAL" clId="{B33A39AD-C446-4548-A798-4490919F07B0}" dt="2023-04-25T17:04:26.882" v="211"/>
          <ac:spMkLst>
            <pc:docMk/>
            <pc:sldMk cId="1904956503" sldId="2076138464"/>
            <ac:spMk id="4" creationId="{9F0F09D9-6486-406F-AC0A-8B36DF999008}"/>
          </ac:spMkLst>
        </pc:spChg>
      </pc:sldChg>
      <pc:sldChg chg="del">
        <pc:chgData name="Pardeep Singla" userId="a0abe40b-1df6-446a-ab1d-0872fb44355c" providerId="ADAL" clId="{B33A39AD-C446-4548-A798-4490919F07B0}" dt="2023-04-22T07:41:50.418" v="0" actId="2696"/>
        <pc:sldMkLst>
          <pc:docMk/>
          <pc:sldMk cId="3223812326" sldId="2076138465"/>
        </pc:sldMkLst>
      </pc:sldChg>
      <pc:sldChg chg="ord modNotesTx">
        <pc:chgData name="Pardeep Singla" userId="a0abe40b-1df6-446a-ab1d-0872fb44355c" providerId="ADAL" clId="{B33A39AD-C446-4548-A798-4490919F07B0}" dt="2023-04-25T17:56:05.159" v="212" actId="20577"/>
        <pc:sldMkLst>
          <pc:docMk/>
          <pc:sldMk cId="695528503" sldId="2076138475"/>
        </pc:sldMkLst>
      </pc:sldChg>
      <pc:sldChg chg="modNotesTx">
        <pc:chgData name="Pardeep Singla" userId="a0abe40b-1df6-446a-ab1d-0872fb44355c" providerId="ADAL" clId="{B33A39AD-C446-4548-A798-4490919F07B0}" dt="2023-04-25T17:56:23.110" v="216" actId="20577"/>
        <pc:sldMkLst>
          <pc:docMk/>
          <pc:sldMk cId="3333269370" sldId="2076138476"/>
        </pc:sldMkLst>
      </pc:sldChg>
      <pc:sldChg chg="modSp mod">
        <pc:chgData name="Pardeep Singla" userId="a0abe40b-1df6-446a-ab1d-0872fb44355c" providerId="ADAL" clId="{B33A39AD-C446-4548-A798-4490919F07B0}" dt="2023-04-25T15:49:49.420" v="172" actId="20577"/>
        <pc:sldMkLst>
          <pc:docMk/>
          <pc:sldMk cId="3292738883" sldId="2076138487"/>
        </pc:sldMkLst>
        <pc:spChg chg="mod">
          <ac:chgData name="Pardeep Singla" userId="a0abe40b-1df6-446a-ab1d-0872fb44355c" providerId="ADAL" clId="{B33A39AD-C446-4548-A798-4490919F07B0}" dt="2023-04-25T15:49:49.420" v="172" actId="20577"/>
          <ac:spMkLst>
            <pc:docMk/>
            <pc:sldMk cId="3292738883" sldId="2076138487"/>
            <ac:spMk id="3" creationId="{F476E8CC-B943-3AA4-F75F-7F678ED168D1}"/>
          </ac:spMkLst>
        </pc:spChg>
      </pc:sldChg>
      <pc:sldChg chg="modNotesTx">
        <pc:chgData name="Pardeep Singla" userId="a0abe40b-1df6-446a-ab1d-0872fb44355c" providerId="ADAL" clId="{B33A39AD-C446-4548-A798-4490919F07B0}" dt="2023-04-25T17:56:13.878" v="214" actId="20577"/>
        <pc:sldMkLst>
          <pc:docMk/>
          <pc:sldMk cId="3697468030" sldId="2076138489"/>
        </pc:sldMkLst>
      </pc:sldChg>
      <pc:sldChg chg="modNotesTx">
        <pc:chgData name="Pardeep Singla" userId="a0abe40b-1df6-446a-ab1d-0872fb44355c" providerId="ADAL" clId="{B33A39AD-C446-4548-A798-4490919F07B0}" dt="2023-04-25T17:56:28.503" v="217" actId="20577"/>
        <pc:sldMkLst>
          <pc:docMk/>
          <pc:sldMk cId="293596736" sldId="2076138490"/>
        </pc:sldMkLst>
      </pc:sldChg>
      <pc:sldChg chg="modNotesTx">
        <pc:chgData name="Pardeep Singla" userId="a0abe40b-1df6-446a-ab1d-0872fb44355c" providerId="ADAL" clId="{B33A39AD-C446-4548-A798-4490919F07B0}" dt="2023-04-25T17:56:16.815" v="215" actId="20577"/>
        <pc:sldMkLst>
          <pc:docMk/>
          <pc:sldMk cId="2759658560" sldId="2076138491"/>
        </pc:sldMkLst>
      </pc:sldChg>
      <pc:sldChg chg="addSp delSp modSp new mod">
        <pc:chgData name="Pardeep Singla" userId="a0abe40b-1df6-446a-ab1d-0872fb44355c" providerId="ADAL" clId="{B33A39AD-C446-4548-A798-4490919F07B0}" dt="2023-04-25T16:37:16.438" v="210" actId="20577"/>
        <pc:sldMkLst>
          <pc:docMk/>
          <pc:sldMk cId="2264179708" sldId="2076138493"/>
        </pc:sldMkLst>
        <pc:spChg chg="mod">
          <ac:chgData name="Pardeep Singla" userId="a0abe40b-1df6-446a-ab1d-0872fb44355c" providerId="ADAL" clId="{B33A39AD-C446-4548-A798-4490919F07B0}" dt="2023-04-25T16:37:16.438" v="210" actId="20577"/>
          <ac:spMkLst>
            <pc:docMk/>
            <pc:sldMk cId="2264179708" sldId="2076138493"/>
            <ac:spMk id="2" creationId="{9DE33B3F-0D27-60B5-0B9B-88439868C28A}"/>
          </ac:spMkLst>
        </pc:spChg>
        <pc:spChg chg="del mod">
          <ac:chgData name="Pardeep Singla" userId="a0abe40b-1df6-446a-ab1d-0872fb44355c" providerId="ADAL" clId="{B33A39AD-C446-4548-A798-4490919F07B0}" dt="2023-04-25T16:36:50.721" v="176" actId="931"/>
          <ac:spMkLst>
            <pc:docMk/>
            <pc:sldMk cId="2264179708" sldId="2076138493"/>
            <ac:spMk id="3" creationId="{F8F5F198-0052-F639-E402-325359111402}"/>
          </ac:spMkLst>
        </pc:spChg>
        <pc:picChg chg="add mod">
          <ac:chgData name="Pardeep Singla" userId="a0abe40b-1df6-446a-ab1d-0872fb44355c" providerId="ADAL" clId="{B33A39AD-C446-4548-A798-4490919F07B0}" dt="2023-04-25T16:37:04.132" v="181" actId="1076"/>
          <ac:picMkLst>
            <pc:docMk/>
            <pc:sldMk cId="2264179708" sldId="2076138493"/>
            <ac:picMk id="5" creationId="{4332CBE7-709D-4A8F-6B60-2F32752CCB15}"/>
          </ac:picMkLst>
        </pc:picChg>
      </pc:sldChg>
      <pc:sldChg chg="modSp new mod">
        <pc:chgData name="Pardeep Singla" userId="a0abe40b-1df6-446a-ab1d-0872fb44355c" providerId="ADAL" clId="{B33A39AD-C446-4548-A798-4490919F07B0}" dt="2023-05-11T19:06:33.472" v="401" actId="20577"/>
        <pc:sldMkLst>
          <pc:docMk/>
          <pc:sldMk cId="3083813332" sldId="2076138494"/>
        </pc:sldMkLst>
        <pc:spChg chg="mod">
          <ac:chgData name="Pardeep Singla" userId="a0abe40b-1df6-446a-ab1d-0872fb44355c" providerId="ADAL" clId="{B33A39AD-C446-4548-A798-4490919F07B0}" dt="2023-05-02T14:27:01.971" v="244" actId="20577"/>
          <ac:spMkLst>
            <pc:docMk/>
            <pc:sldMk cId="3083813332" sldId="2076138494"/>
            <ac:spMk id="2" creationId="{99C37178-2412-3460-5FF0-6EBF35862B41}"/>
          </ac:spMkLst>
        </pc:spChg>
        <pc:spChg chg="mod">
          <ac:chgData name="Pardeep Singla" userId="a0abe40b-1df6-446a-ab1d-0872fb44355c" providerId="ADAL" clId="{B33A39AD-C446-4548-A798-4490919F07B0}" dt="2023-05-11T19:06:33.472" v="401" actId="20577"/>
          <ac:spMkLst>
            <pc:docMk/>
            <pc:sldMk cId="3083813332" sldId="2076138494"/>
            <ac:spMk id="3" creationId="{3EAF9AF7-0C8A-5661-75C6-1E5CAB9764FA}"/>
          </ac:spMkLst>
        </pc:spChg>
      </pc:sldChg>
    </pc:docChg>
  </pc:docChgLst>
  <pc:docChgLst>
    <pc:chgData name="Pardeep Singla" userId="a0abe40b-1df6-446a-ab1d-0872fb44355c" providerId="ADAL" clId="{82C320FB-57FA-470E-90FC-6EF975CCFA09}"/>
    <pc:docChg chg="undo custSel addSld delSld modSld">
      <pc:chgData name="Pardeep Singla" userId="a0abe40b-1df6-446a-ab1d-0872fb44355c" providerId="ADAL" clId="{82C320FB-57FA-470E-90FC-6EF975CCFA09}" dt="2023-04-11T10:45:49.299" v="735"/>
      <pc:docMkLst>
        <pc:docMk/>
      </pc:docMkLst>
      <pc:sldChg chg="delSp modSp mod modNotesTx">
        <pc:chgData name="Pardeep Singla" userId="a0abe40b-1df6-446a-ab1d-0872fb44355c" providerId="ADAL" clId="{82C320FB-57FA-470E-90FC-6EF975CCFA09}" dt="2023-04-11T10:24:19.989" v="584"/>
        <pc:sldMkLst>
          <pc:docMk/>
          <pc:sldMk cId="0" sldId="278"/>
        </pc:sldMkLst>
        <pc:spChg chg="mod">
          <ac:chgData name="Pardeep Singla" userId="a0abe40b-1df6-446a-ab1d-0872fb44355c" providerId="ADAL" clId="{82C320FB-57FA-470E-90FC-6EF975CCFA09}" dt="2023-03-21T01:32:00.552" v="231" actId="20577"/>
          <ac:spMkLst>
            <pc:docMk/>
            <pc:sldMk cId="0" sldId="278"/>
            <ac:spMk id="2" creationId="{00000000-0000-0000-0000-000000000000}"/>
          </ac:spMkLst>
        </pc:spChg>
        <pc:spChg chg="mod">
          <ac:chgData name="Pardeep Singla" userId="a0abe40b-1df6-446a-ab1d-0872fb44355c" providerId="ADAL" clId="{82C320FB-57FA-470E-90FC-6EF975CCFA09}" dt="2023-03-21T01:32:37.125" v="240" actId="255"/>
          <ac:spMkLst>
            <pc:docMk/>
            <pc:sldMk cId="0" sldId="278"/>
            <ac:spMk id="3" creationId="{00000000-0000-0000-0000-000000000000}"/>
          </ac:spMkLst>
        </pc:spChg>
        <pc:picChg chg="del">
          <ac:chgData name="Pardeep Singla" userId="a0abe40b-1df6-446a-ab1d-0872fb44355c" providerId="ADAL" clId="{82C320FB-57FA-470E-90FC-6EF975CCFA09}" dt="2023-03-21T01:32:18.430" v="236" actId="21"/>
          <ac:picMkLst>
            <pc:docMk/>
            <pc:sldMk cId="0" sldId="278"/>
            <ac:picMk id="11" creationId="{F187444F-E0C7-3DC5-2885-8A8F23FEF520}"/>
          </ac:picMkLst>
        </pc:picChg>
      </pc:sldChg>
      <pc:sldChg chg="del">
        <pc:chgData name="Pardeep Singla" userId="a0abe40b-1df6-446a-ab1d-0872fb44355c" providerId="ADAL" clId="{82C320FB-57FA-470E-90FC-6EF975CCFA09}" dt="2023-03-23T15:56:42.814" v="244" actId="2696"/>
        <pc:sldMkLst>
          <pc:docMk/>
          <pc:sldMk cId="0" sldId="280"/>
        </pc:sldMkLst>
      </pc:sldChg>
      <pc:sldChg chg="del">
        <pc:chgData name="Pardeep Singla" userId="a0abe40b-1df6-446a-ab1d-0872fb44355c" providerId="ADAL" clId="{82C320FB-57FA-470E-90FC-6EF975CCFA09}" dt="2023-03-23T15:57:22.806" v="252" actId="2696"/>
        <pc:sldMkLst>
          <pc:docMk/>
          <pc:sldMk cId="0" sldId="286"/>
        </pc:sldMkLst>
      </pc:sldChg>
      <pc:sldChg chg="del">
        <pc:chgData name="Pardeep Singla" userId="a0abe40b-1df6-446a-ab1d-0872fb44355c" providerId="ADAL" clId="{82C320FB-57FA-470E-90FC-6EF975CCFA09}" dt="2023-03-23T15:57:27.640" v="253" actId="2696"/>
        <pc:sldMkLst>
          <pc:docMk/>
          <pc:sldMk cId="0" sldId="288"/>
        </pc:sldMkLst>
      </pc:sldChg>
      <pc:sldChg chg="del">
        <pc:chgData name="Pardeep Singla" userId="a0abe40b-1df6-446a-ab1d-0872fb44355c" providerId="ADAL" clId="{82C320FB-57FA-470E-90FC-6EF975CCFA09}" dt="2023-03-23T15:57:33.492" v="254" actId="2696"/>
        <pc:sldMkLst>
          <pc:docMk/>
          <pc:sldMk cId="0" sldId="290"/>
        </pc:sldMkLst>
      </pc:sldChg>
      <pc:sldChg chg="del">
        <pc:chgData name="Pardeep Singla" userId="a0abe40b-1df6-446a-ab1d-0872fb44355c" providerId="ADAL" clId="{82C320FB-57FA-470E-90FC-6EF975CCFA09}" dt="2023-03-23T15:56:51.451" v="246" actId="2696"/>
        <pc:sldMkLst>
          <pc:docMk/>
          <pc:sldMk cId="0" sldId="298"/>
        </pc:sldMkLst>
      </pc:sldChg>
      <pc:sldChg chg="del">
        <pc:chgData name="Pardeep Singla" userId="a0abe40b-1df6-446a-ab1d-0872fb44355c" providerId="ADAL" clId="{82C320FB-57FA-470E-90FC-6EF975CCFA09}" dt="2023-03-23T15:56:48.287" v="245" actId="2696"/>
        <pc:sldMkLst>
          <pc:docMk/>
          <pc:sldMk cId="0" sldId="300"/>
        </pc:sldMkLst>
      </pc:sldChg>
      <pc:sldChg chg="del">
        <pc:chgData name="Pardeep Singla" userId="a0abe40b-1df6-446a-ab1d-0872fb44355c" providerId="ADAL" clId="{82C320FB-57FA-470E-90FC-6EF975CCFA09}" dt="2023-03-23T15:56:56.406" v="247" actId="2696"/>
        <pc:sldMkLst>
          <pc:docMk/>
          <pc:sldMk cId="0" sldId="302"/>
        </pc:sldMkLst>
      </pc:sldChg>
      <pc:sldChg chg="del">
        <pc:chgData name="Pardeep Singla" userId="a0abe40b-1df6-446a-ab1d-0872fb44355c" providerId="ADAL" clId="{82C320FB-57FA-470E-90FC-6EF975CCFA09}" dt="2023-03-23T15:57:13.280" v="250" actId="2696"/>
        <pc:sldMkLst>
          <pc:docMk/>
          <pc:sldMk cId="3168728677" sldId="2076138174"/>
        </pc:sldMkLst>
      </pc:sldChg>
      <pc:sldChg chg="del">
        <pc:chgData name="Pardeep Singla" userId="a0abe40b-1df6-446a-ab1d-0872fb44355c" providerId="ADAL" clId="{82C320FB-57FA-470E-90FC-6EF975CCFA09}" dt="2023-03-23T15:57:04.176" v="248" actId="2696"/>
        <pc:sldMkLst>
          <pc:docMk/>
          <pc:sldMk cId="2639573444" sldId="2076138198"/>
        </pc:sldMkLst>
      </pc:sldChg>
      <pc:sldChg chg="del">
        <pc:chgData name="Pardeep Singla" userId="a0abe40b-1df6-446a-ab1d-0872fb44355c" providerId="ADAL" clId="{82C320FB-57FA-470E-90FC-6EF975CCFA09}" dt="2023-03-23T15:57:09.566" v="249" actId="2696"/>
        <pc:sldMkLst>
          <pc:docMk/>
          <pc:sldMk cId="600095043" sldId="2076138199"/>
        </pc:sldMkLst>
      </pc:sldChg>
      <pc:sldChg chg="modSp mod">
        <pc:chgData name="Pardeep Singla" userId="a0abe40b-1df6-446a-ab1d-0872fb44355c" providerId="ADAL" clId="{82C320FB-57FA-470E-90FC-6EF975CCFA09}" dt="2023-03-23T17:18:55.571" v="464" actId="20577"/>
        <pc:sldMkLst>
          <pc:docMk/>
          <pc:sldMk cId="1647071200" sldId="2076138262"/>
        </pc:sldMkLst>
        <pc:spChg chg="mod">
          <ac:chgData name="Pardeep Singla" userId="a0abe40b-1df6-446a-ab1d-0872fb44355c" providerId="ADAL" clId="{82C320FB-57FA-470E-90FC-6EF975CCFA09}" dt="2023-03-23T17:18:55.571" v="464" actId="20577"/>
          <ac:spMkLst>
            <pc:docMk/>
            <pc:sldMk cId="1647071200" sldId="2076138262"/>
            <ac:spMk id="5" creationId="{00000000-0000-0000-0000-000000000000}"/>
          </ac:spMkLst>
        </pc:spChg>
      </pc:sldChg>
      <pc:sldChg chg="modSp mod">
        <pc:chgData name="Pardeep Singla" userId="a0abe40b-1df6-446a-ab1d-0872fb44355c" providerId="ADAL" clId="{82C320FB-57FA-470E-90FC-6EF975CCFA09}" dt="2023-03-16T15:43:55.348" v="59" actId="14100"/>
        <pc:sldMkLst>
          <pc:docMk/>
          <pc:sldMk cId="3223812326" sldId="2076138465"/>
        </pc:sldMkLst>
        <pc:spChg chg="mod">
          <ac:chgData name="Pardeep Singla" userId="a0abe40b-1df6-446a-ab1d-0872fb44355c" providerId="ADAL" clId="{82C320FB-57FA-470E-90FC-6EF975CCFA09}" dt="2023-03-16T15:43:55.348" v="59" actId="14100"/>
          <ac:spMkLst>
            <pc:docMk/>
            <pc:sldMk cId="3223812326" sldId="2076138465"/>
            <ac:spMk id="5" creationId="{2FA6019A-5C60-768E-1AB2-242928830241}"/>
          </ac:spMkLst>
        </pc:spChg>
      </pc:sldChg>
      <pc:sldChg chg="modSp mod">
        <pc:chgData name="Pardeep Singla" userId="a0abe40b-1df6-446a-ab1d-0872fb44355c" providerId="ADAL" clId="{82C320FB-57FA-470E-90FC-6EF975CCFA09}" dt="2023-03-23T17:19:26.215" v="506" actId="20577"/>
        <pc:sldMkLst>
          <pc:docMk/>
          <pc:sldMk cId="2709227043" sldId="2076138471"/>
        </pc:sldMkLst>
        <pc:spChg chg="mod">
          <ac:chgData name="Pardeep Singla" userId="a0abe40b-1df6-446a-ab1d-0872fb44355c" providerId="ADAL" clId="{82C320FB-57FA-470E-90FC-6EF975CCFA09}" dt="2023-03-23T17:19:26.215" v="506" actId="20577"/>
          <ac:spMkLst>
            <pc:docMk/>
            <pc:sldMk cId="2709227043" sldId="2076138471"/>
            <ac:spMk id="6" creationId="{A685BEC8-891F-647E-FBA2-DA97A35AC328}"/>
          </ac:spMkLst>
        </pc:spChg>
      </pc:sldChg>
      <pc:sldChg chg="modSp mod modNotesTx">
        <pc:chgData name="Pardeep Singla" userId="a0abe40b-1df6-446a-ab1d-0872fb44355c" providerId="ADAL" clId="{82C320FB-57FA-470E-90FC-6EF975CCFA09}" dt="2023-03-16T16:13:03.288" v="202"/>
        <pc:sldMkLst>
          <pc:docMk/>
          <pc:sldMk cId="695528503" sldId="2076138475"/>
        </pc:sldMkLst>
        <pc:spChg chg="mod">
          <ac:chgData name="Pardeep Singla" userId="a0abe40b-1df6-446a-ab1d-0872fb44355c" providerId="ADAL" clId="{82C320FB-57FA-470E-90FC-6EF975CCFA09}" dt="2023-03-16T16:07:42.917" v="137" actId="20577"/>
          <ac:spMkLst>
            <pc:docMk/>
            <pc:sldMk cId="695528503" sldId="2076138475"/>
            <ac:spMk id="3" creationId="{EB6A96FD-EE08-AFAD-5DB8-2EC404148889}"/>
          </ac:spMkLst>
        </pc:spChg>
      </pc:sldChg>
      <pc:sldChg chg="addSp delSp modSp mod modNotesTx">
        <pc:chgData name="Pardeep Singla" userId="a0abe40b-1df6-446a-ab1d-0872fb44355c" providerId="ADAL" clId="{82C320FB-57FA-470E-90FC-6EF975CCFA09}" dt="2023-04-11T10:43:33.710" v="732"/>
        <pc:sldMkLst>
          <pc:docMk/>
          <pc:sldMk cId="3333269370" sldId="2076138476"/>
        </pc:sldMkLst>
        <pc:spChg chg="mod">
          <ac:chgData name="Pardeep Singla" userId="a0abe40b-1df6-446a-ab1d-0872fb44355c" providerId="ADAL" clId="{82C320FB-57FA-470E-90FC-6EF975CCFA09}" dt="2023-03-23T17:19:55.562" v="521" actId="255"/>
          <ac:spMkLst>
            <pc:docMk/>
            <pc:sldMk cId="3333269370" sldId="2076138476"/>
            <ac:spMk id="2" creationId="{265464EC-5D59-EE94-19AC-4881F8A39970}"/>
          </ac:spMkLst>
        </pc:spChg>
        <pc:spChg chg="mod">
          <ac:chgData name="Pardeep Singla" userId="a0abe40b-1df6-446a-ab1d-0872fb44355c" providerId="ADAL" clId="{82C320FB-57FA-470E-90FC-6EF975CCFA09}" dt="2023-03-23T16:04:58.809" v="439" actId="20577"/>
          <ac:spMkLst>
            <pc:docMk/>
            <pc:sldMk cId="3333269370" sldId="2076138476"/>
            <ac:spMk id="3" creationId="{36B42921-0190-A09B-A634-F2216703FB58}"/>
          </ac:spMkLst>
        </pc:spChg>
        <pc:picChg chg="add mod">
          <ac:chgData name="Pardeep Singla" userId="a0abe40b-1df6-446a-ab1d-0872fb44355c" providerId="ADAL" clId="{82C320FB-57FA-470E-90FC-6EF975CCFA09}" dt="2023-03-23T16:05:41.132" v="450" actId="1076"/>
          <ac:picMkLst>
            <pc:docMk/>
            <pc:sldMk cId="3333269370" sldId="2076138476"/>
            <ac:picMk id="4" creationId="{1F7424EE-C949-8653-84FB-2C6A8F6D29AA}"/>
          </ac:picMkLst>
        </pc:picChg>
        <pc:picChg chg="add del mod">
          <ac:chgData name="Pardeep Singla" userId="a0abe40b-1df6-446a-ab1d-0872fb44355c" providerId="ADAL" clId="{82C320FB-57FA-470E-90FC-6EF975CCFA09}" dt="2023-03-23T16:04:23.753" v="375" actId="21"/>
          <ac:picMkLst>
            <pc:docMk/>
            <pc:sldMk cId="3333269370" sldId="2076138476"/>
            <ac:picMk id="1026" creationId="{28AD8067-3720-E898-B3B3-9CB58EE8417C}"/>
          </ac:picMkLst>
        </pc:picChg>
      </pc:sldChg>
      <pc:sldChg chg="modSp mod">
        <pc:chgData name="Pardeep Singla" userId="a0abe40b-1df6-446a-ab1d-0872fb44355c" providerId="ADAL" clId="{82C320FB-57FA-470E-90FC-6EF975CCFA09}" dt="2023-03-23T15:58:22.844" v="299" actId="20577"/>
        <pc:sldMkLst>
          <pc:docMk/>
          <pc:sldMk cId="2281014402" sldId="2076138485"/>
        </pc:sldMkLst>
        <pc:spChg chg="mod">
          <ac:chgData name="Pardeep Singla" userId="a0abe40b-1df6-446a-ab1d-0872fb44355c" providerId="ADAL" clId="{82C320FB-57FA-470E-90FC-6EF975CCFA09}" dt="2023-03-23T15:58:22.844" v="299" actId="20577"/>
          <ac:spMkLst>
            <pc:docMk/>
            <pc:sldMk cId="2281014402" sldId="2076138485"/>
            <ac:spMk id="6" creationId="{A685BEC8-891F-647E-FBA2-DA97A35AC328}"/>
          </ac:spMkLst>
        </pc:spChg>
      </pc:sldChg>
      <pc:sldChg chg="modSp mod">
        <pc:chgData name="Pardeep Singla" userId="a0abe40b-1df6-446a-ab1d-0872fb44355c" providerId="ADAL" clId="{82C320FB-57FA-470E-90FC-6EF975CCFA09}" dt="2023-04-11T10:39:32.086" v="728" actId="20577"/>
        <pc:sldMkLst>
          <pc:docMk/>
          <pc:sldMk cId="3292738883" sldId="2076138487"/>
        </pc:sldMkLst>
        <pc:spChg chg="mod">
          <ac:chgData name="Pardeep Singla" userId="a0abe40b-1df6-446a-ab1d-0872fb44355c" providerId="ADAL" clId="{82C320FB-57FA-470E-90FC-6EF975CCFA09}" dt="2023-04-11T10:39:32.086" v="728" actId="20577"/>
          <ac:spMkLst>
            <pc:docMk/>
            <pc:sldMk cId="3292738883" sldId="2076138487"/>
            <ac:spMk id="3" creationId="{F476E8CC-B943-3AA4-F75F-7F678ED168D1}"/>
          </ac:spMkLst>
        </pc:spChg>
      </pc:sldChg>
      <pc:sldChg chg="del">
        <pc:chgData name="Pardeep Singla" userId="a0abe40b-1df6-446a-ab1d-0872fb44355c" providerId="ADAL" clId="{82C320FB-57FA-470E-90FC-6EF975CCFA09}" dt="2023-03-23T15:57:18.771" v="251" actId="2696"/>
        <pc:sldMkLst>
          <pc:docMk/>
          <pc:sldMk cId="365425063" sldId="2076138488"/>
        </pc:sldMkLst>
      </pc:sldChg>
      <pc:sldChg chg="addSp modSp mod modNotesTx">
        <pc:chgData name="Pardeep Singla" userId="a0abe40b-1df6-446a-ab1d-0872fb44355c" providerId="ADAL" clId="{82C320FB-57FA-470E-90FC-6EF975CCFA09}" dt="2023-04-11T10:27:13.864" v="586"/>
        <pc:sldMkLst>
          <pc:docMk/>
          <pc:sldMk cId="3697468030" sldId="2076138489"/>
        </pc:sldMkLst>
        <pc:spChg chg="mod">
          <ac:chgData name="Pardeep Singla" userId="a0abe40b-1df6-446a-ab1d-0872fb44355c" providerId="ADAL" clId="{82C320FB-57FA-470E-90FC-6EF975CCFA09}" dt="2023-03-23T17:19:13.755" v="488" actId="20577"/>
          <ac:spMkLst>
            <pc:docMk/>
            <pc:sldMk cId="3697468030" sldId="2076138489"/>
            <ac:spMk id="2" creationId="{CFF1D312-DCF5-7CCB-D028-04D1B60AF5B4}"/>
          </ac:spMkLst>
        </pc:spChg>
        <pc:spChg chg="mod">
          <ac:chgData name="Pardeep Singla" userId="a0abe40b-1df6-446a-ab1d-0872fb44355c" providerId="ADAL" clId="{82C320FB-57FA-470E-90FC-6EF975CCFA09}" dt="2023-03-16T16:10:03.513" v="191" actId="20577"/>
          <ac:spMkLst>
            <pc:docMk/>
            <pc:sldMk cId="3697468030" sldId="2076138489"/>
            <ac:spMk id="3" creationId="{5618379C-47A8-C4B2-8B68-A741ADD106C6}"/>
          </ac:spMkLst>
        </pc:spChg>
        <pc:picChg chg="add mod">
          <ac:chgData name="Pardeep Singla" userId="a0abe40b-1df6-446a-ab1d-0872fb44355c" providerId="ADAL" clId="{82C320FB-57FA-470E-90FC-6EF975CCFA09}" dt="2023-03-21T01:33:05.354" v="242" actId="1076"/>
          <ac:picMkLst>
            <pc:docMk/>
            <pc:sldMk cId="3697468030" sldId="2076138489"/>
            <ac:picMk id="5" creationId="{40683A5F-FCCB-B32C-551D-530A40738D4E}"/>
          </ac:picMkLst>
        </pc:picChg>
      </pc:sldChg>
      <pc:sldChg chg="modSp new mod modNotesTx">
        <pc:chgData name="Pardeep Singla" userId="a0abe40b-1df6-446a-ab1d-0872fb44355c" providerId="ADAL" clId="{82C320FB-57FA-470E-90FC-6EF975CCFA09}" dt="2023-03-29T09:32:41.224" v="545"/>
        <pc:sldMkLst>
          <pc:docMk/>
          <pc:sldMk cId="293596736" sldId="2076138490"/>
        </pc:sldMkLst>
        <pc:spChg chg="mod">
          <ac:chgData name="Pardeep Singla" userId="a0abe40b-1df6-446a-ab1d-0872fb44355c" providerId="ADAL" clId="{82C320FB-57FA-470E-90FC-6EF975CCFA09}" dt="2023-03-29T09:31:57.267" v="544" actId="20577"/>
          <ac:spMkLst>
            <pc:docMk/>
            <pc:sldMk cId="293596736" sldId="2076138490"/>
            <ac:spMk id="2" creationId="{851CF70B-4224-DD83-3EA9-FC31257AAB64}"/>
          </ac:spMkLst>
        </pc:spChg>
        <pc:spChg chg="mod">
          <ac:chgData name="Pardeep Singla" userId="a0abe40b-1df6-446a-ab1d-0872fb44355c" providerId="ADAL" clId="{82C320FB-57FA-470E-90FC-6EF975CCFA09}" dt="2023-03-29T09:31:50.915" v="543" actId="255"/>
          <ac:spMkLst>
            <pc:docMk/>
            <pc:sldMk cId="293596736" sldId="2076138490"/>
            <ac:spMk id="3" creationId="{2C260026-B0D4-4C19-AAAA-01C00C31340A}"/>
          </ac:spMkLst>
        </pc:spChg>
      </pc:sldChg>
      <pc:sldChg chg="addSp delSp modSp new mod modNotesTx">
        <pc:chgData name="Pardeep Singla" userId="a0abe40b-1df6-446a-ab1d-0872fb44355c" providerId="ADAL" clId="{82C320FB-57FA-470E-90FC-6EF975CCFA09}" dt="2023-04-11T10:45:49.299" v="735"/>
        <pc:sldMkLst>
          <pc:docMk/>
          <pc:sldMk cId="2759658560" sldId="2076138491"/>
        </pc:sldMkLst>
        <pc:spChg chg="mod">
          <ac:chgData name="Pardeep Singla" userId="a0abe40b-1df6-446a-ab1d-0872fb44355c" providerId="ADAL" clId="{82C320FB-57FA-470E-90FC-6EF975CCFA09}" dt="2023-03-29T09:47:52.562" v="582" actId="20577"/>
          <ac:spMkLst>
            <pc:docMk/>
            <pc:sldMk cId="2759658560" sldId="2076138491"/>
            <ac:spMk id="2" creationId="{6208C008-AC17-9674-A445-7FBA6A72822D}"/>
          </ac:spMkLst>
        </pc:spChg>
        <pc:spChg chg="del">
          <ac:chgData name="Pardeep Singla" userId="a0abe40b-1df6-446a-ab1d-0872fb44355c" providerId="ADAL" clId="{82C320FB-57FA-470E-90FC-6EF975CCFA09}" dt="2023-03-29T09:47:23.833" v="547"/>
          <ac:spMkLst>
            <pc:docMk/>
            <pc:sldMk cId="2759658560" sldId="2076138491"/>
            <ac:spMk id="3" creationId="{5D5BFFB4-E289-8A15-80FE-B551CA280F8C}"/>
          </ac:spMkLst>
        </pc:spChg>
        <pc:picChg chg="add mod">
          <ac:chgData name="Pardeep Singla" userId="a0abe40b-1df6-446a-ab1d-0872fb44355c" providerId="ADAL" clId="{82C320FB-57FA-470E-90FC-6EF975CCFA09}" dt="2023-03-29T09:47:32.733" v="549" actId="14100"/>
          <ac:picMkLst>
            <pc:docMk/>
            <pc:sldMk cId="2759658560" sldId="2076138491"/>
            <ac:picMk id="1026" creationId="{97FF0573-0E86-0AC9-86C2-EB58A8E4D2FC}"/>
          </ac:picMkLst>
        </pc:picChg>
      </pc:sldChg>
      <pc:sldChg chg="modSp new mod">
        <pc:chgData name="Pardeep Singla" userId="a0abe40b-1df6-446a-ab1d-0872fb44355c" providerId="ADAL" clId="{82C320FB-57FA-470E-90FC-6EF975CCFA09}" dt="2023-04-11T10:30:29.123" v="624" actId="5793"/>
        <pc:sldMkLst>
          <pc:docMk/>
          <pc:sldMk cId="579462055" sldId="2076138492"/>
        </pc:sldMkLst>
        <pc:spChg chg="mod">
          <ac:chgData name="Pardeep Singla" userId="a0abe40b-1df6-446a-ab1d-0872fb44355c" providerId="ADAL" clId="{82C320FB-57FA-470E-90FC-6EF975CCFA09}" dt="2023-04-11T10:29:35.798" v="616" actId="20577"/>
          <ac:spMkLst>
            <pc:docMk/>
            <pc:sldMk cId="579462055" sldId="2076138492"/>
            <ac:spMk id="2" creationId="{9EFAF4B1-6CE5-B3EF-4FF0-B23125C1D143}"/>
          </ac:spMkLst>
        </pc:spChg>
        <pc:spChg chg="mod">
          <ac:chgData name="Pardeep Singla" userId="a0abe40b-1df6-446a-ab1d-0872fb44355c" providerId="ADAL" clId="{82C320FB-57FA-470E-90FC-6EF975CCFA09}" dt="2023-04-11T10:30:29.123" v="624" actId="5793"/>
          <ac:spMkLst>
            <pc:docMk/>
            <pc:sldMk cId="579462055" sldId="2076138492"/>
            <ac:spMk id="3" creationId="{50168EC4-D3D7-612B-D29B-FBE6FB12E35B}"/>
          </ac:spMkLst>
        </pc:spChg>
      </pc:sldChg>
    </pc:docChg>
  </pc:docChgLst>
</pc:chgInfo>
</file>

<file path=ppt/ink/ink1.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5.26316" units="1/cm"/>
          <inkml:channelProperty channel="Y" name="resolution" value="105.26316" units="1/cm"/>
          <inkml:channelProperty channel="T" name="resolution" value="1" units="1/dev"/>
        </inkml:channelProperties>
      </inkml:inkSource>
      <inkml:timestamp xml:id="ts0" timeString="2022-06-14T16:38:37.554"/>
    </inkml:context>
    <inkml:brush xml:id="br0">
      <inkml:brushProperty name="width" value="0.05292" units="cm"/>
      <inkml:brushProperty name="height" value="0.05292" units="cm"/>
      <inkml:brushProperty name="color" value="#FF0000"/>
    </inkml:brush>
  </inkml:definitions>
  <inkml:trace contextRef="#ctx0" brushRef="#br0">10228 8296 0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B7658-98B1-497D-9BA9-33E1BC6A8A4E}" type="datetimeFigureOut">
              <a:rPr lang="en-US" smtClean="0"/>
              <a:t>5/9/2023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365065-F1F3-449C-8F5E-A1D6EF3D79E2}" type="slidenum">
              <a:rPr lang="en-US" smtClean="0"/>
              <a:t>‹#›</a:t>
            </a:fld>
            <a:endParaRPr lang="en-US"/>
          </a:p>
        </p:txBody>
      </p:sp>
    </p:spTree>
    <p:extLst>
      <p:ext uri="{BB962C8B-B14F-4D97-AF65-F5344CB8AC3E}">
        <p14:creationId xmlns:p14="http://schemas.microsoft.com/office/powerpoint/2010/main" val="422468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5/9/2023 12:17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6299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13</a:t>
            </a:fld>
            <a:endParaRPr lang="en-US"/>
          </a:p>
        </p:txBody>
      </p:sp>
    </p:spTree>
    <p:extLst>
      <p:ext uri="{BB962C8B-B14F-4D97-AF65-F5344CB8AC3E}">
        <p14:creationId xmlns:p14="http://schemas.microsoft.com/office/powerpoint/2010/main" val="2669799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5/9/2023 12:17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250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5/9/2023 12:17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5/9/2023 12:17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4</a:t>
            </a:fld>
            <a:endParaRPr lang="en-US"/>
          </a:p>
        </p:txBody>
      </p:sp>
    </p:spTree>
    <p:extLst>
      <p:ext uri="{BB962C8B-B14F-4D97-AF65-F5344CB8AC3E}">
        <p14:creationId xmlns:p14="http://schemas.microsoft.com/office/powerpoint/2010/main" val="21777422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5</a:t>
            </a:fld>
            <a:endParaRPr lang="en-US"/>
          </a:p>
        </p:txBody>
      </p:sp>
    </p:spTree>
    <p:extLst>
      <p:ext uri="{BB962C8B-B14F-4D97-AF65-F5344CB8AC3E}">
        <p14:creationId xmlns:p14="http://schemas.microsoft.com/office/powerpoint/2010/main" val="736897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5/9/2023 12:17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28771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656D76"/>
              </a:solidFill>
              <a:effectLst/>
              <a:latin typeface="-apple-system"/>
            </a:endParaRPr>
          </a:p>
        </p:txBody>
      </p:sp>
      <p:sp>
        <p:nvSpPr>
          <p:cNvPr id="4" name="Slide Number Placeholder 3"/>
          <p:cNvSpPr>
            <a:spLocks noGrp="1"/>
          </p:cNvSpPr>
          <p:nvPr>
            <p:ph type="sldNum" sz="quarter" idx="5"/>
          </p:nvPr>
        </p:nvSpPr>
        <p:spPr/>
        <p:txBody>
          <a:bodyPr/>
          <a:lstStyle/>
          <a:p>
            <a:fld id="{E9365065-F1F3-449C-8F5E-A1D6EF3D79E2}" type="slidenum">
              <a:rPr lang="en-US" smtClean="0"/>
              <a:t>10</a:t>
            </a:fld>
            <a:endParaRPr lang="en-US"/>
          </a:p>
        </p:txBody>
      </p:sp>
    </p:spTree>
    <p:extLst>
      <p:ext uri="{BB962C8B-B14F-4D97-AF65-F5344CB8AC3E}">
        <p14:creationId xmlns:p14="http://schemas.microsoft.com/office/powerpoint/2010/main" val="135079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365065-F1F3-449C-8F5E-A1D6EF3D79E2}" type="slidenum">
              <a:rPr lang="en-US" smtClean="0"/>
              <a:t>11</a:t>
            </a:fld>
            <a:endParaRPr lang="en-US"/>
          </a:p>
        </p:txBody>
      </p:sp>
    </p:spTree>
    <p:extLst>
      <p:ext uri="{BB962C8B-B14F-4D97-AF65-F5344CB8AC3E}">
        <p14:creationId xmlns:p14="http://schemas.microsoft.com/office/powerpoint/2010/main" val="12805568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16.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847660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5527891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63771380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0778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99262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37361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7936405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33771446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90837869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9551355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1776677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344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6542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075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7357265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0526812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1291231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856368"/>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408802805"/>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981511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53586163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61402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8075653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38878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2882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0918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8645103"/>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531962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99955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981096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57040015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1888818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5692553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537217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60125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319470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1972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2700536"/>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8800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0001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48230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012145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32086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5145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0186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00116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93513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7681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326817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82488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15301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3188099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912689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660597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717994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189706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35698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2366129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73627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64662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960520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117993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2210720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459532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7793924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90435193"/>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1785795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3788840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395257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980931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657718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704070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9185997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3906906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61765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4737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5462273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031584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04485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543911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1442053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32189048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83814044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394938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7312752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979005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264286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12399750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42237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29839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4435818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22343606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0137366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72674733"/>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348645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5899238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3667278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415717082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243362077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384317296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353104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5968582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779954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5721226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273917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0307444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7845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46728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965186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7163861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374093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959124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7330643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95245022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0374189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96187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8921126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5789550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2220526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azure/cloud-adoption-framework/scenarios/data-management/architectures/data-landing-zone-data-products" TargetMode="External"/><Relationship Id="rId2" Type="http://schemas.openxmlformats.org/officeDocument/2006/relationships/notesSlide" Target="../notesSlides/notesSlide6.xml"/><Relationship Id="rId1" Type="http://schemas.openxmlformats.org/officeDocument/2006/relationships/slideLayout" Target="../slideLayouts/slideLayout118.xml"/><Relationship Id="rId5" Type="http://schemas.openxmlformats.org/officeDocument/2006/relationships/image" Target="../media/image320.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n-us/azure/cloud-adoption-framework/scenarios/cloud-scale-analytics/architectures/data-landing-zone-data-products" TargetMode="External"/><Relationship Id="rId2" Type="http://schemas.openxmlformats.org/officeDocument/2006/relationships/hyperlink" Target="https://github.com/Azure/azure-synapse-analytics-end2end" TargetMode="Externa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257" y="1301103"/>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43257" y="1855101"/>
            <a:ext cx="9144000" cy="338554"/>
          </a:xfrm>
        </p:spPr>
        <p:txBody>
          <a:bodyPr/>
          <a:lstStyle/>
          <a:p>
            <a:r>
              <a:rPr lang="en-US" dirty="0"/>
              <a:t>Follow up to Modern Analytics Academy: https://aka.ms/maa</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645615" y="2647160"/>
            <a:ext cx="8907818" cy="214719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50000"/>
              </a:lnSpc>
              <a:spcBef>
                <a:spcPts val="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Topical sessions that addresses:</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New features and how to use them</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Frequent questions we receive</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Updates to a previous session</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solidFill>
                  <a:srgbClr val="FFFFFF"/>
                </a:solidFill>
                <a:latin typeface="Segoe UI Semibold"/>
              </a:rPr>
              <a:t>Pardeep Singla</a:t>
            </a:r>
            <a:endPar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endParaRPr>
          </a:p>
        </p:txBody>
      </p:sp>
      <p:pic>
        <p:nvPicPr>
          <p:cNvPr id="9" name="Picture 8">
            <a:extLst>
              <a:ext uri="{FF2B5EF4-FFF2-40B4-BE49-F238E27FC236}">
                <a16:creationId xmlns:a16="http://schemas.microsoft.com/office/drawing/2014/main" id="{FD220825-57F0-3623-6B8D-07DB6549283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4450" y="4125565"/>
            <a:ext cx="1263161" cy="1431761"/>
          </a:xfrm>
          <a:prstGeom prst="rect">
            <a:avLst/>
          </a:prstGeom>
        </p:spPr>
      </p:pic>
    </p:spTree>
    <p:extLst>
      <p:ext uri="{BB962C8B-B14F-4D97-AF65-F5344CB8AC3E}">
        <p14:creationId xmlns:p14="http://schemas.microsoft.com/office/powerpoint/2010/main" val="33930184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64EC-5D59-EE94-19AC-4881F8A39970}"/>
              </a:ext>
            </a:extLst>
          </p:cNvPr>
          <p:cNvSpPr>
            <a:spLocks noGrp="1"/>
          </p:cNvSpPr>
          <p:nvPr>
            <p:ph type="title"/>
          </p:nvPr>
        </p:nvSpPr>
        <p:spPr>
          <a:xfrm>
            <a:off x="588263" y="487978"/>
            <a:ext cx="11018520" cy="492443"/>
          </a:xfrm>
        </p:spPr>
        <p:txBody>
          <a:bodyPr/>
          <a:lstStyle/>
          <a:p>
            <a:r>
              <a:rPr lang="en-US" sz="3200" dirty="0"/>
              <a:t>Solution Accelerators for Data Analytics on Azure– Demo</a:t>
            </a:r>
          </a:p>
        </p:txBody>
      </p:sp>
      <p:sp>
        <p:nvSpPr>
          <p:cNvPr id="3" name="Content Placeholder 2">
            <a:extLst>
              <a:ext uri="{FF2B5EF4-FFF2-40B4-BE49-F238E27FC236}">
                <a16:creationId xmlns:a16="http://schemas.microsoft.com/office/drawing/2014/main" id="{36B42921-0190-A09B-A634-F2216703FB58}"/>
              </a:ext>
            </a:extLst>
          </p:cNvPr>
          <p:cNvSpPr>
            <a:spLocks noGrp="1"/>
          </p:cNvSpPr>
          <p:nvPr>
            <p:ph sz="quarter" idx="10"/>
          </p:nvPr>
        </p:nvSpPr>
        <p:spPr>
          <a:xfrm>
            <a:off x="584200" y="1580719"/>
            <a:ext cx="11018838" cy="430887"/>
          </a:xfrm>
        </p:spPr>
        <p:txBody>
          <a:bodyPr/>
          <a:lstStyle/>
          <a:p>
            <a:r>
              <a:rPr lang="en-US" dirty="0"/>
              <a:t>Scope of Solution Accelerator Deployment</a:t>
            </a:r>
          </a:p>
        </p:txBody>
      </p:sp>
      <p:pic>
        <p:nvPicPr>
          <p:cNvPr id="4" name="Picture 2" descr="Achitecture Components">
            <a:extLst>
              <a:ext uri="{FF2B5EF4-FFF2-40B4-BE49-F238E27FC236}">
                <a16:creationId xmlns:a16="http://schemas.microsoft.com/office/drawing/2014/main" id="{1F7424EE-C949-8653-84FB-2C6A8F6D29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200" y="2420179"/>
            <a:ext cx="9777413" cy="421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26937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F70B-4224-DD83-3EA9-FC31257AAB64}"/>
              </a:ext>
            </a:extLst>
          </p:cNvPr>
          <p:cNvSpPr>
            <a:spLocks noGrp="1"/>
          </p:cNvSpPr>
          <p:nvPr>
            <p:ph type="title"/>
          </p:nvPr>
        </p:nvSpPr>
        <p:spPr/>
        <p:txBody>
          <a:bodyPr/>
          <a:lstStyle/>
          <a:p>
            <a:r>
              <a:rPr lang="en-US" dirty="0"/>
              <a:t>Supported Regions </a:t>
            </a:r>
          </a:p>
        </p:txBody>
      </p:sp>
      <p:sp>
        <p:nvSpPr>
          <p:cNvPr id="3" name="Content Placeholder 2">
            <a:extLst>
              <a:ext uri="{FF2B5EF4-FFF2-40B4-BE49-F238E27FC236}">
                <a16:creationId xmlns:a16="http://schemas.microsoft.com/office/drawing/2014/main" id="{2C260026-B0D4-4C19-AAAA-01C00C31340A}"/>
              </a:ext>
            </a:extLst>
          </p:cNvPr>
          <p:cNvSpPr>
            <a:spLocks noGrp="1"/>
          </p:cNvSpPr>
          <p:nvPr>
            <p:ph sz="quarter" idx="10"/>
          </p:nvPr>
        </p:nvSpPr>
        <p:spPr>
          <a:xfrm>
            <a:off x="584200" y="1844675"/>
            <a:ext cx="11018838" cy="4013406"/>
          </a:xfrm>
        </p:spPr>
        <p:txBody>
          <a:bodyPr/>
          <a:lstStyle/>
          <a:p>
            <a:pPr algn="l"/>
            <a:r>
              <a:rPr lang="en-US" sz="1600" b="0" i="0" dirty="0">
                <a:solidFill>
                  <a:srgbClr val="24292F"/>
                </a:solidFill>
                <a:effectLst/>
                <a:latin typeface="-apple-system"/>
              </a:rPr>
              <a:t>Currently the following regions support the deployment of all services:</a:t>
            </a:r>
          </a:p>
          <a:p>
            <a:pPr algn="l">
              <a:buFont typeface="Arial" panose="020B0604020202020204" pitchFamily="34" charset="0"/>
              <a:buChar char="•"/>
            </a:pPr>
            <a:r>
              <a:rPr lang="en-US" sz="1600" b="0" i="0" dirty="0">
                <a:solidFill>
                  <a:srgbClr val="24292F"/>
                </a:solidFill>
                <a:effectLst/>
                <a:latin typeface="-apple-system"/>
              </a:rPr>
              <a:t>Southeast Asia</a:t>
            </a:r>
          </a:p>
          <a:p>
            <a:pPr algn="l">
              <a:buFont typeface="Arial" panose="020B0604020202020204" pitchFamily="34" charset="0"/>
              <a:buChar char="•"/>
            </a:pPr>
            <a:r>
              <a:rPr lang="en-US" sz="1600" b="0" i="0" dirty="0">
                <a:solidFill>
                  <a:srgbClr val="24292F"/>
                </a:solidFill>
                <a:effectLst/>
                <a:latin typeface="-apple-system"/>
              </a:rPr>
              <a:t>Australia East</a:t>
            </a:r>
          </a:p>
          <a:p>
            <a:pPr algn="l">
              <a:buFont typeface="Arial" panose="020B0604020202020204" pitchFamily="34" charset="0"/>
              <a:buChar char="•"/>
            </a:pPr>
            <a:r>
              <a:rPr lang="en-US" sz="1600" b="0" i="0" dirty="0">
                <a:solidFill>
                  <a:srgbClr val="24292F"/>
                </a:solidFill>
                <a:effectLst/>
                <a:latin typeface="-apple-system"/>
              </a:rPr>
              <a:t>Canada Central</a:t>
            </a:r>
          </a:p>
          <a:p>
            <a:pPr algn="l">
              <a:buFont typeface="Arial" panose="020B0604020202020204" pitchFamily="34" charset="0"/>
              <a:buChar char="•"/>
            </a:pPr>
            <a:r>
              <a:rPr lang="en-US" sz="1600" b="0" i="0" dirty="0">
                <a:solidFill>
                  <a:srgbClr val="24292F"/>
                </a:solidFill>
                <a:effectLst/>
                <a:latin typeface="-apple-system"/>
              </a:rPr>
              <a:t>North Europe</a:t>
            </a:r>
          </a:p>
          <a:p>
            <a:pPr algn="l">
              <a:buFont typeface="Arial" panose="020B0604020202020204" pitchFamily="34" charset="0"/>
              <a:buChar char="•"/>
            </a:pPr>
            <a:r>
              <a:rPr lang="en-US" sz="1600" b="0" i="0" dirty="0">
                <a:solidFill>
                  <a:srgbClr val="24292F"/>
                </a:solidFill>
                <a:effectLst/>
                <a:latin typeface="-apple-system"/>
              </a:rPr>
              <a:t>West Europe</a:t>
            </a:r>
          </a:p>
          <a:p>
            <a:pPr algn="l">
              <a:buFont typeface="Arial" panose="020B0604020202020204" pitchFamily="34" charset="0"/>
              <a:buChar char="•"/>
            </a:pPr>
            <a:r>
              <a:rPr lang="en-US" sz="1600" b="0" i="0" dirty="0">
                <a:solidFill>
                  <a:srgbClr val="24292F"/>
                </a:solidFill>
                <a:effectLst/>
                <a:latin typeface="-apple-system"/>
              </a:rPr>
              <a:t>Central India</a:t>
            </a:r>
          </a:p>
          <a:p>
            <a:pPr algn="l">
              <a:buFont typeface="Arial" panose="020B0604020202020204" pitchFamily="34" charset="0"/>
              <a:buChar char="•"/>
            </a:pPr>
            <a:r>
              <a:rPr lang="en-US" sz="1600" b="0" i="0" dirty="0">
                <a:solidFill>
                  <a:srgbClr val="24292F"/>
                </a:solidFill>
                <a:effectLst/>
                <a:latin typeface="-apple-system"/>
              </a:rPr>
              <a:t>UK South</a:t>
            </a:r>
          </a:p>
          <a:p>
            <a:pPr algn="l">
              <a:buFont typeface="Arial" panose="020B0604020202020204" pitchFamily="34" charset="0"/>
              <a:buChar char="•"/>
            </a:pPr>
            <a:r>
              <a:rPr lang="en-US" sz="1600" b="0" i="0" dirty="0">
                <a:solidFill>
                  <a:srgbClr val="24292F"/>
                </a:solidFill>
                <a:effectLst/>
                <a:latin typeface="-apple-system"/>
              </a:rPr>
              <a:t>East US</a:t>
            </a:r>
          </a:p>
          <a:p>
            <a:pPr algn="l">
              <a:buFont typeface="Arial" panose="020B0604020202020204" pitchFamily="34" charset="0"/>
              <a:buChar char="•"/>
            </a:pPr>
            <a:r>
              <a:rPr lang="en-US" sz="1600" b="0" i="0" dirty="0">
                <a:solidFill>
                  <a:srgbClr val="24292F"/>
                </a:solidFill>
                <a:effectLst/>
                <a:latin typeface="-apple-system"/>
              </a:rPr>
              <a:t>East US 2</a:t>
            </a:r>
          </a:p>
          <a:p>
            <a:pPr algn="l">
              <a:buFont typeface="Arial" panose="020B0604020202020204" pitchFamily="34" charset="0"/>
              <a:buChar char="•"/>
            </a:pPr>
            <a:r>
              <a:rPr lang="en-US" sz="1600" b="0" i="0" dirty="0">
                <a:solidFill>
                  <a:srgbClr val="24292F"/>
                </a:solidFill>
                <a:effectLst/>
                <a:latin typeface="-apple-system"/>
              </a:rPr>
              <a:t>South Central US</a:t>
            </a:r>
          </a:p>
          <a:p>
            <a:pPr algn="l">
              <a:buFont typeface="Arial" panose="020B0604020202020204" pitchFamily="34" charset="0"/>
              <a:buChar char="•"/>
            </a:pPr>
            <a:r>
              <a:rPr lang="en-US" sz="1600" b="0" i="0" dirty="0">
                <a:solidFill>
                  <a:srgbClr val="24292F"/>
                </a:solidFill>
                <a:effectLst/>
                <a:latin typeface="-apple-system"/>
              </a:rPr>
              <a:t>West US 2</a:t>
            </a:r>
          </a:p>
          <a:p>
            <a:endParaRPr lang="en-US" dirty="0"/>
          </a:p>
        </p:txBody>
      </p:sp>
    </p:spTree>
    <p:extLst>
      <p:ext uri="{BB962C8B-B14F-4D97-AF65-F5344CB8AC3E}">
        <p14:creationId xmlns:p14="http://schemas.microsoft.com/office/powerpoint/2010/main" val="29359673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AF4B1-6CE5-B3EF-4FF0-B23125C1D143}"/>
              </a:ext>
            </a:extLst>
          </p:cNvPr>
          <p:cNvSpPr>
            <a:spLocks noGrp="1"/>
          </p:cNvSpPr>
          <p:nvPr>
            <p:ph type="title"/>
          </p:nvPr>
        </p:nvSpPr>
        <p:spPr/>
        <p:txBody>
          <a:bodyPr/>
          <a:lstStyle/>
          <a:p>
            <a:r>
              <a:rPr lang="en-US" dirty="0"/>
              <a:t>Required Resource Providers</a:t>
            </a:r>
          </a:p>
        </p:txBody>
      </p:sp>
      <p:sp>
        <p:nvSpPr>
          <p:cNvPr id="3" name="Content Placeholder 2">
            <a:extLst>
              <a:ext uri="{FF2B5EF4-FFF2-40B4-BE49-F238E27FC236}">
                <a16:creationId xmlns:a16="http://schemas.microsoft.com/office/drawing/2014/main" id="{50168EC4-D3D7-612B-D29B-FBE6FB12E35B}"/>
              </a:ext>
            </a:extLst>
          </p:cNvPr>
          <p:cNvSpPr>
            <a:spLocks noGrp="1"/>
          </p:cNvSpPr>
          <p:nvPr>
            <p:ph sz="quarter" idx="10"/>
          </p:nvPr>
        </p:nvSpPr>
        <p:spPr>
          <a:xfrm>
            <a:off x="584200" y="1844675"/>
            <a:ext cx="11018838" cy="4899803"/>
          </a:xfrm>
        </p:spPr>
        <p:txBody>
          <a:bodyPr/>
          <a:lstStyle/>
          <a:p>
            <a:pPr algn="l">
              <a:buFont typeface="Arial" panose="020B0604020202020204" pitchFamily="34" charset="0"/>
              <a:buChar char="•"/>
            </a:pPr>
            <a:r>
              <a:rPr lang="en-US" sz="1600" b="0" i="0" dirty="0">
                <a:solidFill>
                  <a:srgbClr val="1F2328"/>
                </a:solidFill>
                <a:effectLst/>
                <a:latin typeface="-apple-system"/>
              </a:rPr>
              <a:t>Microsoft.Purview</a:t>
            </a:r>
          </a:p>
          <a:p>
            <a:pPr algn="l">
              <a:buFont typeface="Arial" panose="020B0604020202020204" pitchFamily="34" charset="0"/>
              <a:buChar char="•"/>
            </a:pPr>
            <a:r>
              <a:rPr lang="en-US" sz="1600" b="0" i="0" dirty="0" err="1">
                <a:solidFill>
                  <a:srgbClr val="1F2328"/>
                </a:solidFill>
                <a:effectLst/>
                <a:latin typeface="-apple-system"/>
              </a:rPr>
              <a:t>Microsoft.MachineLearningServices</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Microsoft.ContainerRegistry</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Microsoft.Network</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Microsoft.DataShare</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Microsoft.Authorization</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Microsoft.CognitiveServices</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Microsoft.ManagedIdentity</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Microsoft.KeyVault</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Microsoft.Storage</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Microsoft.StreamAnalytics</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Microsoft.Devices</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Microsoft.Insights</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Microsoft.EventHub</a:t>
            </a:r>
            <a:endParaRPr lang="en-US" sz="1600" b="0" i="0" dirty="0">
              <a:solidFill>
                <a:srgbClr val="1F2328"/>
              </a:solidFill>
              <a:effectLst/>
              <a:latin typeface="-apple-system"/>
            </a:endParaRPr>
          </a:p>
          <a:p>
            <a:pPr algn="l">
              <a:buFont typeface="Arial" panose="020B0604020202020204" pitchFamily="34" charset="0"/>
              <a:buChar char="•"/>
            </a:pPr>
            <a:r>
              <a:rPr lang="en-US" sz="1600" b="0" i="0" dirty="0" err="1">
                <a:solidFill>
                  <a:srgbClr val="1F2328"/>
                </a:solidFill>
                <a:effectLst/>
                <a:latin typeface="-apple-system"/>
              </a:rPr>
              <a:t>Microsoft.DocumentD</a:t>
            </a:r>
            <a:endParaRPr lang="en-US" sz="1600" b="0" i="0" dirty="0">
              <a:solidFill>
                <a:srgbClr val="1F2328"/>
              </a:solidFill>
              <a:effectLst/>
              <a:latin typeface="-apple-system"/>
            </a:endParaRPr>
          </a:p>
          <a:p>
            <a:endParaRPr lang="en-US" dirty="0"/>
          </a:p>
        </p:txBody>
      </p:sp>
    </p:spTree>
    <p:extLst>
      <p:ext uri="{BB962C8B-B14F-4D97-AF65-F5344CB8AC3E}">
        <p14:creationId xmlns:p14="http://schemas.microsoft.com/office/powerpoint/2010/main" val="57946205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C008-AC17-9674-A445-7FBA6A72822D}"/>
              </a:ext>
            </a:extLst>
          </p:cNvPr>
          <p:cNvSpPr>
            <a:spLocks noGrp="1"/>
          </p:cNvSpPr>
          <p:nvPr>
            <p:ph type="title"/>
          </p:nvPr>
        </p:nvSpPr>
        <p:spPr/>
        <p:txBody>
          <a:bodyPr/>
          <a:lstStyle/>
          <a:p>
            <a:r>
              <a:rPr lang="en-US" dirty="0"/>
              <a:t>Integration and Permissions</a:t>
            </a:r>
          </a:p>
        </p:txBody>
      </p:sp>
      <p:pic>
        <p:nvPicPr>
          <p:cNvPr id="1026" name="Picture 2" descr="Integration and Permissions">
            <a:extLst>
              <a:ext uri="{FF2B5EF4-FFF2-40B4-BE49-F238E27FC236}">
                <a16:creationId xmlns:a16="http://schemas.microsoft.com/office/drawing/2014/main" id="{97FF0573-0E86-0AC9-86C2-EB58A8E4D2FC}"/>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770283" y="1844675"/>
            <a:ext cx="8935277" cy="4424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65856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3B3F-0D27-60B5-0B9B-88439868C28A}"/>
              </a:ext>
            </a:extLst>
          </p:cNvPr>
          <p:cNvSpPr>
            <a:spLocks noGrp="1"/>
          </p:cNvSpPr>
          <p:nvPr>
            <p:ph type="title"/>
          </p:nvPr>
        </p:nvSpPr>
        <p:spPr/>
        <p:txBody>
          <a:bodyPr/>
          <a:lstStyle/>
          <a:p>
            <a:r>
              <a:rPr lang="en-US" dirty="0" err="1"/>
              <a:t>Vnet</a:t>
            </a:r>
            <a:r>
              <a:rPr lang="en-US" dirty="0"/>
              <a:t> Integrated Environment</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4332CBE7-709D-4A8F-6B60-2F32752CCB15}"/>
              </a:ext>
            </a:extLst>
          </p:cNvPr>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146649" y="1784290"/>
            <a:ext cx="10170544" cy="4424363"/>
          </a:xfrm>
        </p:spPr>
      </p:pic>
    </p:spTree>
    <p:extLst>
      <p:ext uri="{BB962C8B-B14F-4D97-AF65-F5344CB8AC3E}">
        <p14:creationId xmlns:p14="http://schemas.microsoft.com/office/powerpoint/2010/main" val="226417970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Segoe UI" panose="020B0502040204020203" pitchFamily="34" charset="0"/>
              </a:rPr>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Solution Accelerator for Data Analytics on Azure</a:t>
            </a:r>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38554"/>
          </a:xfrm>
        </p:spPr>
        <p:txBody>
          <a:bodyPr/>
          <a:lstStyle/>
          <a:p>
            <a:r>
              <a:rPr lang="en-US" dirty="0"/>
              <a:t>Solution Accelerator for Data Analytics on Azure</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Pardeep Singla </a:t>
            </a:r>
          </a:p>
        </p:txBody>
      </p:sp>
      <p:pic>
        <p:nvPicPr>
          <p:cNvPr id="7" name="Picture 6">
            <a:extLst>
              <a:ext uri="{FF2B5EF4-FFF2-40B4-BE49-F238E27FC236}">
                <a16:creationId xmlns:a16="http://schemas.microsoft.com/office/drawing/2014/main" id="{BD243684-18D9-2925-E5D1-1F832349E1A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14450" y="4125565"/>
            <a:ext cx="1263161" cy="1431761"/>
          </a:xfrm>
          <a:prstGeom prst="rect">
            <a:avLst/>
          </a:prstGeom>
        </p:spPr>
      </p:pic>
    </p:spTree>
    <p:extLst>
      <p:ext uri="{BB962C8B-B14F-4D97-AF65-F5344CB8AC3E}">
        <p14:creationId xmlns:p14="http://schemas.microsoft.com/office/powerpoint/2010/main" val="1647071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3200" b="1" dirty="0"/>
              <a:t>Overview &amp; Use Cases</a:t>
            </a:r>
          </a:p>
          <a:p>
            <a:pPr>
              <a:spcAft>
                <a:spcPts val="2400"/>
              </a:spcAft>
            </a:pPr>
            <a:r>
              <a:rPr lang="en-GB" sz="2400"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61555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Solution Accelerators for Data Analytics on Azure</a:t>
            </a: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336F-6455-C0D0-767D-80402B9889A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B6A96FD-EE08-AFAD-5DB8-2EC404148889}"/>
              </a:ext>
            </a:extLst>
          </p:cNvPr>
          <p:cNvSpPr>
            <a:spLocks noGrp="1"/>
          </p:cNvSpPr>
          <p:nvPr>
            <p:ph sz="quarter" idx="10"/>
          </p:nvPr>
        </p:nvSpPr>
        <p:spPr>
          <a:xfrm>
            <a:off x="584200" y="1844675"/>
            <a:ext cx="11018838" cy="1772793"/>
          </a:xfrm>
        </p:spPr>
        <p:txBody>
          <a:bodyPr/>
          <a:lstStyle/>
          <a:p>
            <a:pPr marL="457200" indent="-457200">
              <a:buFont typeface="Arial" panose="020B0604020202020204" pitchFamily="34" charset="0"/>
              <a:buChar char="•"/>
            </a:pPr>
            <a:r>
              <a:rPr lang="en-US" sz="1600" b="0" i="0" dirty="0">
                <a:solidFill>
                  <a:srgbClr val="161616"/>
                </a:solidFill>
                <a:effectLst/>
                <a:latin typeface="Segoe UI" panose="020B0502040204020203" pitchFamily="34" charset="0"/>
              </a:rPr>
              <a:t>Solution accelerator is an end-to-end solution that contains code, notebook, and pipeline. Customers can use solution accelerators to quickly build data products and realize data's value.</a:t>
            </a:r>
          </a:p>
          <a:p>
            <a:pPr marL="457200" indent="-457200">
              <a:buFont typeface="Arial" panose="020B0604020202020204" pitchFamily="34" charset="0"/>
              <a:buChar char="•"/>
            </a:pPr>
            <a:r>
              <a:rPr lang="en-US" sz="1600" b="1" i="0" dirty="0">
                <a:solidFill>
                  <a:srgbClr val="161616"/>
                </a:solidFill>
                <a:effectLst/>
                <a:latin typeface="Segoe UI" panose="020B0502040204020203" pitchFamily="34" charset="0"/>
              </a:rPr>
              <a:t>Solution Accelerators</a:t>
            </a:r>
            <a:r>
              <a:rPr lang="en-US" sz="1600" b="0" i="0" dirty="0">
                <a:solidFill>
                  <a:srgbClr val="161616"/>
                </a:solidFill>
                <a:effectLst/>
                <a:latin typeface="Segoe UI" panose="020B0502040204020203" pitchFamily="34" charset="0"/>
              </a:rPr>
              <a:t> are open-source projects hosted on GitHub.</a:t>
            </a:r>
          </a:p>
          <a:p>
            <a:pPr marL="457200" indent="-457200">
              <a:buFont typeface="Arial" panose="020B0604020202020204" pitchFamily="34" charset="0"/>
              <a:buChar char="•"/>
            </a:pPr>
            <a:r>
              <a:rPr lang="en-US" sz="1600" dirty="0">
                <a:solidFill>
                  <a:srgbClr val="161616"/>
                </a:solidFill>
                <a:latin typeface="Segoe UI" panose="020B0502040204020203" pitchFamily="34" charset="0"/>
              </a:rPr>
              <a:t>H</a:t>
            </a:r>
            <a:r>
              <a:rPr lang="en-US" sz="1600" b="0" i="0" dirty="0">
                <a:solidFill>
                  <a:srgbClr val="161616"/>
                </a:solidFill>
                <a:effectLst/>
                <a:latin typeface="Segoe UI" panose="020B0502040204020203" pitchFamily="34" charset="0"/>
              </a:rPr>
              <a:t>olding repositories of resources and information that simplify and accelerate problem solving through the implementation of technology.</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69552850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D312-DCF5-7CCB-D028-04D1B60AF5B4}"/>
              </a:ext>
            </a:extLst>
          </p:cNvPr>
          <p:cNvSpPr>
            <a:spLocks noGrp="1"/>
          </p:cNvSpPr>
          <p:nvPr>
            <p:ph type="title"/>
          </p:nvPr>
        </p:nvSpPr>
        <p:spPr/>
        <p:txBody>
          <a:bodyPr/>
          <a:lstStyle/>
          <a:p>
            <a:r>
              <a:rPr lang="en-US" dirty="0"/>
              <a:t>Solution Accelerator for Data Analytics on Azure</a:t>
            </a:r>
          </a:p>
        </p:txBody>
      </p:sp>
      <p:sp>
        <p:nvSpPr>
          <p:cNvPr id="3" name="Content Placeholder 2">
            <a:extLst>
              <a:ext uri="{FF2B5EF4-FFF2-40B4-BE49-F238E27FC236}">
                <a16:creationId xmlns:a16="http://schemas.microsoft.com/office/drawing/2014/main" id="{5618379C-47A8-C4B2-8B68-A741ADD106C6}"/>
              </a:ext>
            </a:extLst>
          </p:cNvPr>
          <p:cNvSpPr>
            <a:spLocks noGrp="1"/>
          </p:cNvSpPr>
          <p:nvPr>
            <p:ph sz="quarter" idx="10"/>
          </p:nvPr>
        </p:nvSpPr>
        <p:spPr>
          <a:xfrm>
            <a:off x="584200" y="1844675"/>
            <a:ext cx="11018838" cy="991041"/>
          </a:xfrm>
        </p:spPr>
        <p:txBody>
          <a:bodyPr/>
          <a:lstStyle/>
          <a:p>
            <a:pPr marL="457200" indent="-457200">
              <a:buFont typeface="Arial" panose="020B0604020202020204" pitchFamily="34" charset="0"/>
              <a:buChar char="•"/>
            </a:pPr>
            <a:r>
              <a:rPr lang="en-US" sz="1400" i="0" dirty="0">
                <a:effectLst/>
                <a:latin typeface="Calibri" panose="020F0502020204030204" pitchFamily="34" charset="0"/>
                <a:ea typeface="Calibri" panose="020F0502020204030204" pitchFamily="34" charset="0"/>
                <a:cs typeface="Calibri" panose="020F0502020204030204" pitchFamily="34" charset="0"/>
              </a:rPr>
              <a:t>Analytics end-to-end with Azure Synapse</a:t>
            </a:r>
            <a:r>
              <a:rPr lang="en-US" sz="1400" i="0" dirty="0">
                <a:solidFill>
                  <a:srgbClr val="24292F"/>
                </a:solidFill>
                <a:effectLst/>
                <a:latin typeface="Calibri" panose="020F0502020204030204" pitchFamily="34" charset="0"/>
                <a:ea typeface="Calibri" panose="020F0502020204030204" pitchFamily="34" charset="0"/>
                <a:cs typeface="Calibri" panose="020F0502020204030204" pitchFamily="34" charset="0"/>
              </a:rPr>
              <a:t>.</a:t>
            </a:r>
          </a:p>
          <a:p>
            <a:pPr marL="457200" indent="-457200">
              <a:buFont typeface="Arial" panose="020B0604020202020204" pitchFamily="34" charset="0"/>
              <a:buChar char="•"/>
            </a:pPr>
            <a:endParaRPr lang="en-US" sz="1400" i="0" dirty="0">
              <a:solidFill>
                <a:srgbClr val="24292F"/>
              </a:solidFill>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Arial" panose="020B0604020202020204" pitchFamily="34" charset="0"/>
              <a:buChar char="•"/>
            </a:pPr>
            <a:endParaRPr lang="en-US" dirty="0"/>
          </a:p>
        </p:txBody>
      </p:sp>
      <p:pic>
        <p:nvPicPr>
          <p:cNvPr id="5" name="Picture 4" descr="Graphical user interface, diagram, application&#10;&#10;Description automatically generated">
            <a:extLst>
              <a:ext uri="{FF2B5EF4-FFF2-40B4-BE49-F238E27FC236}">
                <a16:creationId xmlns:a16="http://schemas.microsoft.com/office/drawing/2014/main" id="{40683A5F-FCCB-B32C-551D-530A40738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16" y="2157047"/>
            <a:ext cx="11246031" cy="4700953"/>
          </a:xfrm>
          <a:prstGeom prst="rect">
            <a:avLst/>
          </a:prstGeom>
        </p:spPr>
      </p:pic>
    </p:spTree>
    <p:extLst>
      <p:ext uri="{BB962C8B-B14F-4D97-AF65-F5344CB8AC3E}">
        <p14:creationId xmlns:p14="http://schemas.microsoft.com/office/powerpoint/2010/main" val="369746803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a:lstStyle>
            <a:lvl1pPr>
              <a:defRPr>
                <a:solidFill>
                  <a:schemeClr val="tx1"/>
                </a:solidFill>
              </a:defRPr>
            </a:lvl1pPr>
          </a:lstStyle>
          <a:p>
            <a:r>
              <a:rPr lang="en-US" dirty="0"/>
              <a:t>Potential Use Cases</a:t>
            </a:r>
          </a:p>
        </p:txBody>
      </p:sp>
      <p:sp>
        <p:nvSpPr>
          <p:cNvPr id="3" name="Subtitle"/>
          <p:cNvSpPr>
            <a:spLocks noGrp="1"/>
          </p:cNvSpPr>
          <p:nvPr>
            <p:ph sz="quarter" idx="10"/>
          </p:nvPr>
        </p:nvSpPr>
        <p:spPr>
          <a:xfrm>
            <a:off x="584200" y="1935480"/>
            <a:ext cx="11018838" cy="323165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lgn="l">
              <a:buFont typeface="Arial" panose="020B0604020202020204" pitchFamily="34" charset="0"/>
              <a:buChar char="•"/>
            </a:pPr>
            <a:r>
              <a:rPr lang="en-US" sz="1800" b="0" i="0" dirty="0">
                <a:solidFill>
                  <a:srgbClr val="161616"/>
                </a:solidFill>
                <a:effectLst/>
                <a:latin typeface="Segoe UI" panose="020B0502040204020203" pitchFamily="34" charset="0"/>
              </a:rPr>
              <a:t>Establish a </a:t>
            </a:r>
            <a:r>
              <a:rPr lang="en-US" sz="1800" b="0" i="0" u="none" strike="noStrike" dirty="0">
                <a:solidFill>
                  <a:srgbClr val="161616"/>
                </a:solidFill>
                <a:effectLst/>
                <a:latin typeface="Segoe UI" panose="020B0502040204020203" pitchFamily="34" charset="0"/>
                <a:hlinkClick r:id="rId3"/>
              </a:rPr>
              <a:t>data product</a:t>
            </a:r>
            <a:r>
              <a:rPr lang="en-US" sz="1800" b="0" i="0" dirty="0">
                <a:solidFill>
                  <a:srgbClr val="161616"/>
                </a:solidFill>
                <a:effectLst/>
                <a:latin typeface="Segoe UI" panose="020B0502040204020203" pitchFamily="34" charset="0"/>
              </a:rPr>
              <a:t> architecture, which consists of a data warehouse for structured data and a data lake for semi-structured and unstructured data. You can choose to deploy a single data product for centralized environments or multiple data products for distributed environments such as Data Mesh. </a:t>
            </a:r>
          </a:p>
          <a:p>
            <a:pPr algn="l">
              <a:buFont typeface="Arial" panose="020B0604020202020204" pitchFamily="34" charset="0"/>
              <a:buChar char="•"/>
            </a:pPr>
            <a:r>
              <a:rPr lang="en-US" sz="1800" b="0" i="0" dirty="0">
                <a:solidFill>
                  <a:srgbClr val="161616"/>
                </a:solidFill>
                <a:effectLst/>
                <a:latin typeface="Segoe UI" panose="020B0502040204020203" pitchFamily="34" charset="0"/>
              </a:rPr>
              <a:t>Integrate relational data sources with other unstructured datasets, with the use of big data processing technologies.</a:t>
            </a:r>
          </a:p>
          <a:p>
            <a:pPr algn="l">
              <a:buFont typeface="Arial" panose="020B0604020202020204" pitchFamily="34" charset="0"/>
              <a:buChar char="•"/>
            </a:pPr>
            <a:r>
              <a:rPr lang="en-US" sz="1800" b="0" i="0" dirty="0">
                <a:solidFill>
                  <a:srgbClr val="161616"/>
                </a:solidFill>
                <a:effectLst/>
                <a:latin typeface="Segoe UI" panose="020B0502040204020203" pitchFamily="34" charset="0"/>
              </a:rPr>
              <a:t>Use semantic modeling and powerful visualization tools for simpler data analysis.</a:t>
            </a:r>
          </a:p>
          <a:p>
            <a:pPr algn="l">
              <a:buFont typeface="Arial" panose="020B0604020202020204" pitchFamily="34" charset="0"/>
              <a:buChar char="•"/>
            </a:pPr>
            <a:r>
              <a:rPr lang="en-US" sz="1800" b="0" i="0" dirty="0">
                <a:solidFill>
                  <a:srgbClr val="161616"/>
                </a:solidFill>
                <a:effectLst/>
                <a:latin typeface="Segoe UI" panose="020B0502040204020203" pitchFamily="34" charset="0"/>
              </a:rPr>
              <a:t>Share datasets within the organization or with trusted external partners.</a:t>
            </a:r>
          </a:p>
          <a:p>
            <a:pPr algn="l">
              <a:buFont typeface="Arial" panose="020B0604020202020204" pitchFamily="34" charset="0"/>
              <a:buChar char="•"/>
            </a:pPr>
            <a:r>
              <a:rPr lang="en-US" sz="1800" b="0" i="0" dirty="0">
                <a:solidFill>
                  <a:srgbClr val="161616"/>
                </a:solidFill>
                <a:effectLst/>
                <a:latin typeface="Segoe UI" panose="020B0502040204020203" pitchFamily="34" charset="0"/>
              </a:rPr>
              <a:t>Implement knowledge mining solutions to extract valuable business information hidden in images, PDFs, documents, and so on.</a:t>
            </a:r>
          </a:p>
          <a:p>
            <a:pPr marL="0" indent="0">
              <a:buNone/>
            </a:pPr>
            <a:endParaRPr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2F1B11B-C64A-3D17-9CED-AB99E033F77F}"/>
                  </a:ext>
                </a:extLst>
              </p14:cNvPr>
              <p14:cNvContentPartPr/>
              <p14:nvPr/>
            </p14:nvContentPartPr>
            <p14:xfrm>
              <a:off x="3682080" y="2986560"/>
              <a:ext cx="360" cy="360"/>
            </p14:xfrm>
          </p:contentPart>
        </mc:Choice>
        <mc:Fallback xmlns="">
          <p:pic>
            <p:nvPicPr>
              <p:cNvPr id="4" name="Ink 3">
                <a:extLst>
                  <a:ext uri="{FF2B5EF4-FFF2-40B4-BE49-F238E27FC236}">
                    <a16:creationId xmlns:a16="http://schemas.microsoft.com/office/drawing/2014/main" id="{D2F1B11B-C64A-3D17-9CED-AB99E033F77F}"/>
                  </a:ext>
                </a:extLst>
              </p:cNvPr>
              <p:cNvPicPr/>
              <p:nvPr/>
            </p:nvPicPr>
            <p:blipFill>
              <a:blip r:embed="rId5"/>
              <a:stretch>
                <a:fillRect/>
              </a:stretch>
            </p:blipFill>
            <p:spPr>
              <a:xfrm>
                <a:off x="3672720" y="2977200"/>
                <a:ext cx="19080" cy="19080"/>
              </a:xfrm>
              <a:prstGeom prst="rect">
                <a:avLst/>
              </a:prstGeom>
            </p:spPr>
          </p:pic>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7178-2412-3460-5FF0-6EBF35862B41}"/>
              </a:ext>
            </a:extLst>
          </p:cNvPr>
          <p:cNvSpPr>
            <a:spLocks noGrp="1"/>
          </p:cNvSpPr>
          <p:nvPr>
            <p:ph type="title"/>
          </p:nvPr>
        </p:nvSpPr>
        <p:spPr/>
        <p:txBody>
          <a:bodyPr/>
          <a:lstStyle/>
          <a:p>
            <a:r>
              <a:rPr lang="en-US" dirty="0"/>
              <a:t>Use Cases for Partners</a:t>
            </a:r>
          </a:p>
        </p:txBody>
      </p:sp>
      <p:sp>
        <p:nvSpPr>
          <p:cNvPr id="3" name="Content Placeholder 2">
            <a:extLst>
              <a:ext uri="{FF2B5EF4-FFF2-40B4-BE49-F238E27FC236}">
                <a16:creationId xmlns:a16="http://schemas.microsoft.com/office/drawing/2014/main" id="{3EAF9AF7-0C8A-5661-75C6-1E5CAB9764FA}"/>
              </a:ext>
            </a:extLst>
          </p:cNvPr>
          <p:cNvSpPr>
            <a:spLocks noGrp="1"/>
          </p:cNvSpPr>
          <p:nvPr>
            <p:ph sz="quarter" idx="10"/>
          </p:nvPr>
        </p:nvSpPr>
        <p:spPr>
          <a:xfrm>
            <a:off x="584200" y="1435100"/>
            <a:ext cx="11018838" cy="2499146"/>
          </a:xfrm>
        </p:spPr>
        <p:txBody>
          <a:bodyPr/>
          <a:lstStyle/>
          <a:p>
            <a:pPr>
              <a:buFont typeface="Arial" panose="020B0604020202020204" pitchFamily="34" charset="0"/>
              <a:buChar char="•"/>
            </a:pPr>
            <a:r>
              <a:rPr lang="en-US" dirty="0"/>
              <a:t>Solution accelerator for Demo.</a:t>
            </a:r>
          </a:p>
          <a:p>
            <a:pPr>
              <a:buFont typeface="Arial" panose="020B0604020202020204" pitchFamily="34" charset="0"/>
              <a:buChar char="•"/>
            </a:pPr>
            <a:r>
              <a:rPr lang="en-US" dirty="0"/>
              <a:t>Customizing and adding in their existing solution.</a:t>
            </a:r>
          </a:p>
          <a:p>
            <a:pPr>
              <a:buFont typeface="Arial" panose="020B0604020202020204" pitchFamily="34" charset="0"/>
              <a:buChar char="•"/>
            </a:pPr>
            <a:r>
              <a:rPr lang="en-US" dirty="0">
                <a:solidFill>
                  <a:srgbClr val="000000"/>
                </a:solidFill>
                <a:effectLst/>
                <a:latin typeface="Calibri" panose="020F0502020204030204" pitchFamily="34" charset="0"/>
                <a:ea typeface="Calibri" panose="020F0502020204030204" pitchFamily="34" charset="0"/>
              </a:rPr>
              <a:t>Implemented into products (ISVs) as best practices for security</a:t>
            </a:r>
            <a:r>
              <a:rPr lang="en-US">
                <a:solidFill>
                  <a:srgbClr val="000000"/>
                </a:solidFill>
                <a:effectLst/>
                <a:latin typeface="Calibri" panose="020F0502020204030204" pitchFamily="34" charset="0"/>
                <a:ea typeface="Calibri" panose="020F0502020204030204" pitchFamily="34" charset="0"/>
              </a:rPr>
              <a:t>/compliance</a:t>
            </a:r>
            <a:endParaRPr lang="en-US" dirty="0"/>
          </a:p>
          <a:p>
            <a:pPr>
              <a:buFont typeface="Arial" panose="020B0604020202020204" pitchFamily="34" charset="0"/>
              <a:buChar char="•"/>
            </a:pPr>
            <a:r>
              <a:rPr lang="en-US" dirty="0"/>
              <a:t>Proof of Concepts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08381333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DD8A0-F584-3DE6-60AB-0B0B36EC382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76E8CC-B943-3AA4-F75F-7F678ED168D1}"/>
              </a:ext>
            </a:extLst>
          </p:cNvPr>
          <p:cNvSpPr>
            <a:spLocks noGrp="1"/>
          </p:cNvSpPr>
          <p:nvPr>
            <p:ph sz="quarter" idx="10"/>
          </p:nvPr>
        </p:nvSpPr>
        <p:spPr>
          <a:xfrm>
            <a:off x="584200" y="1844675"/>
            <a:ext cx="11018838" cy="2936188"/>
          </a:xfrm>
        </p:spPr>
        <p:txBody>
          <a:bodyPr/>
          <a:lstStyle/>
          <a:p>
            <a:pPr marL="285750" indent="-285750">
              <a:buFont typeface="Arial" panose="020B0604020202020204" pitchFamily="34" charset="0"/>
              <a:buChar char="•"/>
            </a:pPr>
            <a:endParaRPr lang="en-US" sz="1800" dirty="0">
              <a:latin typeface="Calibri" panose="020F0502020204030204" pitchFamily="34" charset="0"/>
            </a:endParaRPr>
          </a:p>
          <a:p>
            <a:pPr marL="285750" indent="-285750">
              <a:buFont typeface="Arial" panose="020B0604020202020204" pitchFamily="34" charset="0"/>
              <a:buChar char="•"/>
            </a:pPr>
            <a:r>
              <a:rPr lang="en-US" sz="1800" dirty="0" err="1">
                <a:effectLst/>
                <a:latin typeface="Calibri" panose="020F0502020204030204" pitchFamily="34" charset="0"/>
              </a:rPr>
              <a:t>Github</a:t>
            </a:r>
            <a:r>
              <a:rPr lang="en-US" sz="1800" dirty="0">
                <a:effectLst/>
                <a:latin typeface="Calibri" panose="020F0502020204030204" pitchFamily="34" charset="0"/>
              </a:rPr>
              <a:t> link fo</a:t>
            </a:r>
            <a:r>
              <a:rPr lang="en-US" sz="1800" dirty="0">
                <a:latin typeface="Calibri" panose="020F0502020204030204" pitchFamily="34" charset="0"/>
              </a:rPr>
              <a:t>r Azure end to end Synapse solution accelerator</a:t>
            </a:r>
          </a:p>
          <a:p>
            <a:r>
              <a:rPr lang="en-US" sz="1800" dirty="0">
                <a:effectLst/>
                <a:latin typeface="Calibri" panose="020F0502020204030204" pitchFamily="34" charset="0"/>
                <a:hlinkClick r:id="rId2"/>
              </a:rPr>
              <a:t>https://github.com/Azure/azure-synapse-analytics-end2end</a:t>
            </a:r>
            <a:endParaRPr lang="en-US" sz="1800" dirty="0">
              <a:effectLst/>
              <a:latin typeface="Calibri" panose="020F0502020204030204" pitchFamily="34" charset="0"/>
            </a:endParaRPr>
          </a:p>
          <a:p>
            <a:endParaRPr lang="en-US" sz="1800" dirty="0">
              <a:latin typeface="Calibri" panose="020F0502020204030204" pitchFamily="34" charset="0"/>
            </a:endParaRPr>
          </a:p>
          <a:p>
            <a:endParaRPr lang="en-US" sz="1800" dirty="0">
              <a:effectLst/>
              <a:latin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rPr>
              <a:t>Microsoft Architecture Center documentation for “end to end synapse solution accelerator”</a:t>
            </a:r>
          </a:p>
          <a:p>
            <a:r>
              <a:rPr lang="en-US" sz="1200" dirty="0">
                <a:hlinkClick r:id="rId3"/>
              </a:rPr>
              <a:t>Cloud-scale analytics data products in Azure - Cloud Adoption Framework | Microsoft Learn</a:t>
            </a:r>
            <a:endParaRPr lang="en-US" sz="1800" dirty="0">
              <a:latin typeface="Calibri" panose="020F0502020204030204" pitchFamily="34" charset="0"/>
            </a:endParaRPr>
          </a:p>
          <a:p>
            <a:endParaRPr lang="en-US" sz="1800" dirty="0">
              <a:effectLst/>
              <a:latin typeface="Calibri" panose="020F0502020204030204" pitchFamily="34" charset="0"/>
            </a:endParaRPr>
          </a:p>
          <a:p>
            <a:endParaRPr lang="en-US" sz="1800" dirty="0">
              <a:effectLst/>
              <a:latin typeface="Calibri" panose="020F0502020204030204" pitchFamily="34" charset="0"/>
            </a:endParaRPr>
          </a:p>
        </p:txBody>
      </p:sp>
    </p:spTree>
    <p:extLst>
      <p:ext uri="{BB962C8B-B14F-4D97-AF65-F5344CB8AC3E}">
        <p14:creationId xmlns:p14="http://schemas.microsoft.com/office/powerpoint/2010/main" val="32927388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2400" dirty="0"/>
              <a:t>Use Cases</a:t>
            </a:r>
          </a:p>
          <a:p>
            <a:pPr>
              <a:spcAft>
                <a:spcPts val="2400"/>
              </a:spcAft>
            </a:pPr>
            <a:r>
              <a:rPr lang="en-GB" sz="3200" b="1"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615553"/>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sz="2000" dirty="0">
                <a:solidFill>
                  <a:srgbClr val="FFFFFF"/>
                </a:solidFill>
                <a:latin typeface="Segoe UI"/>
              </a:rPr>
              <a:t>Solution Accelerators for Analytics</a:t>
            </a:r>
          </a:p>
        </p:txBody>
      </p:sp>
    </p:spTree>
    <p:extLst>
      <p:ext uri="{BB962C8B-B14F-4D97-AF65-F5344CB8AC3E}">
        <p14:creationId xmlns:p14="http://schemas.microsoft.com/office/powerpoint/2010/main" val="228101440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EB565740B2ED428FFF6C5AE1AA1844" ma:contentTypeVersion="17" ma:contentTypeDescription="Create a new document." ma:contentTypeScope="" ma:versionID="a73b75f313c5eb32dd97f3f626d3ed77">
  <xsd:schema xmlns:xsd="http://www.w3.org/2001/XMLSchema" xmlns:xs="http://www.w3.org/2001/XMLSchema" xmlns:p="http://schemas.microsoft.com/office/2006/metadata/properties" xmlns:ns1="http://schemas.microsoft.com/sharepoint/v3" xmlns:ns2="1d919138-484a-4c40-bd4e-8b99465e27f2" xmlns:ns3="eab09bc5-e5a2-4ccc-9508-9a53f1b23964" xmlns:ns4="230e9df3-be65-4c73-a93b-d1236ebd677e" targetNamespace="http://schemas.microsoft.com/office/2006/metadata/properties" ma:root="true" ma:fieldsID="05920a4dfb70b13edb674269754b7e56" ns1:_="" ns2:_="" ns3:_="" ns4:_="">
    <xsd:import namespace="http://schemas.microsoft.com/sharepoint/v3"/>
    <xsd:import namespace="1d919138-484a-4c40-bd4e-8b99465e27f2"/>
    <xsd:import namespace="eab09bc5-e5a2-4ccc-9508-9a53f1b23964"/>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4:TaxCatchAll" minOccurs="0"/>
                <xsd:element ref="ns2:MediaLengthInSeconds" minOccurs="0"/>
                <xsd:element ref="ns1:_ip_UnifiedCompliancePolicyProperties" minOccurs="0"/>
                <xsd:element ref="ns1:_ip_UnifiedCompliancePolicyUIAction"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919138-484a-4c40-bd4e-8b99465e27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ocTags" ma:index="24"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ab09bc5-e5a2-4ccc-9508-9a53f1b2396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386356ba-da2d-4162-a5a0-504e0c7cfa68}" ma:internalName="TaxCatchAll" ma:showField="CatchAllData" ma:web="eab09bc5-e5a2-4ccc-9508-9a53f1b239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1d919138-484a-4c40-bd4e-8b99465e27f2">
      <Terms xmlns="http://schemas.microsoft.com/office/infopath/2007/PartnerControls"/>
    </lcf76f155ced4ddcb4097134ff3c332f>
    <_ip_UnifiedCompliancePolicyProperties xmlns="http://schemas.microsoft.com/sharepoint/v3" xsi:nil="true"/>
    <TaxCatchAll xmlns="230e9df3-be65-4c73-a93b-d1236ebd677e" xsi:nil="true"/>
  </documentManagement>
</p:properties>
</file>

<file path=customXml/itemProps1.xml><?xml version="1.0" encoding="utf-8"?>
<ds:datastoreItem xmlns:ds="http://schemas.openxmlformats.org/officeDocument/2006/customXml" ds:itemID="{AC92C87C-B794-45AA-B51D-A3E06D4F8BD1}"/>
</file>

<file path=customXml/itemProps2.xml><?xml version="1.0" encoding="utf-8"?>
<ds:datastoreItem xmlns:ds="http://schemas.openxmlformats.org/officeDocument/2006/customXml" ds:itemID="{CDAF3980-27DD-49B7-9BFB-0E83F70D5CAC}"/>
</file>

<file path=customXml/itemProps3.xml><?xml version="1.0" encoding="utf-8"?>
<ds:datastoreItem xmlns:ds="http://schemas.openxmlformats.org/officeDocument/2006/customXml" ds:itemID="{4F317B2A-5717-40D5-BEC6-AA88654F5AA0}"/>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34826</TotalTime>
  <Words>639</Words>
  <Application>Microsoft Office PowerPoint</Application>
  <PresentationFormat>Widescreen</PresentationFormat>
  <Paragraphs>105</Paragraphs>
  <Slides>15</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-apple-system</vt:lpstr>
      <vt:lpstr>Arial</vt:lpstr>
      <vt:lpstr>Calibri</vt:lpstr>
      <vt:lpstr>Consolas</vt:lpstr>
      <vt:lpstr>Segoe UI</vt:lpstr>
      <vt:lpstr>Segoe UI Semibold</vt:lpstr>
      <vt:lpstr>Wingdings</vt:lpstr>
      <vt:lpstr>White Template</vt:lpstr>
      <vt:lpstr>Modern Analytics Academy “Vignettes”</vt:lpstr>
      <vt:lpstr>Modern Analytics Academy “Vignettes”</vt:lpstr>
      <vt:lpstr>Agenda </vt:lpstr>
      <vt:lpstr>Overview</vt:lpstr>
      <vt:lpstr>Solution Accelerator for Data Analytics on Azure</vt:lpstr>
      <vt:lpstr>Potential Use Cases</vt:lpstr>
      <vt:lpstr>Use Cases for Partners</vt:lpstr>
      <vt:lpstr>References</vt:lpstr>
      <vt:lpstr>Agenda </vt:lpstr>
      <vt:lpstr>Solution Accelerators for Data Analytics on Azure– Demo</vt:lpstr>
      <vt:lpstr>Supported Regions </vt:lpstr>
      <vt:lpstr>Required Resource Providers</vt:lpstr>
      <vt:lpstr>Integration and Permissions</vt:lpstr>
      <vt:lpstr>Vnet Integrated Environment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Analytics Academy “Vignettes”</dc:title>
  <dc:creator>Cameron Kahrs</dc:creator>
  <cp:lastModifiedBy>Pardeep Singla</cp:lastModifiedBy>
  <cp:revision>4</cp:revision>
  <dcterms:created xsi:type="dcterms:W3CDTF">2022-05-09T13:38:19Z</dcterms:created>
  <dcterms:modified xsi:type="dcterms:W3CDTF">2023-05-11T19:06:34Z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0x01010098EB565740B2ED428FFF6C5AE1AA1844</vt:lpwstr>
  </property>
</Properties>
</file>