
<file path=[Content_Types].xml><?xml version="1.0" encoding="utf-8"?>
<Types xmlns="http://schemas.openxmlformats.org/package/2006/content-types">
  <Default Extension="bin" ContentType="image/x-emf"/>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1" r:id="rId2"/>
    <p:sldMasterId id="2147483690" r:id="rId3"/>
    <p:sldMasterId id="2147483713" r:id="rId4"/>
  </p:sldMasterIdLst>
  <p:notesMasterIdLst>
    <p:notesMasterId r:id="rId10"/>
  </p:notesMasterIdLst>
  <p:sldIdLst>
    <p:sldId id="2076138215" r:id="rId5"/>
    <p:sldId id="2085" r:id="rId6"/>
    <p:sldId id="4313" r:id="rId7"/>
    <p:sldId id="1962" r:id="rId8"/>
    <p:sldId id="207613900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FFCFB-5077-484F-9D5D-CDA45FEED5F3}" v="5" dt="2023-03-28T15:03:20.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6" autoAdjust="0"/>
    <p:restoredTop sz="70537" autoAdjust="0"/>
  </p:normalViewPr>
  <p:slideViewPr>
    <p:cSldViewPr snapToGrid="0">
      <p:cViewPr varScale="1">
        <p:scale>
          <a:sx n="85" d="100"/>
          <a:sy n="85" d="100"/>
        </p:scale>
        <p:origin x="177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ica Faber" userId="740a92d8-5de2-495d-a822-38cb7b365191" providerId="ADAL" clId="{106FFCFB-5077-484F-9D5D-CDA45FEED5F3}"/>
    <pc:docChg chg="undo custSel addSld delSld modSld">
      <pc:chgData name="Angelica Faber" userId="740a92d8-5de2-495d-a822-38cb7b365191" providerId="ADAL" clId="{106FFCFB-5077-484F-9D5D-CDA45FEED5F3}" dt="2023-04-03T20:09:17.485" v="102" actId="20577"/>
      <pc:docMkLst>
        <pc:docMk/>
      </pc:docMkLst>
      <pc:sldChg chg="add del modNotesTx">
        <pc:chgData name="Angelica Faber" userId="740a92d8-5de2-495d-a822-38cb7b365191" providerId="ADAL" clId="{106FFCFB-5077-484F-9D5D-CDA45FEED5F3}" dt="2023-04-03T20:09:14.972" v="101" actId="20577"/>
        <pc:sldMkLst>
          <pc:docMk/>
          <pc:sldMk cId="331313013" sldId="1962"/>
        </pc:sldMkLst>
      </pc:sldChg>
      <pc:sldChg chg="modSp add del mod modTransition modNotesTx">
        <pc:chgData name="Angelica Faber" userId="740a92d8-5de2-495d-a822-38cb7b365191" providerId="ADAL" clId="{106FFCFB-5077-484F-9D5D-CDA45FEED5F3}" dt="2023-04-03T20:09:11.757" v="100" actId="20577"/>
        <pc:sldMkLst>
          <pc:docMk/>
          <pc:sldMk cId="907346170" sldId="4313"/>
        </pc:sldMkLst>
        <pc:spChg chg="mod">
          <ac:chgData name="Angelica Faber" userId="740a92d8-5de2-495d-a822-38cb7b365191" providerId="ADAL" clId="{106FFCFB-5077-484F-9D5D-CDA45FEED5F3}" dt="2023-03-27T18:23:25.436" v="3"/>
          <ac:spMkLst>
            <pc:docMk/>
            <pc:sldMk cId="907346170" sldId="4313"/>
            <ac:spMk id="11" creationId="{A9FCC618-D2EA-4A10-A9D2-2BA68A5CE29B}"/>
          </ac:spMkLst>
        </pc:spChg>
      </pc:sldChg>
      <pc:sldChg chg="modSp add mod modNotesTx">
        <pc:chgData name="Angelica Faber" userId="740a92d8-5de2-495d-a822-38cb7b365191" providerId="ADAL" clId="{106FFCFB-5077-484F-9D5D-CDA45FEED5F3}" dt="2023-03-28T15:04:21.678" v="98" actId="20577"/>
        <pc:sldMkLst>
          <pc:docMk/>
          <pc:sldMk cId="2548789604" sldId="2076138215"/>
        </pc:sldMkLst>
        <pc:spChg chg="mod">
          <ac:chgData name="Angelica Faber" userId="740a92d8-5de2-495d-a822-38cb7b365191" providerId="ADAL" clId="{106FFCFB-5077-484F-9D5D-CDA45FEED5F3}" dt="2023-03-28T15:04:21.678" v="98" actId="20577"/>
          <ac:spMkLst>
            <pc:docMk/>
            <pc:sldMk cId="2548789604" sldId="2076138215"/>
            <ac:spMk id="14" creationId="{8FCF9FA0-2051-4EA0-B113-BFD1A8573D6E}"/>
          </ac:spMkLst>
        </pc:spChg>
        <pc:spChg chg="mod">
          <ac:chgData name="Angelica Faber" userId="740a92d8-5de2-495d-a822-38cb7b365191" providerId="ADAL" clId="{106FFCFB-5077-484F-9D5D-CDA45FEED5F3}" dt="2023-03-28T15:04:13.311" v="96" actId="20577"/>
          <ac:spMkLst>
            <pc:docMk/>
            <pc:sldMk cId="2548789604" sldId="2076138215"/>
            <ac:spMk id="15" creationId="{B7CB1CB2-60A1-4520-848B-89A12090A711}"/>
          </ac:spMkLst>
        </pc:spChg>
      </pc:sldChg>
      <pc:sldChg chg="add del">
        <pc:chgData name="Angelica Faber" userId="740a92d8-5de2-495d-a822-38cb7b365191" providerId="ADAL" clId="{106FFCFB-5077-484F-9D5D-CDA45FEED5F3}" dt="2023-03-28T15:04:28.527" v="99" actId="47"/>
        <pc:sldMkLst>
          <pc:docMk/>
          <pc:sldMk cId="471867069" sldId="2076138237"/>
        </pc:sldMkLst>
      </pc:sldChg>
      <pc:sldChg chg="add del modNotesTx">
        <pc:chgData name="Angelica Faber" userId="740a92d8-5de2-495d-a822-38cb7b365191" providerId="ADAL" clId="{106FFCFB-5077-484F-9D5D-CDA45FEED5F3}" dt="2023-04-03T20:09:17.485" v="102" actId="20577"/>
        <pc:sldMkLst>
          <pc:docMk/>
          <pc:sldMk cId="3213108424" sldId="2076139006"/>
        </pc:sldMkLst>
      </pc:sldChg>
      <pc:sldChg chg="add del">
        <pc:chgData name="Angelica Faber" userId="740a92d8-5de2-495d-a822-38cb7b365191" providerId="ADAL" clId="{106FFCFB-5077-484F-9D5D-CDA45FEED5F3}" dt="2023-03-28T14:06:10.197" v="5" actId="47"/>
        <pc:sldMkLst>
          <pc:docMk/>
          <pc:sldMk cId="1505002617" sldId="2146846766"/>
        </pc:sldMkLst>
      </pc:sldChg>
      <pc:sldMasterChg chg="delSldLayout">
        <pc:chgData name="Angelica Faber" userId="740a92d8-5de2-495d-a822-38cb7b365191" providerId="ADAL" clId="{106FFCFB-5077-484F-9D5D-CDA45FEED5F3}" dt="2023-03-28T15:04:28.527" v="99" actId="47"/>
        <pc:sldMasterMkLst>
          <pc:docMk/>
          <pc:sldMasterMk cId="1820487563" sldId="2147483660"/>
        </pc:sldMasterMkLst>
        <pc:sldLayoutChg chg="del">
          <pc:chgData name="Angelica Faber" userId="740a92d8-5de2-495d-a822-38cb7b365191" providerId="ADAL" clId="{106FFCFB-5077-484F-9D5D-CDA45FEED5F3}" dt="2023-03-28T15:04:28.527" v="99" actId="47"/>
          <pc:sldLayoutMkLst>
            <pc:docMk/>
            <pc:sldMasterMk cId="1820487563" sldId="2147483660"/>
            <pc:sldLayoutMk cId="4043033213" sldId="214748372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DA6CA-C3B5-4629-859B-ACD985CC6776}"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DAB35-5311-4649-B0E6-E66318FC1E5C}" type="slidenum">
              <a:rPr lang="en-US" smtClean="0"/>
              <a:t>‹#›</a:t>
            </a:fld>
            <a:endParaRPr lang="en-US"/>
          </a:p>
        </p:txBody>
      </p:sp>
    </p:spTree>
    <p:extLst>
      <p:ext uri="{BB962C8B-B14F-4D97-AF65-F5344CB8AC3E}">
        <p14:creationId xmlns:p14="http://schemas.microsoft.com/office/powerpoint/2010/main" val="3088965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5786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4/3/2023 4:09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88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18" rtl="0" eaLnBrk="1" fontAlgn="auto" latinLnBrk="0" hangingPunct="1">
              <a:lnSpc>
                <a:spcPct val="100000"/>
              </a:lnSpc>
              <a:spcBef>
                <a:spcPts val="0"/>
              </a:spcBef>
              <a:spcAft>
                <a:spcPts val="0"/>
              </a:spcAft>
              <a:buClrTx/>
              <a:buSzTx/>
              <a:buFontTx/>
              <a:buNone/>
              <a:tabLst/>
              <a:defRPr/>
            </a:pPr>
            <a:fld id="{57411316-2B46-43EA-9EE1-7C834D51A837}"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3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390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4/3/2023 4:09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6702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493308-1CCD-4083-9427-1DD59259FB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1949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DA22-4B24-4A6F-A3E0-C1EDC5AB73EC}"/>
              </a:ext>
            </a:extLst>
          </p:cNvPr>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E1A78C06-0381-4A3F-9529-EC3825AB7FAC}"/>
              </a:ext>
            </a:extLst>
          </p:cNvPr>
          <p:cNvSpPr>
            <a:spLocks noGrp="1"/>
          </p:cNvSpPr>
          <p:nvPr>
            <p:ph type="subTitle" idx="1"/>
          </p:nvPr>
        </p:nvSpPr>
        <p:spPr>
          <a:xfrm>
            <a:off x="1524000" y="3602038"/>
            <a:ext cx="9144000" cy="1655762"/>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576133-8FF5-4CDC-9B5C-EF48CE4B078E}"/>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5" name="Footer Placeholder 4">
            <a:extLst>
              <a:ext uri="{FF2B5EF4-FFF2-40B4-BE49-F238E27FC236}">
                <a16:creationId xmlns:a16="http://schemas.microsoft.com/office/drawing/2014/main" id="{8A1FD241-336E-4E00-A3E7-8A4801EA4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28CC4-D414-4453-9360-0E489633606B}"/>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81658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9B6E-B694-4645-AB52-F98695751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7D7ED7-14FC-4F10-BDB8-1E2EF04A1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34A22-8DAA-4826-B139-1900E37F6E29}"/>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5" name="Footer Placeholder 4">
            <a:extLst>
              <a:ext uri="{FF2B5EF4-FFF2-40B4-BE49-F238E27FC236}">
                <a16:creationId xmlns:a16="http://schemas.microsoft.com/office/drawing/2014/main" id="{0A133E31-2EFF-4802-B676-B82E4A8B1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3F884-D060-41A7-835F-AB8C7174E514}"/>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164434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EB68D-5F95-4A25-8E0A-373E3D0B311D}"/>
              </a:ext>
            </a:extLst>
          </p:cNvPr>
          <p:cNvSpPr>
            <a:spLocks noGrp="1"/>
          </p:cNvSpPr>
          <p:nvPr>
            <p:ph type="title" orient="vert"/>
          </p:nvPr>
        </p:nvSpPr>
        <p:spPr>
          <a:xfrm>
            <a:off x="8724900" y="365126"/>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FC457-F292-4DE1-906D-0B616766726C}"/>
              </a:ext>
            </a:extLst>
          </p:cNvPr>
          <p:cNvSpPr>
            <a:spLocks noGrp="1"/>
          </p:cNvSpPr>
          <p:nvPr>
            <p:ph type="body" orient="vert" idx="1"/>
          </p:nvPr>
        </p:nvSpPr>
        <p:spPr>
          <a:xfrm>
            <a:off x="838201"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5DE4A-4B81-404A-98E5-3B6880F55368}"/>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5" name="Footer Placeholder 4">
            <a:extLst>
              <a:ext uri="{FF2B5EF4-FFF2-40B4-BE49-F238E27FC236}">
                <a16:creationId xmlns:a16="http://schemas.microsoft.com/office/drawing/2014/main" id="{103B10D1-C8C4-4F9D-8DA2-2BBBA0BD0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2347A-E238-497B-9218-23F26F43C687}"/>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3606984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837837"/>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6214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33800"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0876275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585291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33800"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3967202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3"/>
            <a:ext cx="7454643" cy="3558191"/>
          </a:xfrm>
          <a:prstGeom prst="rect">
            <a:avLst/>
          </a:prstGeom>
          <a:noFill/>
        </p:spPr>
        <p:txBody>
          <a:bodyPr vert="horz" wrap="square" lIns="0" tIns="0" rIns="0" bIns="0" rtlCol="0" anchor="t" anchorCtr="0">
            <a:noAutofit/>
          </a:bodyPr>
          <a:lstStyle>
            <a:lvl1pPr>
              <a:defRPr lang="en-US" sz="4704" spc="-49" baseline="0"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30047465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4725"/>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8364214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4076028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646416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27A0-F748-4F1C-91A7-9CF7A8FC34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4DB3F1-B0D4-4D28-B1CA-390E65D7B7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BBAEA-F3C1-4014-9022-7058075E7FE1}"/>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5" name="Footer Placeholder 4">
            <a:extLst>
              <a:ext uri="{FF2B5EF4-FFF2-40B4-BE49-F238E27FC236}">
                <a16:creationId xmlns:a16="http://schemas.microsoft.com/office/drawing/2014/main" id="{71CB1939-5C9A-4170-8E8B-C51015A6B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8CF9C-FD0F-4DC9-A031-2922C6BEDFD7}"/>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35668254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16401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B3FA96-19FC-48A6-A985-267EB2138E23}"/>
              </a:ext>
            </a:extLst>
          </p:cNvPr>
          <p:cNvSpPr/>
          <p:nvPr userDrawn="1"/>
        </p:nvSpPr>
        <p:spPr bwMode="auto">
          <a:xfrm>
            <a:off x="0" y="0"/>
            <a:ext cx="12192000" cy="12089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383334"/>
            <a:ext cx="11018520" cy="701731"/>
          </a:xfrm>
        </p:spPr>
        <p:txBody>
          <a:bodyPr>
            <a:spAutoFit/>
          </a:bodyPr>
          <a:lstStyle>
            <a:lvl1pPr>
              <a:defRPr>
                <a:solidFill>
                  <a:schemeClr val="bg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666188"/>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511028"/>
            <a:ext cx="2532063" cy="1844608"/>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666188"/>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6" y="2504387"/>
            <a:ext cx="2532063" cy="1844608"/>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9" y="1666188"/>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9" y="2511028"/>
            <a:ext cx="2532063" cy="1844608"/>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666188"/>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4" y="2504387"/>
            <a:ext cx="2532063" cy="1844608"/>
          </a:xfrm>
        </p:spPr>
        <p:txBody>
          <a:bodyPr wrap="square">
            <a:spAutoFit/>
          </a:bodyPr>
          <a:lstStyle>
            <a:lvl1pPr marL="141261" indent="-141261">
              <a:defRPr lang="en-US" sz="1800" dirty="0"/>
            </a:lvl1pPr>
            <a:lvl2pPr marL="285695" indent="-125389">
              <a:defRPr lang="en-US" sz="1600" dirty="0"/>
            </a:lvl2pPr>
            <a:lvl3pPr marL="438066" indent="-133325">
              <a:defRPr lang="en-US" dirty="0"/>
            </a:lvl3pPr>
            <a:lvl4pPr marL="566629" indent="-114278">
              <a:defRPr lang="en-US" dirty="0"/>
            </a:lvl4pPr>
            <a:lvl5pPr marL="685668" indent="-109517">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a:extLst>
              <a:ext uri="{FF2B5EF4-FFF2-40B4-BE49-F238E27FC236}">
                <a16:creationId xmlns:a16="http://schemas.microsoft.com/office/drawing/2014/main" id="{CCCF4131-8CCF-4171-B985-EAF865CC55EF}"/>
              </a:ext>
            </a:extLst>
          </p:cNvPr>
          <p:cNvGrpSpPr/>
          <p:nvPr userDrawn="1"/>
        </p:nvGrpSpPr>
        <p:grpSpPr>
          <a:xfrm>
            <a:off x="10798157" y="457199"/>
            <a:ext cx="1100156" cy="564349"/>
            <a:chOff x="9946913" y="171645"/>
            <a:chExt cx="1656824" cy="849904"/>
          </a:xfrm>
        </p:grpSpPr>
        <p:sp>
          <p:nvSpPr>
            <p:cNvPr id="6" name="Graphic 4">
              <a:extLst>
                <a:ext uri="{FF2B5EF4-FFF2-40B4-BE49-F238E27FC236}">
                  <a16:creationId xmlns:a16="http://schemas.microsoft.com/office/drawing/2014/main" id="{494D7464-294F-4164-ACF7-0EDEA0812105}"/>
                </a:ext>
              </a:extLst>
            </p:cNvPr>
            <p:cNvSpPr/>
            <p:nvPr/>
          </p:nvSpPr>
          <p:spPr>
            <a:xfrm>
              <a:off x="9946913" y="171645"/>
              <a:ext cx="521444" cy="849904"/>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endParaRPr lang="en-US" sz="1800"/>
            </a:p>
          </p:txBody>
        </p:sp>
        <p:sp>
          <p:nvSpPr>
            <p:cNvPr id="15" name="Graphic 4">
              <a:extLst>
                <a:ext uri="{FF2B5EF4-FFF2-40B4-BE49-F238E27FC236}">
                  <a16:creationId xmlns:a16="http://schemas.microsoft.com/office/drawing/2014/main" id="{8773D37F-9426-48AF-9E30-19EA4A3E4F07}"/>
                </a:ext>
              </a:extLst>
            </p:cNvPr>
            <p:cNvSpPr/>
            <p:nvPr userDrawn="1"/>
          </p:nvSpPr>
          <p:spPr>
            <a:xfrm>
              <a:off x="10689786" y="171645"/>
              <a:ext cx="521445" cy="849904"/>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endParaRPr lang="en-US" sz="1800" dirty="0"/>
            </a:p>
          </p:txBody>
        </p:sp>
        <p:sp>
          <p:nvSpPr>
            <p:cNvPr id="16" name="Graphic 4">
              <a:extLst>
                <a:ext uri="{FF2B5EF4-FFF2-40B4-BE49-F238E27FC236}">
                  <a16:creationId xmlns:a16="http://schemas.microsoft.com/office/drawing/2014/main" id="{26D5F151-C3B9-4DC3-A552-E8B16BA82E44}"/>
                </a:ext>
              </a:extLst>
            </p:cNvPr>
            <p:cNvSpPr/>
            <p:nvPr userDrawn="1"/>
          </p:nvSpPr>
          <p:spPr>
            <a:xfrm>
              <a:off x="11082293" y="171645"/>
              <a:ext cx="521444" cy="849904"/>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25361917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70141126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44775" y="418151"/>
            <a:ext cx="7747227" cy="6439851"/>
          </a:xfrm>
          <a:prstGeom prst="rect">
            <a:avLst/>
          </a:prstGeom>
        </p:spPr>
      </p:pic>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6" y="1922803"/>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54" indent="0">
              <a:buNone/>
              <a:defRPr/>
            </a:lvl2pPr>
            <a:lvl3pPr marL="448107" indent="0">
              <a:buNone/>
              <a:defRPr/>
            </a:lvl3pPr>
            <a:lvl4pPr marL="672161" indent="0">
              <a:buNone/>
              <a:defRPr/>
            </a:lvl4pPr>
            <a:lvl5pPr marL="896214"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8"/>
            <a:ext cx="4758210" cy="2521331"/>
          </a:xfrm>
        </p:spPr>
        <p:txBody>
          <a:bodyPr lIns="0" tIns="0" rIns="0" bIns="0"/>
          <a:lstStyle>
            <a:lvl1pPr marL="280067" indent="-280067">
              <a:lnSpc>
                <a:spcPts val="1765"/>
              </a:lnSpc>
              <a:spcBef>
                <a:spcPts val="0"/>
              </a:spcBef>
              <a:buFont typeface="Arial" panose="020B0604020202020204" pitchFamily="34" charset="0"/>
              <a:buChar char="•"/>
              <a:defRPr sz="1371" b="0" i="0" spc="0">
                <a:solidFill>
                  <a:schemeClr val="tx1"/>
                </a:solidFill>
                <a:latin typeface="+mn-lt"/>
              </a:defRPr>
            </a:lvl1pPr>
            <a:lvl2pPr marL="0" indent="0">
              <a:lnSpc>
                <a:spcPts val="1765"/>
              </a:lnSpc>
              <a:spcBef>
                <a:spcPts val="0"/>
              </a:spcBef>
              <a:buNone/>
              <a:defRPr sz="1371">
                <a:solidFill>
                  <a:schemeClr val="tx1"/>
                </a:solidFill>
              </a:defRPr>
            </a:lvl2pPr>
            <a:lvl3pPr marL="448107" indent="0">
              <a:buNone/>
              <a:defRPr/>
            </a:lvl3pPr>
            <a:lvl4pPr marL="672161" indent="0">
              <a:buNone/>
              <a:defRPr/>
            </a:lvl4pPr>
            <a:lvl5pPr marL="89621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60" y="3421010"/>
            <a:ext cx="5834041" cy="546753"/>
          </a:xfrm>
        </p:spPr>
        <p:txBody>
          <a:bodyPr anchor="ctr" anchorCtr="0"/>
          <a:lstStyle>
            <a:lvl1pPr algn="ctr">
              <a:defRPr/>
            </a:lvl1pPr>
          </a:lstStyle>
          <a:p>
            <a:r>
              <a:rPr lang="en-US"/>
              <a:t>Click icon to add picture</a:t>
            </a:r>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9"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99279820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339978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30EF99-882B-4D2F-9043-1746CEA940E7}"/>
              </a:ext>
            </a:extLst>
          </p:cNvPr>
          <p:cNvSpPr>
            <a:spLocks noGrp="1"/>
          </p:cNvSpPr>
          <p:nvPr>
            <p:ph type="sldNum" sz="quarter" idx="12"/>
          </p:nvPr>
        </p:nvSpPr>
        <p:spPr/>
        <p:txBody>
          <a:bodyPr/>
          <a:lstStyle/>
          <a:p>
            <a:fld id="{2C7C006B-5FCE-4D53-8D8B-F73F9BB50F9F}" type="slidenum">
              <a:rPr lang="en-US" smtClean="0"/>
              <a:t>‹#›</a:t>
            </a:fld>
            <a:endParaRPr lang="en-US"/>
          </a:p>
        </p:txBody>
      </p:sp>
    </p:spTree>
    <p:extLst>
      <p:ext uri="{BB962C8B-B14F-4D97-AF65-F5344CB8AC3E}">
        <p14:creationId xmlns:p14="http://schemas.microsoft.com/office/powerpoint/2010/main" val="31289756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AD74-5A6C-4BDB-AEF2-4CF869A6A1A1}"/>
              </a:ext>
            </a:extLst>
          </p:cNvPr>
          <p:cNvSpPr>
            <a:spLocks noGrp="1"/>
          </p:cNvSpPr>
          <p:nvPr>
            <p:ph type="title"/>
          </p:nvPr>
        </p:nvSpPr>
        <p:spPr>
          <a:xfrm>
            <a:off x="838200" y="275771"/>
            <a:ext cx="10515600" cy="81053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71C5F5E-7294-44BC-ACB1-4B9EFB785732}"/>
              </a:ext>
            </a:extLst>
          </p:cNvPr>
          <p:cNvSpPr>
            <a:spLocks noGrp="1"/>
          </p:cNvSpPr>
          <p:nvPr>
            <p:ph idx="1"/>
          </p:nvPr>
        </p:nvSpPr>
        <p:spPr>
          <a:xfrm>
            <a:off x="838200" y="1825624"/>
            <a:ext cx="10515600" cy="15690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A5D51B6-4365-48F3-9A3C-AC3CD31609AB}"/>
              </a:ext>
            </a:extLst>
          </p:cNvPr>
          <p:cNvSpPr>
            <a:spLocks noGrp="1"/>
          </p:cNvSpPr>
          <p:nvPr>
            <p:ph type="sldNum" sz="quarter" idx="12"/>
          </p:nvPr>
        </p:nvSpPr>
        <p:spPr>
          <a:xfrm>
            <a:off x="11636830" y="6492876"/>
            <a:ext cx="555171" cy="365125"/>
          </a:xfrm>
        </p:spPr>
        <p:txBody>
          <a:bodyPr/>
          <a:lstStyle/>
          <a:p>
            <a:fld id="{2C7C006B-5FCE-4D53-8D8B-F73F9BB50F9F}" type="slidenum">
              <a:rPr lang="en-US" smtClean="0"/>
              <a:t>‹#›</a:t>
            </a:fld>
            <a:endParaRPr lang="en-US"/>
          </a:p>
        </p:txBody>
      </p:sp>
    </p:spTree>
    <p:extLst>
      <p:ext uri="{BB962C8B-B14F-4D97-AF65-F5344CB8AC3E}">
        <p14:creationId xmlns:p14="http://schemas.microsoft.com/office/powerpoint/2010/main" val="1636934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2" name="Title 1"/>
          <p:cNvSpPr>
            <a:spLocks noGrp="1"/>
          </p:cNvSpPr>
          <p:nvPr>
            <p:ph type="title"/>
          </p:nvPr>
        </p:nvSpPr>
        <p:spPr>
          <a:xfrm>
            <a:off x="359385" y="90605"/>
            <a:ext cx="11428379" cy="899665"/>
          </a:xfrm>
          <a:prstGeom prst="rect">
            <a:avLst/>
          </a:prstGeom>
        </p:spPr>
        <p:txBody>
          <a:bodyPr anchor="t"/>
          <a:lstStyle>
            <a:lvl1pPr>
              <a:defRPr sz="4000"/>
            </a:lvl1pPr>
          </a:lstStyle>
          <a:p>
            <a:r>
              <a:rPr lang="en-US"/>
              <a:t>Click to edit Master title style</a:t>
            </a:r>
          </a:p>
        </p:txBody>
      </p:sp>
      <p:sp>
        <p:nvSpPr>
          <p:cNvPr id="4" name="Text Placeholder 2"/>
          <p:cNvSpPr>
            <a:spLocks noGrp="1"/>
          </p:cNvSpPr>
          <p:nvPr>
            <p:ph type="body" sz="quarter" idx="11"/>
          </p:nvPr>
        </p:nvSpPr>
        <p:spPr>
          <a:xfrm>
            <a:off x="359385" y="719397"/>
            <a:ext cx="11428379" cy="596144"/>
          </a:xfrm>
          <a:prstGeom prst="rect">
            <a:avLst/>
          </a:prstGeom>
        </p:spPr>
        <p:txBody>
          <a:bodyPr vert="horz" wrap="square" lIns="91440" tIns="45720" rIns="91440" bIns="45720" rtlCol="0" anchor="t">
            <a:noAutofit/>
          </a:bodyPr>
          <a:lstStyle>
            <a:lvl1pPr marL="0" indent="0">
              <a:buFontTx/>
              <a:buNone/>
              <a:defRPr lang="en-US" sz="2600" b="0" cap="none" spc="-100" dirty="0" smtClean="0">
                <a:ln w="3175">
                  <a:noFill/>
                </a:ln>
                <a:solidFill>
                  <a:schemeClr val="accent1"/>
                </a:solidFill>
                <a:effectLst/>
                <a:latin typeface="+mj-lt"/>
                <a:cs typeface="Segoe UI" pitchFamily="34" charset="0"/>
              </a:defRPr>
            </a:lvl1pPr>
            <a:lvl2pPr>
              <a:defRPr lang="en-US" sz="1567" dirty="0" smtClean="0"/>
            </a:lvl2pPr>
            <a:lvl3pPr>
              <a:defRPr lang="en-US" sz="1567" dirty="0" smtClean="0"/>
            </a:lvl3pPr>
            <a:lvl4pPr>
              <a:defRPr lang="en-US" sz="1371" dirty="0" smtClean="0"/>
            </a:lvl4pPr>
            <a:lvl5pPr>
              <a:defRPr lang="en-US" sz="1371" dirty="0"/>
            </a:lvl5pPr>
          </a:lstStyle>
          <a:p>
            <a:pPr lvl="0">
              <a:spcBef>
                <a:spcPct val="0"/>
              </a:spcBef>
              <a:buNone/>
            </a:pPr>
            <a:r>
              <a:rPr lang="en-US"/>
              <a:t>Edit Master text styles</a:t>
            </a:r>
          </a:p>
        </p:txBody>
      </p:sp>
      <p:sp>
        <p:nvSpPr>
          <p:cNvPr id="5" name="Text Placeholder 11"/>
          <p:cNvSpPr>
            <a:spLocks noGrp="1"/>
          </p:cNvSpPr>
          <p:nvPr>
            <p:ph type="body" sz="quarter" idx="13" hasCustomPrompt="1"/>
          </p:nvPr>
        </p:nvSpPr>
        <p:spPr>
          <a:xfrm>
            <a:off x="1" y="6547788"/>
            <a:ext cx="7848600" cy="310213"/>
          </a:xfrm>
          <a:prstGeom prst="rect">
            <a:avLst/>
          </a:prstGeom>
        </p:spPr>
        <p:txBody>
          <a:bodyPr anchor="b"/>
          <a:lstStyle>
            <a:lvl1pPr marL="0" indent="0">
              <a:buNone/>
              <a:defRPr sz="800">
                <a:solidFill>
                  <a:schemeClr val="tx1">
                    <a:lumMod val="50000"/>
                  </a:schemeClr>
                </a:solidFill>
              </a:defRPr>
            </a:lvl1pPr>
          </a:lstStyle>
          <a:p>
            <a:pPr lvl="0"/>
            <a:r>
              <a:rPr lang="en-US" sz="800"/>
              <a:t>Source:</a:t>
            </a:r>
            <a:endParaRPr lang="en-US"/>
          </a:p>
        </p:txBody>
      </p:sp>
    </p:spTree>
    <p:extLst>
      <p:ext uri="{BB962C8B-B14F-4D97-AF65-F5344CB8AC3E}">
        <p14:creationId xmlns:p14="http://schemas.microsoft.com/office/powerpoint/2010/main" val="3254905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7_EXAMPLE ONLY: Title with phot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3183" y="0"/>
            <a:ext cx="12205183" cy="6858000"/>
          </a:xfrm>
          <a:prstGeom prst="rect">
            <a:avLst/>
          </a:prstGeom>
        </p:spPr>
      </p:pic>
      <p:sp>
        <p:nvSpPr>
          <p:cNvPr id="10" name="Rectangle 9"/>
          <p:cNvSpPr/>
          <p:nvPr userDrawn="1"/>
        </p:nvSpPr>
        <p:spPr bwMode="gray">
          <a:xfrm>
            <a:off x="-15724" y="0"/>
            <a:ext cx="5378548" cy="6858000"/>
          </a:xfrm>
          <a:prstGeom prst="rect">
            <a:avLst/>
          </a:prstGeom>
          <a:solidFill>
            <a:srgbClr val="000000">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3" tIns="143346" rIns="179183" bIns="143346" numCol="1" spcCol="0" rtlCol="0" fromWordArt="0" anchor="t" anchorCtr="0" forceAA="0" compatLnSpc="1">
            <a:prstTxWarp prst="textNoShape">
              <a:avLst/>
            </a:prstTxWarp>
            <a:noAutofit/>
          </a:bodyPr>
          <a:lstStyle/>
          <a:p>
            <a:pPr algn="ctr" defTabSz="91348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943" y="200782"/>
            <a:ext cx="1947100" cy="716042"/>
          </a:xfrm>
          <a:prstGeom prst="rect">
            <a:avLst/>
          </a:prstGeom>
        </p:spPr>
      </p:pic>
      <p:sp>
        <p:nvSpPr>
          <p:cNvPr id="9" name="Title 1"/>
          <p:cNvSpPr>
            <a:spLocks noGrp="1"/>
          </p:cNvSpPr>
          <p:nvPr>
            <p:ph type="title" hasCustomPrompt="1"/>
          </p:nvPr>
        </p:nvSpPr>
        <p:spPr bwMode="ltGray">
          <a:xfrm>
            <a:off x="150852" y="2057400"/>
            <a:ext cx="5211969" cy="2743426"/>
          </a:xfrm>
          <a:noFill/>
        </p:spPr>
        <p:txBody>
          <a:bodyPr vert="horz" lIns="137160" tIns="182880" rIns="146304" bIns="91440" rtlCol="0" anchor="t" anchorCtr="0">
            <a:normAutofit/>
          </a:bodyPr>
          <a:lstStyle>
            <a:lvl1pPr>
              <a:defRPr lang="en-US" sz="4400" spc="-98" dirty="0">
                <a:gradFill>
                  <a:gsLst>
                    <a:gs pos="5833">
                      <a:srgbClr val="FFFFFF"/>
                    </a:gs>
                    <a:gs pos="18000">
                      <a:srgbClr val="FFFFFF"/>
                    </a:gs>
                  </a:gsLst>
                  <a:lin ang="5400000" scaled="0"/>
                </a:gradFill>
              </a:defRPr>
            </a:lvl1pPr>
          </a:lstStyle>
          <a:p>
            <a:pPr lvl="0"/>
            <a:r>
              <a:rPr lang="en-US"/>
              <a:t>Presentation title</a:t>
            </a:r>
          </a:p>
        </p:txBody>
      </p:sp>
      <p:sp>
        <p:nvSpPr>
          <p:cNvPr id="4" name="Text Placeholder 3"/>
          <p:cNvSpPr>
            <a:spLocks noGrp="1"/>
          </p:cNvSpPr>
          <p:nvPr>
            <p:ph type="body" sz="quarter" idx="10" hasCustomPrompt="1"/>
          </p:nvPr>
        </p:nvSpPr>
        <p:spPr>
          <a:xfrm>
            <a:off x="150852" y="4800603"/>
            <a:ext cx="5211969" cy="914400"/>
          </a:xfrm>
          <a:noFill/>
        </p:spPr>
        <p:txBody>
          <a:bodyPr lIns="137160" tIns="91440">
            <a:noAutofit/>
          </a:bodyPr>
          <a:lstStyle>
            <a:lvl1pPr marL="0" indent="0">
              <a:spcBef>
                <a:spcPts val="0"/>
              </a:spcBef>
              <a:buNone/>
              <a:defRPr sz="2000">
                <a:solidFill>
                  <a:schemeClr val="bg1"/>
                </a:solidFill>
              </a:defRPr>
            </a:lvl1pPr>
            <a:lvl2pPr marL="281512" indent="0">
              <a:buNone/>
              <a:defRPr sz="2000">
                <a:solidFill>
                  <a:schemeClr val="bg1"/>
                </a:solidFill>
              </a:defRPr>
            </a:lvl2pPr>
            <a:lvl3pPr marL="588137" indent="0">
              <a:buNone/>
              <a:defRPr sz="2000">
                <a:solidFill>
                  <a:schemeClr val="bg1"/>
                </a:solidFill>
              </a:defRPr>
            </a:lvl3pPr>
            <a:lvl4pPr marL="869649" indent="0">
              <a:buNone/>
              <a:defRPr sz="2000">
                <a:solidFill>
                  <a:schemeClr val="bg1"/>
                </a:solidFill>
              </a:defRPr>
            </a:lvl4pPr>
            <a:lvl5pPr marL="1104903" indent="0">
              <a:buNone/>
              <a:defRPr sz="2000">
                <a:solidFill>
                  <a:schemeClr val="bg1"/>
                </a:solidFill>
              </a:defRPr>
            </a:lvl5pPr>
          </a:lstStyle>
          <a:p>
            <a:pPr lvl="0"/>
            <a:r>
              <a:rPr lang="en-US"/>
              <a:t>Speaker Name</a:t>
            </a:r>
          </a:p>
        </p:txBody>
      </p:sp>
    </p:spTree>
    <p:extLst>
      <p:ext uri="{BB962C8B-B14F-4D97-AF65-F5344CB8AC3E}">
        <p14:creationId xmlns:p14="http://schemas.microsoft.com/office/powerpoint/2010/main" val="1612060938"/>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7356000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6A46-5106-4815-A9AF-60DC5338275D}"/>
              </a:ext>
            </a:extLst>
          </p:cNvPr>
          <p:cNvSpPr>
            <a:spLocks noGrp="1"/>
          </p:cNvSpPr>
          <p:nvPr>
            <p:ph type="title"/>
          </p:nvPr>
        </p:nvSpPr>
        <p:spPr>
          <a:xfrm>
            <a:off x="831850" y="1709739"/>
            <a:ext cx="10515600"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E99631BC-1DBC-4F43-B4E7-DB0BB3A08AF9}"/>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12" indent="0">
              <a:buNone/>
              <a:defRPr sz="2000">
                <a:solidFill>
                  <a:schemeClr val="tx1">
                    <a:tint val="75000"/>
                  </a:schemeClr>
                </a:solidFill>
              </a:defRPr>
            </a:lvl2pPr>
            <a:lvl3pPr marL="914225" indent="0">
              <a:buNone/>
              <a:defRPr sz="1800">
                <a:solidFill>
                  <a:schemeClr val="tx1">
                    <a:tint val="75000"/>
                  </a:schemeClr>
                </a:solidFill>
              </a:defRPr>
            </a:lvl3pPr>
            <a:lvl4pPr marL="1371337" indent="0">
              <a:buNone/>
              <a:defRPr sz="1600">
                <a:solidFill>
                  <a:schemeClr val="tx1">
                    <a:tint val="75000"/>
                  </a:schemeClr>
                </a:solidFill>
              </a:defRPr>
            </a:lvl4pPr>
            <a:lvl5pPr marL="1828449" indent="0">
              <a:buNone/>
              <a:defRPr sz="1600">
                <a:solidFill>
                  <a:schemeClr val="tx1">
                    <a:tint val="75000"/>
                  </a:schemeClr>
                </a:solidFill>
              </a:defRPr>
            </a:lvl5pPr>
            <a:lvl6pPr marL="2285561" indent="0">
              <a:buNone/>
              <a:defRPr sz="1600">
                <a:solidFill>
                  <a:schemeClr val="tx1">
                    <a:tint val="75000"/>
                  </a:schemeClr>
                </a:solidFill>
              </a:defRPr>
            </a:lvl6pPr>
            <a:lvl7pPr marL="2742674" indent="0">
              <a:buNone/>
              <a:defRPr sz="1600">
                <a:solidFill>
                  <a:schemeClr val="tx1">
                    <a:tint val="75000"/>
                  </a:schemeClr>
                </a:solidFill>
              </a:defRPr>
            </a:lvl7pPr>
            <a:lvl8pPr marL="3199785" indent="0">
              <a:buNone/>
              <a:defRPr sz="1600">
                <a:solidFill>
                  <a:schemeClr val="tx1">
                    <a:tint val="75000"/>
                  </a:schemeClr>
                </a:solidFill>
              </a:defRPr>
            </a:lvl8pPr>
            <a:lvl9pPr marL="365689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A3A0BD-0E5A-4229-8BB0-255A2518EA51}"/>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5" name="Footer Placeholder 4">
            <a:extLst>
              <a:ext uri="{FF2B5EF4-FFF2-40B4-BE49-F238E27FC236}">
                <a16:creationId xmlns:a16="http://schemas.microsoft.com/office/drawing/2014/main" id="{9035241F-6D87-4292-9EB3-9378EEC43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B1E10-4DB3-4B0F-B9BF-2FDC5F69D740}"/>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37171650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34587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959940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67403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26344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cision">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hasCustomPrompt="1"/>
          </p:nvPr>
        </p:nvSpPr>
        <p:spPr/>
        <p:txBody>
          <a:bodyPr/>
          <a:lstStyle>
            <a:lvl1pPr>
              <a:defRPr/>
            </a:lvl1pPr>
          </a:lstStyle>
          <a:p>
            <a:r>
              <a:rPr lang="en-US" dirty="0"/>
              <a:t>Click to add a slide title, ideally phrased as a question</a:t>
            </a:r>
          </a:p>
        </p:txBody>
      </p:sp>
      <p:sp>
        <p:nvSpPr>
          <p:cNvPr id="4" name="Text Placeholder 3"/>
          <p:cNvSpPr>
            <a:spLocks noGrp="1"/>
          </p:cNvSpPr>
          <p:nvPr>
            <p:ph type="body" sz="quarter" idx="10"/>
          </p:nvPr>
        </p:nvSpPr>
        <p:spPr>
          <a:xfrm>
            <a:off x="586390" y="2586895"/>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B0108B31-FBED-4CCB-A740-05662DDD602B}"/>
              </a:ext>
            </a:extLst>
          </p:cNvPr>
          <p:cNvSpPr/>
          <p:nvPr userDrawn="1"/>
        </p:nvSpPr>
        <p:spPr bwMode="auto">
          <a:xfrm>
            <a:off x="586391" y="1267367"/>
            <a:ext cx="1852010" cy="95563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A1C005F9-3618-48F4-B45B-E2A7A6E072F9}"/>
              </a:ext>
            </a:extLst>
          </p:cNvPr>
          <p:cNvSpPr txBox="1"/>
          <p:nvPr userDrawn="1"/>
        </p:nvSpPr>
        <p:spPr>
          <a:xfrm>
            <a:off x="1367895" y="1477131"/>
            <a:ext cx="851025" cy="492443"/>
          </a:xfrm>
          <a:prstGeom prst="rect">
            <a:avLst/>
          </a:prstGeom>
          <a:noFill/>
        </p:spPr>
        <p:txBody>
          <a:bodyPr wrap="square" lIns="0" tIns="0" rIns="0" bIns="0" rtlCol="0">
            <a:spAutoFit/>
          </a:bodyPr>
          <a:lstStyle/>
          <a:p>
            <a:pPr algn="r"/>
            <a:r>
              <a:rPr lang="en-US" sz="1600" dirty="0">
                <a:solidFill>
                  <a:schemeClr val="tx2"/>
                </a:solidFill>
                <a:latin typeface="+mj-lt"/>
              </a:rPr>
              <a:t>Decision required </a:t>
            </a:r>
            <a:endParaRPr lang="en-US" sz="1400" dirty="0">
              <a:solidFill>
                <a:schemeClr val="tx2"/>
              </a:solidFill>
              <a:latin typeface="+mj-lt"/>
            </a:endParaRPr>
          </a:p>
        </p:txBody>
      </p:sp>
      <p:sp>
        <p:nvSpPr>
          <p:cNvPr id="8" name="Rectangle 7">
            <a:extLst>
              <a:ext uri="{FF2B5EF4-FFF2-40B4-BE49-F238E27FC236}">
                <a16:creationId xmlns:a16="http://schemas.microsoft.com/office/drawing/2014/main" id="{80334510-15F1-4688-B466-E856D60DE62F}"/>
              </a:ext>
            </a:extLst>
          </p:cNvPr>
          <p:cNvSpPr/>
          <p:nvPr userDrawn="1"/>
        </p:nvSpPr>
        <p:spPr bwMode="auto">
          <a:xfrm>
            <a:off x="2489202" y="1267367"/>
            <a:ext cx="9115710" cy="95563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374C1217-9C86-429E-AE91-F5747D9C7BFB}"/>
              </a:ext>
            </a:extLst>
          </p:cNvPr>
          <p:cNvGrpSpPr/>
          <p:nvPr userDrawn="1"/>
        </p:nvGrpSpPr>
        <p:grpSpPr>
          <a:xfrm>
            <a:off x="867769" y="1548507"/>
            <a:ext cx="364331" cy="364331"/>
            <a:chOff x="1337668" y="4061870"/>
            <a:chExt cx="364331" cy="364331"/>
          </a:xfrm>
          <a:solidFill>
            <a:schemeClr val="accent3"/>
          </a:solidFill>
        </p:grpSpPr>
        <p:sp>
          <p:nvSpPr>
            <p:cNvPr id="10" name="Oval 9">
              <a:extLst>
                <a:ext uri="{FF2B5EF4-FFF2-40B4-BE49-F238E27FC236}">
                  <a16:creationId xmlns:a16="http://schemas.microsoft.com/office/drawing/2014/main" id="{F75FBD9D-A83B-4D22-8BDE-C9323E3F423C}"/>
                </a:ext>
              </a:extLst>
            </p:cNvPr>
            <p:cNvSpPr/>
            <p:nvPr/>
          </p:nvSpPr>
          <p:spPr bwMode="auto">
            <a:xfrm>
              <a:off x="1337668" y="4061870"/>
              <a:ext cx="364331" cy="364331"/>
            </a:xfrm>
            <a:prstGeom prst="ellipse">
              <a:avLst/>
            </a:prstGeom>
            <a:grp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check" title="Icon of a checkmark">
              <a:extLst>
                <a:ext uri="{FF2B5EF4-FFF2-40B4-BE49-F238E27FC236}">
                  <a16:creationId xmlns:a16="http://schemas.microsoft.com/office/drawing/2014/main" id="{EEC998C0-BBD4-4B1D-8475-18D9D9059F9E}"/>
                </a:ext>
              </a:extLst>
            </p:cNvPr>
            <p:cNvSpPr>
              <a:spLocks noChangeAspect="1"/>
            </p:cNvSpPr>
            <p:nvPr/>
          </p:nvSpPr>
          <p:spPr bwMode="auto">
            <a:xfrm>
              <a:off x="1446634" y="4193540"/>
              <a:ext cx="163858" cy="115703"/>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grpFill/>
            <a:ln w="15875"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sp>
        <p:nvSpPr>
          <p:cNvPr id="14" name="Text Placeholder 3">
            <a:extLst>
              <a:ext uri="{FF2B5EF4-FFF2-40B4-BE49-F238E27FC236}">
                <a16:creationId xmlns:a16="http://schemas.microsoft.com/office/drawing/2014/main" id="{974A80B6-B7DC-484C-B4A4-5EC0AB692365}"/>
              </a:ext>
            </a:extLst>
          </p:cNvPr>
          <p:cNvSpPr>
            <a:spLocks noGrp="1"/>
          </p:cNvSpPr>
          <p:nvPr>
            <p:ph type="body" sz="quarter" idx="11" hasCustomPrompt="1"/>
          </p:nvPr>
        </p:nvSpPr>
        <p:spPr>
          <a:xfrm>
            <a:off x="2647950" y="1489678"/>
            <a:ext cx="8676282" cy="246221"/>
          </a:xfrm>
        </p:spPr>
        <p:txBody>
          <a:bodyPr wrap="square">
            <a:spAutoFit/>
          </a:bodyPr>
          <a:lstStyle>
            <a:lvl1pPr marL="0" indent="0">
              <a:buNone/>
              <a:defRPr sz="1600">
                <a:latin typeface="+mn-lt"/>
              </a:defRPr>
            </a:lvl1pPr>
            <a:lvl2pPr marL="228556" indent="0">
              <a:buNone/>
              <a:defRPr/>
            </a:lvl2pPr>
            <a:lvl3pPr marL="457112" indent="0">
              <a:buNone/>
              <a:defRPr/>
            </a:lvl3pPr>
            <a:lvl4pPr marL="685668" indent="0">
              <a:buNone/>
              <a:defRPr/>
            </a:lvl4pPr>
            <a:lvl5pPr marL="914225" indent="0">
              <a:buNone/>
              <a:defRPr/>
            </a:lvl5pPr>
          </a:lstStyle>
          <a:p>
            <a:pPr lvl="0"/>
            <a:r>
              <a:rPr lang="en-US" dirty="0"/>
              <a:t>Click to provide an explanation of the decision that’s required from the customer</a:t>
            </a:r>
          </a:p>
        </p:txBody>
      </p:sp>
    </p:spTree>
    <p:extLst>
      <p:ext uri="{BB962C8B-B14F-4D97-AF65-F5344CB8AC3E}">
        <p14:creationId xmlns:p14="http://schemas.microsoft.com/office/powerpoint/2010/main" val="8391454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93214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79704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205689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025651"/>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2"/>
            <a:ext cx="4162425" cy="307777"/>
          </a:xfrm>
        </p:spPr>
        <p:txBody>
          <a:bodyPr/>
          <a:lstStyle>
            <a:lvl1pPr marL="0" indent="0">
              <a:buNone/>
              <a:defRPr sz="20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19193849"/>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28477349"/>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89CC-797D-454E-844D-898F290E18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434E77-D0A4-4C71-9BE8-D92D8521E4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0D0CDD-6AE4-4082-9C61-393F8E719E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F51F44-F0C8-4E3A-B287-2EE74FC384A9}"/>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6" name="Footer Placeholder 5">
            <a:extLst>
              <a:ext uri="{FF2B5EF4-FFF2-40B4-BE49-F238E27FC236}">
                <a16:creationId xmlns:a16="http://schemas.microsoft.com/office/drawing/2014/main" id="{BFE5A3D9-8D39-41AB-BB1E-A52E466AB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3BC8-5C8E-42BE-9A29-C21AD149C520}"/>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6322813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dirty="0"/>
              <a:t>Square photo layout with body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6334620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2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1938714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2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4671334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501230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9121532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983610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946637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97821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7950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04644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7EBC-7264-4882-9701-CE535B59BF29}"/>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827296-06DC-44A7-9962-04BF5613DE60}"/>
              </a:ext>
            </a:extLst>
          </p:cNvPr>
          <p:cNvSpPr>
            <a:spLocks noGrp="1"/>
          </p:cNvSpPr>
          <p:nvPr>
            <p:ph type="body" idx="1"/>
          </p:nvPr>
        </p:nvSpPr>
        <p:spPr>
          <a:xfrm>
            <a:off x="839789" y="1681163"/>
            <a:ext cx="5157787"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AF48D3-2BBC-417B-8146-30692E7E204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6F418C-30C0-4AAF-B717-65F450492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431DA7-1152-494F-8227-2F415511D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064C34-AAE5-4AA4-9DA5-231375590CDA}"/>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8" name="Footer Placeholder 7">
            <a:extLst>
              <a:ext uri="{FF2B5EF4-FFF2-40B4-BE49-F238E27FC236}">
                <a16:creationId xmlns:a16="http://schemas.microsoft.com/office/drawing/2014/main" id="{87C62009-5FF6-413B-8CA8-198B457E80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49631B-8AB0-4206-BEDD-A60D3D5E505F}"/>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16819324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1020101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044268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BF51-D574-48D4-9B9E-75B49478EC25}"/>
              </a:ext>
            </a:extLst>
          </p:cNvPr>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21926EAB-56BC-43C4-9596-F0FB8FE44037}"/>
              </a:ext>
            </a:extLst>
          </p:cNvPr>
          <p:cNvSpPr>
            <a:spLocks noGrp="1"/>
          </p:cNvSpPr>
          <p:nvPr>
            <p:ph type="subTitle" idx="1"/>
          </p:nvPr>
        </p:nvSpPr>
        <p:spPr>
          <a:xfrm>
            <a:off x="1524000" y="3602038"/>
            <a:ext cx="9144000" cy="1655762"/>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CBE5B7-79E6-4F9E-BC4F-07353A0702BC}"/>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5" name="Footer Placeholder 4">
            <a:extLst>
              <a:ext uri="{FF2B5EF4-FFF2-40B4-BE49-F238E27FC236}">
                <a16:creationId xmlns:a16="http://schemas.microsoft.com/office/drawing/2014/main" id="{A30A32CF-48E6-4164-B3BD-6C2C5C31C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0F048-1385-4843-B0CB-A8ED3F8BAE75}"/>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18467563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CB58-418B-4E65-A707-38EEB04865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1832B8-9D5E-41AC-BAC7-25E3B3704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2FAB6-0DC5-493F-BFF6-3C9CEF36A1D8}"/>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5" name="Footer Placeholder 4">
            <a:extLst>
              <a:ext uri="{FF2B5EF4-FFF2-40B4-BE49-F238E27FC236}">
                <a16:creationId xmlns:a16="http://schemas.microsoft.com/office/drawing/2014/main" id="{5BBAE4B8-9B7B-4F55-BC7A-870C83A03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DC5C-7EFC-48C7-B288-983C879EECAB}"/>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21697027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2C5A-29CA-4A7D-9332-CA93C1E26F57}"/>
              </a:ext>
            </a:extLst>
          </p:cNvPr>
          <p:cNvSpPr>
            <a:spLocks noGrp="1"/>
          </p:cNvSpPr>
          <p:nvPr>
            <p:ph type="title"/>
          </p:nvPr>
        </p:nvSpPr>
        <p:spPr>
          <a:xfrm>
            <a:off x="831850" y="1709739"/>
            <a:ext cx="10515600"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D1619EDF-8AC8-46DC-8E9F-E2DC1E956025}"/>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12" indent="0">
              <a:buNone/>
              <a:defRPr sz="2000">
                <a:solidFill>
                  <a:schemeClr val="tx1">
                    <a:tint val="75000"/>
                  </a:schemeClr>
                </a:solidFill>
              </a:defRPr>
            </a:lvl2pPr>
            <a:lvl3pPr marL="914225" indent="0">
              <a:buNone/>
              <a:defRPr sz="1800">
                <a:solidFill>
                  <a:schemeClr val="tx1">
                    <a:tint val="75000"/>
                  </a:schemeClr>
                </a:solidFill>
              </a:defRPr>
            </a:lvl3pPr>
            <a:lvl4pPr marL="1371337" indent="0">
              <a:buNone/>
              <a:defRPr sz="1600">
                <a:solidFill>
                  <a:schemeClr val="tx1">
                    <a:tint val="75000"/>
                  </a:schemeClr>
                </a:solidFill>
              </a:defRPr>
            </a:lvl4pPr>
            <a:lvl5pPr marL="1828449" indent="0">
              <a:buNone/>
              <a:defRPr sz="1600">
                <a:solidFill>
                  <a:schemeClr val="tx1">
                    <a:tint val="75000"/>
                  </a:schemeClr>
                </a:solidFill>
              </a:defRPr>
            </a:lvl5pPr>
            <a:lvl6pPr marL="2285561" indent="0">
              <a:buNone/>
              <a:defRPr sz="1600">
                <a:solidFill>
                  <a:schemeClr val="tx1">
                    <a:tint val="75000"/>
                  </a:schemeClr>
                </a:solidFill>
              </a:defRPr>
            </a:lvl6pPr>
            <a:lvl7pPr marL="2742674" indent="0">
              <a:buNone/>
              <a:defRPr sz="1600">
                <a:solidFill>
                  <a:schemeClr val="tx1">
                    <a:tint val="75000"/>
                  </a:schemeClr>
                </a:solidFill>
              </a:defRPr>
            </a:lvl7pPr>
            <a:lvl8pPr marL="3199785" indent="0">
              <a:buNone/>
              <a:defRPr sz="1600">
                <a:solidFill>
                  <a:schemeClr val="tx1">
                    <a:tint val="75000"/>
                  </a:schemeClr>
                </a:solidFill>
              </a:defRPr>
            </a:lvl8pPr>
            <a:lvl9pPr marL="365689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A72C6-6139-4D36-B4D7-9754CFE0E05D}"/>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5" name="Footer Placeholder 4">
            <a:extLst>
              <a:ext uri="{FF2B5EF4-FFF2-40B4-BE49-F238E27FC236}">
                <a16:creationId xmlns:a16="http://schemas.microsoft.com/office/drawing/2014/main" id="{D5CF80E1-E01F-4790-B5E0-A85854BCB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C52D5-DD0B-4CEF-A6B5-03C4DD5355EA}"/>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25119516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EEEA-BBB2-4834-B99D-CA0BD7FE4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9EEED-0973-4883-9836-609B8F0AD8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67931B-7483-4EAC-A7FD-0ECA57FEFE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BF80DE-9E21-47F8-9FDC-67ECB4608C43}"/>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6" name="Footer Placeholder 5">
            <a:extLst>
              <a:ext uri="{FF2B5EF4-FFF2-40B4-BE49-F238E27FC236}">
                <a16:creationId xmlns:a16="http://schemas.microsoft.com/office/drawing/2014/main" id="{F1662E56-E649-4D6A-BB04-F392D70D6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285221-B4CE-4118-B127-C7A097DCCCDC}"/>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18363212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555B-9A61-4B47-807C-C398689963C8}"/>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624576-0DE9-40B6-ADB5-0AB7B4E1B4F5}"/>
              </a:ext>
            </a:extLst>
          </p:cNvPr>
          <p:cNvSpPr>
            <a:spLocks noGrp="1"/>
          </p:cNvSpPr>
          <p:nvPr>
            <p:ph type="body" idx="1"/>
          </p:nvPr>
        </p:nvSpPr>
        <p:spPr>
          <a:xfrm>
            <a:off x="839789" y="1681163"/>
            <a:ext cx="5157787"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4B8D16-D79C-4E9F-ADF9-0C2D4E4F0FAB}"/>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D05BD0-2BB1-47D5-981A-07DEC32A2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AAB1-1205-4A5A-A7D6-EA097204B1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243A20-AB65-4B1A-B6FA-2868E31B8564}"/>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8" name="Footer Placeholder 7">
            <a:extLst>
              <a:ext uri="{FF2B5EF4-FFF2-40B4-BE49-F238E27FC236}">
                <a16:creationId xmlns:a16="http://schemas.microsoft.com/office/drawing/2014/main" id="{60592F70-2115-455D-BEE4-0DB0F86A2A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163F0-21DD-441A-BEDB-8203B0D99259}"/>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23858314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DC7F7-2AE3-4942-B021-8EAA328229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B7A092-F060-465F-A2B3-FB6B511E74C0}"/>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4" name="Footer Placeholder 3">
            <a:extLst>
              <a:ext uri="{FF2B5EF4-FFF2-40B4-BE49-F238E27FC236}">
                <a16:creationId xmlns:a16="http://schemas.microsoft.com/office/drawing/2014/main" id="{570B7022-F04A-47E5-B2EE-86B1653E06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BE265E-C759-444F-A754-E209304EE8C0}"/>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16943678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21940-40E8-470A-8E68-B482078B670B}"/>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3" name="Footer Placeholder 2">
            <a:extLst>
              <a:ext uri="{FF2B5EF4-FFF2-40B4-BE49-F238E27FC236}">
                <a16:creationId xmlns:a16="http://schemas.microsoft.com/office/drawing/2014/main" id="{24A3AB22-5B68-48DF-9B84-D416D9E022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2F32D0-02F2-4FA7-9758-C645FD57358C}"/>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26899860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54C9-0454-412C-9600-6767156E6953}"/>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3CADB1-8592-44B7-9F3E-9D557AA80E71}"/>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765D9A-C542-4D26-A79C-88566F1B319A}"/>
              </a:ext>
            </a:extLst>
          </p:cNvPr>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030E4-24DA-4EE6-B110-9F3C08CBCF55}"/>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6" name="Footer Placeholder 5">
            <a:extLst>
              <a:ext uri="{FF2B5EF4-FFF2-40B4-BE49-F238E27FC236}">
                <a16:creationId xmlns:a16="http://schemas.microsoft.com/office/drawing/2014/main" id="{CE93F0AE-C905-4E01-B192-40F42FE9F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B2888-FAF6-4A12-AEDD-6781804ACF5C}"/>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415210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B198-07AC-44BA-A985-A81DCCD8A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81D8D6-3AAB-4E2F-9195-978DAAABEEAC}"/>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4" name="Footer Placeholder 3">
            <a:extLst>
              <a:ext uri="{FF2B5EF4-FFF2-40B4-BE49-F238E27FC236}">
                <a16:creationId xmlns:a16="http://schemas.microsoft.com/office/drawing/2014/main" id="{1722C42D-77BA-4A06-A267-A31015F867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CAE0EA-B870-40C5-BAD9-583C99BABA76}"/>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4295658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E3AF-836B-4B40-8187-C40EC7890F5D}"/>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32B8DF-0F76-4F82-B303-B9CEA21AD338}"/>
              </a:ext>
            </a:extLst>
          </p:cNvPr>
          <p:cNvSpPr>
            <a:spLocks noGrp="1"/>
          </p:cNvSpPr>
          <p:nvPr>
            <p:ph type="pic" idx="1"/>
          </p:nvPr>
        </p:nvSpPr>
        <p:spPr>
          <a:xfrm>
            <a:off x="5183189" y="987426"/>
            <a:ext cx="6172200" cy="4873625"/>
          </a:xfrm>
        </p:spPr>
        <p:txBody>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endParaRPr lang="en-US"/>
          </a:p>
        </p:txBody>
      </p:sp>
      <p:sp>
        <p:nvSpPr>
          <p:cNvPr id="4" name="Text Placeholder 3">
            <a:extLst>
              <a:ext uri="{FF2B5EF4-FFF2-40B4-BE49-F238E27FC236}">
                <a16:creationId xmlns:a16="http://schemas.microsoft.com/office/drawing/2014/main" id="{4256B34B-6D49-4909-B5AF-5CE1A3FB5960}"/>
              </a:ext>
            </a:extLst>
          </p:cNvPr>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8C390-F159-47F2-BD89-D4852CACA7E0}"/>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6" name="Footer Placeholder 5">
            <a:extLst>
              <a:ext uri="{FF2B5EF4-FFF2-40B4-BE49-F238E27FC236}">
                <a16:creationId xmlns:a16="http://schemas.microsoft.com/office/drawing/2014/main" id="{14FC8E08-5C76-4198-BC63-8758AAC00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E3EEB-B6C6-4C2F-A9FC-93BED1FE2FDD}"/>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41270116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D832-7458-45E9-8A86-1BA3967710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886DD2-3FD8-4CE5-A8A4-D31405AFC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6432F-04F4-465C-A3AB-0CC4E4382BAB}"/>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5" name="Footer Placeholder 4">
            <a:extLst>
              <a:ext uri="{FF2B5EF4-FFF2-40B4-BE49-F238E27FC236}">
                <a16:creationId xmlns:a16="http://schemas.microsoft.com/office/drawing/2014/main" id="{DB632DFA-65B0-49ED-AAA4-7D2B6C2B1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94FF1-ABA6-417B-978B-BC453D0A7160}"/>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22653657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97FBA-A8D9-49CC-8073-C286F869375E}"/>
              </a:ext>
            </a:extLst>
          </p:cNvPr>
          <p:cNvSpPr>
            <a:spLocks noGrp="1"/>
          </p:cNvSpPr>
          <p:nvPr>
            <p:ph type="title" orient="vert"/>
          </p:nvPr>
        </p:nvSpPr>
        <p:spPr>
          <a:xfrm>
            <a:off x="8724900" y="365126"/>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888CE9-A30B-4359-A107-58CC61C5A1D6}"/>
              </a:ext>
            </a:extLst>
          </p:cNvPr>
          <p:cNvSpPr>
            <a:spLocks noGrp="1"/>
          </p:cNvSpPr>
          <p:nvPr>
            <p:ph type="body" orient="vert" idx="1"/>
          </p:nvPr>
        </p:nvSpPr>
        <p:spPr>
          <a:xfrm>
            <a:off x="838201"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20A1C-92B0-4CDC-95C8-1EFFF52389CF}"/>
              </a:ext>
            </a:extLst>
          </p:cNvPr>
          <p:cNvSpPr>
            <a:spLocks noGrp="1"/>
          </p:cNvSpPr>
          <p:nvPr>
            <p:ph type="dt" sz="half" idx="10"/>
          </p:nvPr>
        </p:nvSpPr>
        <p:spPr/>
        <p:txBody>
          <a:bodyPr/>
          <a:lstStyle/>
          <a:p>
            <a:fld id="{FC86A4DC-A0CA-4457-AD13-093DA760A4AA}" type="datetimeFigureOut">
              <a:rPr lang="en-US" smtClean="0"/>
              <a:t>4/3/2023</a:t>
            </a:fld>
            <a:endParaRPr lang="en-US"/>
          </a:p>
        </p:txBody>
      </p:sp>
      <p:sp>
        <p:nvSpPr>
          <p:cNvPr id="5" name="Footer Placeholder 4">
            <a:extLst>
              <a:ext uri="{FF2B5EF4-FFF2-40B4-BE49-F238E27FC236}">
                <a16:creationId xmlns:a16="http://schemas.microsoft.com/office/drawing/2014/main" id="{060BCEF7-F289-4CE9-A0AD-50E7EEACB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D9949-B0E9-4A26-B1B5-CCF4FFB6A9E6}"/>
              </a:ext>
            </a:extLst>
          </p:cNvPr>
          <p:cNvSpPr>
            <a:spLocks noGrp="1"/>
          </p:cNvSpPr>
          <p:nvPr>
            <p:ph type="sldNum" sz="quarter" idx="12"/>
          </p:nvPr>
        </p:nvSpPr>
        <p:spPr/>
        <p:txBody>
          <a:bodyPr/>
          <a:lstStyle/>
          <a:p>
            <a:fld id="{BC316AC9-8D6A-49CA-83A2-765D7C1A8845}" type="slidenum">
              <a:rPr lang="en-US" smtClean="0"/>
              <a:t>‹#›</a:t>
            </a:fld>
            <a:endParaRPr lang="en-US"/>
          </a:p>
        </p:txBody>
      </p:sp>
    </p:spTree>
    <p:extLst>
      <p:ext uri="{BB962C8B-B14F-4D97-AF65-F5344CB8AC3E}">
        <p14:creationId xmlns:p14="http://schemas.microsoft.com/office/powerpoint/2010/main" val="10684498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5" name="Footer Placeholder 6" hidden="1"/>
          <p:cNvSpPr txBox="1">
            <a:spLocks/>
          </p:cNvSpPr>
          <p:nvPr/>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66666"/>
                </a:solidFill>
                <a:effectLst/>
                <a:uLnTx/>
                <a:uFillTx/>
                <a:latin typeface="Segoe UI"/>
                <a:ea typeface="+mn-ea"/>
                <a:cs typeface="+mn-cs"/>
              </a:rPr>
              <a:t>MICROSOFT CONFIDENTIAL</a:t>
            </a:r>
          </a:p>
        </p:txBody>
      </p:sp>
      <p:sp>
        <p:nvSpPr>
          <p:cNvPr id="12" name="Title Placeholder 2">
            <a:extLst>
              <a:ext uri="{FF2B5EF4-FFF2-40B4-BE49-F238E27FC236}">
                <a16:creationId xmlns:a16="http://schemas.microsoft.com/office/drawing/2014/main" id="{E901D344-ED89-49CF-99A7-86594AEA4B3F}"/>
              </a:ext>
            </a:extLst>
          </p:cNvPr>
          <p:cNvSpPr>
            <a:spLocks noGrp="1"/>
          </p:cNvSpPr>
          <p:nvPr>
            <p:ph type="title"/>
          </p:nvPr>
        </p:nvSpPr>
        <p:spPr>
          <a:xfrm>
            <a:off x="457201" y="457201"/>
            <a:ext cx="11277599" cy="635000"/>
          </a:xfrm>
          <a:prstGeom prst="rect">
            <a:avLst/>
          </a:prstGeom>
        </p:spPr>
        <p:txBody>
          <a:bodyPr vert="horz" lIns="0" tIns="0" rIns="0" bIns="0" rtlCol="0" anchor="t">
            <a:normAutofit/>
          </a:bodyPr>
          <a:lstStyle>
            <a:lvl1pPr>
              <a:defRPr sz="4400" b="1" i="0">
                <a:solidFill>
                  <a:schemeClr val="tx1"/>
                </a:solidFill>
                <a:latin typeface="Segoe Semibold" charset="0"/>
                <a:ea typeface="Segoe Semibold" charset="0"/>
                <a:cs typeface="Segoe Semibold" charset="0"/>
              </a:defRPr>
            </a:lvl1pPr>
          </a:lstStyle>
          <a:p>
            <a:r>
              <a:rPr lang="en-US"/>
              <a:t>Click to edit Master title style</a:t>
            </a:r>
          </a:p>
        </p:txBody>
      </p:sp>
      <p:sp>
        <p:nvSpPr>
          <p:cNvPr id="2" name="Slide Number Placeholder 1">
            <a:extLst>
              <a:ext uri="{FF2B5EF4-FFF2-40B4-BE49-F238E27FC236}">
                <a16:creationId xmlns:a16="http://schemas.microsoft.com/office/drawing/2014/main" id="{9FF4F531-1753-1544-8A42-F788362A04E3}"/>
              </a:ext>
            </a:extLst>
          </p:cNvPr>
          <p:cNvSpPr>
            <a:spLocks noGrp="1"/>
          </p:cNvSpPr>
          <p:nvPr>
            <p:ph type="sldNum" sz="quarter" idx="28"/>
          </p:nvPr>
        </p:nvSpPr>
        <p:spPr/>
        <p:txBody>
          <a:bodyPr/>
          <a:lstStyle/>
          <a:p>
            <a:pPr defTabSz="914225">
              <a:defRPr/>
            </a:pPr>
            <a:fld id="{529AFA16-AEC4-7D4A-82F3-BDAE8E49079E}" type="slidenum">
              <a:rPr lang="en-US" smtClean="0">
                <a:solidFill>
                  <a:srgbClr val="797979"/>
                </a:solidFill>
                <a:latin typeface="Segoe UI"/>
              </a:rPr>
              <a:pPr defTabSz="914225">
                <a:defRPr/>
              </a:pPr>
              <a:t>‹#›</a:t>
            </a:fld>
            <a:endParaRPr lang="en-US">
              <a:solidFill>
                <a:srgbClr val="797979"/>
              </a:solidFill>
              <a:latin typeface="Segoe UI"/>
            </a:endParaRPr>
          </a:p>
        </p:txBody>
      </p:sp>
      <p:sp>
        <p:nvSpPr>
          <p:cNvPr id="7" name="Footer Placeholder 6" hidden="1">
            <a:extLst>
              <a:ext uri="{FF2B5EF4-FFF2-40B4-BE49-F238E27FC236}">
                <a16:creationId xmlns:a16="http://schemas.microsoft.com/office/drawing/2014/main" id="{288157B8-476F-EA4F-A047-5A8BD09DED6D}"/>
              </a:ext>
            </a:extLst>
          </p:cNvPr>
          <p:cNvSpPr txBox="1">
            <a:spLocks/>
          </p:cNvSpPr>
          <p:nvPr userDrawn="1"/>
        </p:nvSpPr>
        <p:spPr>
          <a:xfrm>
            <a:off x="10529457" y="6553200"/>
            <a:ext cx="1663691" cy="3048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225"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66666"/>
                </a:solidFill>
                <a:effectLst/>
                <a:uLnTx/>
                <a:uFillTx/>
                <a:latin typeface="Segoe UI"/>
                <a:ea typeface="+mn-ea"/>
                <a:cs typeface="+mn-cs"/>
              </a:rPr>
              <a:t>MICROSOFT CONFIDENTIAL</a:t>
            </a:r>
          </a:p>
        </p:txBody>
      </p:sp>
      <p:sp>
        <p:nvSpPr>
          <p:cNvPr id="10" name="Text Placeholder 3">
            <a:extLst>
              <a:ext uri="{FF2B5EF4-FFF2-40B4-BE49-F238E27FC236}">
                <a16:creationId xmlns:a16="http://schemas.microsoft.com/office/drawing/2014/main" id="{9113A430-F6A1-4E86-9240-781A33179C75}"/>
              </a:ext>
            </a:extLst>
          </p:cNvPr>
          <p:cNvSpPr>
            <a:spLocks noGrp="1"/>
          </p:cNvSpPr>
          <p:nvPr>
            <p:ph idx="32"/>
          </p:nvPr>
        </p:nvSpPr>
        <p:spPr>
          <a:xfrm>
            <a:off x="457201" y="1447801"/>
            <a:ext cx="11277599" cy="4933147"/>
          </a:xfrm>
          <a:prstGeom prst="rect">
            <a:avLst/>
          </a:prstGeom>
        </p:spPr>
        <p:txBody>
          <a:bodyPr vert="horz" wrap="square" lIns="0" tIns="0" rIns="0" bIns="0" rtlCol="0">
            <a:noAutofit/>
          </a:bodyPr>
          <a:lstStyle>
            <a:lvl1pPr>
              <a:defRPr sz="2800">
                <a:solidFill>
                  <a:schemeClr val="tx1"/>
                </a:solidFill>
              </a:defRPr>
            </a:lvl1pPr>
            <a:lvl2pPr>
              <a:defRPr sz="2800"/>
            </a:lvl2pPr>
            <a:lvl3pPr>
              <a:defRPr sz="2400"/>
            </a:lvl3pPr>
            <a:lvl4pPr>
              <a:defRPr sz="2000"/>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530109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Demo slide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4725"/>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131177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22CF5-84C4-4564-A2CD-A1110E0B13DF}"/>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3" name="Footer Placeholder 2">
            <a:extLst>
              <a:ext uri="{FF2B5EF4-FFF2-40B4-BE49-F238E27FC236}">
                <a16:creationId xmlns:a16="http://schemas.microsoft.com/office/drawing/2014/main" id="{B8D24ADD-65EE-43E1-A6F9-06636AEB8C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959CCE-A039-464F-9235-015C0D235480}"/>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142314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B62B-7B1B-4334-BB5E-5A1D8BE75258}"/>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9DF5F0-3375-409E-B2F4-C64B533D73C4}"/>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5EDD72-23A3-431B-AA34-BCF5290AD534}"/>
              </a:ext>
            </a:extLst>
          </p:cNvPr>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AA96D-2DFA-4894-90FB-4369C00F64DC}"/>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6" name="Footer Placeholder 5">
            <a:extLst>
              <a:ext uri="{FF2B5EF4-FFF2-40B4-BE49-F238E27FC236}">
                <a16:creationId xmlns:a16="http://schemas.microsoft.com/office/drawing/2014/main" id="{C1EAC3D5-7E87-49CE-A21E-BC1BA4F41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789C5-5556-4708-BF4B-F80CFC6CE923}"/>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3371173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3A75-EDB9-4919-AA83-E69CB6D863FB}"/>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3D93EA-3B83-44BD-B495-6C57DA6349CC}"/>
              </a:ext>
            </a:extLst>
          </p:cNvPr>
          <p:cNvSpPr>
            <a:spLocks noGrp="1"/>
          </p:cNvSpPr>
          <p:nvPr>
            <p:ph type="pic" idx="1"/>
          </p:nvPr>
        </p:nvSpPr>
        <p:spPr>
          <a:xfrm>
            <a:off x="5183189" y="987426"/>
            <a:ext cx="6172200" cy="4873625"/>
          </a:xfrm>
        </p:spPr>
        <p:txBody>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endParaRPr lang="en-US"/>
          </a:p>
        </p:txBody>
      </p:sp>
      <p:sp>
        <p:nvSpPr>
          <p:cNvPr id="4" name="Text Placeholder 3">
            <a:extLst>
              <a:ext uri="{FF2B5EF4-FFF2-40B4-BE49-F238E27FC236}">
                <a16:creationId xmlns:a16="http://schemas.microsoft.com/office/drawing/2014/main" id="{BCBB033C-62D5-4194-88B7-7F0DC7113160}"/>
              </a:ext>
            </a:extLst>
          </p:cNvPr>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1DFC0-44B1-444F-95B9-25E310A89523}"/>
              </a:ext>
            </a:extLst>
          </p:cNvPr>
          <p:cNvSpPr>
            <a:spLocks noGrp="1"/>
          </p:cNvSpPr>
          <p:nvPr>
            <p:ph type="dt" sz="half" idx="10"/>
          </p:nvPr>
        </p:nvSpPr>
        <p:spPr/>
        <p:txBody>
          <a:bodyPr/>
          <a:lstStyle/>
          <a:p>
            <a:fld id="{0148FB27-A2BF-4EFE-8121-096F9B5170CC}" type="datetimeFigureOut">
              <a:rPr lang="en-US" smtClean="0"/>
              <a:t>4/3/2023</a:t>
            </a:fld>
            <a:endParaRPr lang="en-US"/>
          </a:p>
        </p:txBody>
      </p:sp>
      <p:sp>
        <p:nvSpPr>
          <p:cNvPr id="6" name="Footer Placeholder 5">
            <a:extLst>
              <a:ext uri="{FF2B5EF4-FFF2-40B4-BE49-F238E27FC236}">
                <a16:creationId xmlns:a16="http://schemas.microsoft.com/office/drawing/2014/main" id="{5D711FD2-2D00-428D-8E25-C83B61D7E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40A7E0-2015-485E-BCEB-698527F06E49}"/>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132093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3.png"/><Relationship Id="rId4" Type="http://schemas.openxmlformats.org/officeDocument/2006/relationships/slideLayout" Target="../slideLayouts/slideLayout2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image" Target="../media/image8.emf"/><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image" Target="../media/image7.bin"/><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heme" Target="../theme/theme3.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C4015-29AD-43C6-A85A-6D4C2AFA6CB8}"/>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ECAD3F-97E8-4BA6-AD97-F6BBA5F27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D911F-D639-44F6-B1AE-72FD5E558A1A}"/>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8FB27-A2BF-4EFE-8121-096F9B5170CC}" type="datetimeFigureOut">
              <a:rPr lang="en-US" smtClean="0"/>
              <a:t>4/3/2023</a:t>
            </a:fld>
            <a:endParaRPr lang="en-US"/>
          </a:p>
        </p:txBody>
      </p:sp>
      <p:sp>
        <p:nvSpPr>
          <p:cNvPr id="5" name="Footer Placeholder 4">
            <a:extLst>
              <a:ext uri="{FF2B5EF4-FFF2-40B4-BE49-F238E27FC236}">
                <a16:creationId xmlns:a16="http://schemas.microsoft.com/office/drawing/2014/main" id="{7F3BB532-4247-4D43-AE6F-06A8765D4F0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07415F-F0D8-4C79-9B24-7C77B735B5C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F89FF-7BC4-4B08-B899-80A61549DB59}" type="slidenum">
              <a:rPr lang="en-US" smtClean="0"/>
              <a:t>‹#›</a:t>
            </a:fld>
            <a:endParaRPr lang="en-US"/>
          </a:p>
        </p:txBody>
      </p:sp>
    </p:spTree>
    <p:extLst>
      <p:ext uri="{BB962C8B-B14F-4D97-AF65-F5344CB8AC3E}">
        <p14:creationId xmlns:p14="http://schemas.microsoft.com/office/powerpoint/2010/main" val="182048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728" r:id="rId21"/>
  </p:sldLayoutIdLst>
  <p:txStyles>
    <p:titleStyle>
      <a:lvl1pPr algn="l" defTabSz="91422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5400000">
            <a:off x="9429226" y="2842060"/>
            <a:ext cx="6849372" cy="1164777"/>
          </a:xfrm>
          <a:prstGeom prst="rect">
            <a:avLst/>
          </a:prstGeom>
        </p:spPr>
      </p:pic>
    </p:spTree>
    <p:extLst>
      <p:ext uri="{BB962C8B-B14F-4D97-AF65-F5344CB8AC3E}">
        <p14:creationId xmlns:p14="http://schemas.microsoft.com/office/powerpoint/2010/main" val="371994594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Lst>
  <p:transition>
    <p:fade/>
  </p:transition>
  <p:hf sldNum="0" hdr="0" dt="0"/>
  <p:txStyles>
    <p:titleStyle>
      <a:lvl1pPr algn="l" defTabSz="914192"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192" rtl="0" eaLnBrk="1" fontAlgn="auto" latinLnBrk="0" hangingPunct="1">
        <a:lnSpc>
          <a:spcPct val="100000"/>
        </a:lnSpc>
        <a:spcBef>
          <a:spcPts val="0"/>
        </a:spcBef>
        <a:spcAft>
          <a:spcPts val="0"/>
        </a:spcAft>
        <a:buClrTx/>
        <a:buSzPct val="90000"/>
        <a:buFont typeface="Wingdings" panose="05000000000000000000" pitchFamily="2" charset="2"/>
        <a:buNone/>
        <a:tabLst/>
        <a:defRPr sz="1175" b="1" kern="1200" spc="0" baseline="0">
          <a:solidFill>
            <a:schemeClr val="tx1"/>
          </a:solidFill>
          <a:latin typeface="+mn-lt"/>
          <a:ea typeface="+mn-ea"/>
          <a:cs typeface="+mn-cs"/>
        </a:defRPr>
      </a:lvl5pPr>
      <a:lvl6pPr marL="2285477" indent="0" algn="l" defTabSz="914192"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192" rtl="0" eaLnBrk="1" latinLnBrk="0" hangingPunct="1">
        <a:lnSpc>
          <a:spcPct val="100000"/>
        </a:lnSpc>
        <a:spcBef>
          <a:spcPts val="0"/>
        </a:spcBef>
        <a:spcAft>
          <a:spcPts val="0"/>
        </a:spcAft>
        <a:buFont typeface="Arial" pitchFamily="34" charset="0"/>
        <a:buNone/>
        <a:defRPr sz="1175"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Picture 47">
            <a:extLst>
              <a:ext uri="{FF2B5EF4-FFF2-40B4-BE49-F238E27FC236}">
                <a16:creationId xmlns:a16="http://schemas.microsoft.com/office/drawing/2014/main" id="{FEE1A1EF-15DB-49A2-BE78-9C6A4A017A9D}"/>
              </a:ext>
            </a:extLst>
          </p:cNvPr>
          <p:cNvPicPr>
            <a:picLocks noChangeAspect="1"/>
          </p:cNvPicPr>
          <p:nvPr userDrawn="1"/>
        </p:nvPicPr>
        <p:blipFill>
          <a:blip r:embed="rId24"/>
          <a:stretch>
            <a:fillRect/>
          </a:stretch>
        </p:blipFill>
        <p:spPr>
          <a:xfrm>
            <a:off x="12344400" y="0"/>
            <a:ext cx="1424574" cy="6990776"/>
          </a:xfrm>
          <a:prstGeom prst="rect">
            <a:avLst/>
          </a:prstGeom>
        </p:spPr>
      </p:pic>
      <p:pic>
        <p:nvPicPr>
          <p:cNvPr id="50"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4E75D6C-CD8E-4562-8223-0F23066A4E1B}"/>
              </a:ext>
              <a:ext uri="{C183D7F6-B498-43B3-948B-1728B52AA6E4}">
                <adec:decorative xmlns:adec="http://schemas.microsoft.com/office/drawing/2017/decorative" val="0"/>
              </a:ext>
            </a:extLst>
          </p:cNvPr>
          <p:cNvPicPr>
            <a:picLocks noChangeAspect="1"/>
          </p:cNvPicPr>
          <p:nvPr userDrawn="1"/>
        </p:nvPicPr>
        <p:blipFill rotWithShape="1">
          <a:blip r:embed="rId25" cstate="print">
            <a:extLst>
              <a:ext uri="{28A0092B-C50C-407E-A947-70E740481C1C}">
                <a14:useLocalDpi xmlns:a14="http://schemas.microsoft.com/office/drawing/2010/main"/>
              </a:ext>
            </a:extLst>
          </a:blip>
          <a:srcRect l="762"/>
          <a:stretch/>
        </p:blipFill>
        <p:spPr>
          <a:xfrm rot="16200000">
            <a:off x="-4308371" y="2834809"/>
            <a:ext cx="6858000" cy="1170455"/>
          </a:xfrm>
          <a:prstGeom prst="rect">
            <a:avLst/>
          </a:prstGeom>
        </p:spPr>
      </p:pic>
    </p:spTree>
    <p:extLst>
      <p:ext uri="{BB962C8B-B14F-4D97-AF65-F5344CB8AC3E}">
        <p14:creationId xmlns:p14="http://schemas.microsoft.com/office/powerpoint/2010/main" val="41131771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Lst>
  <p:transition>
    <p:fade/>
  </p:transition>
  <p:hf sldNum="0" hdr="0" ftr="0" dt="0"/>
  <p:txStyles>
    <p:titleStyle>
      <a:lvl1pPr algn="l" defTabSz="932563"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0CD738-DFE1-4BBC-BF73-5EE8ED448507}"/>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1A1DFF-178F-4912-AD48-2EC1AB706C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7A067-4681-42C7-8DA7-20FE2D2865D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6A4DC-A0CA-4457-AD13-093DA760A4AA}" type="datetimeFigureOut">
              <a:rPr lang="en-US" smtClean="0"/>
              <a:t>4/3/2023</a:t>
            </a:fld>
            <a:endParaRPr lang="en-US"/>
          </a:p>
        </p:txBody>
      </p:sp>
      <p:sp>
        <p:nvSpPr>
          <p:cNvPr id="5" name="Footer Placeholder 4">
            <a:extLst>
              <a:ext uri="{FF2B5EF4-FFF2-40B4-BE49-F238E27FC236}">
                <a16:creationId xmlns:a16="http://schemas.microsoft.com/office/drawing/2014/main" id="{352A073E-502E-428A-80EE-205B8A1305B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ED0EB1-C102-4208-AE35-B2885033026F}"/>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16AC9-8D6A-49CA-83A2-765D7C1A8845}" type="slidenum">
              <a:rPr lang="en-US" smtClean="0"/>
              <a:t>‹#›</a:t>
            </a:fld>
            <a:endParaRPr lang="en-US"/>
          </a:p>
        </p:txBody>
      </p:sp>
    </p:spTree>
    <p:extLst>
      <p:ext uri="{BB962C8B-B14F-4D97-AF65-F5344CB8AC3E}">
        <p14:creationId xmlns:p14="http://schemas.microsoft.com/office/powerpoint/2010/main" val="282231824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txStyles>
    <p:titleStyle>
      <a:lvl1pPr algn="l" defTabSz="91422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FCF9FA0-2051-4EA0-B113-BFD1A8573D6E}"/>
              </a:ext>
            </a:extLst>
          </p:cNvPr>
          <p:cNvSpPr>
            <a:spLocks noGrp="1"/>
          </p:cNvSpPr>
          <p:nvPr>
            <p:ph type="title"/>
          </p:nvPr>
        </p:nvSpPr>
        <p:spPr>
          <a:xfrm>
            <a:off x="589044" y="383717"/>
            <a:ext cx="11016957" cy="701731"/>
          </a:xfrm>
        </p:spPr>
        <p:txBody>
          <a:bodyPr/>
          <a:lstStyle/>
          <a:p>
            <a:r>
              <a:rPr lang="en-US" dirty="0"/>
              <a:t>Agenda</a:t>
            </a:r>
          </a:p>
        </p:txBody>
      </p:sp>
      <p:sp>
        <p:nvSpPr>
          <p:cNvPr id="15" name="Text Placeholder 14">
            <a:extLst>
              <a:ext uri="{FF2B5EF4-FFF2-40B4-BE49-F238E27FC236}">
                <a16:creationId xmlns:a16="http://schemas.microsoft.com/office/drawing/2014/main" id="{B7CB1CB2-60A1-4520-848B-89A12090A711}"/>
              </a:ext>
            </a:extLst>
          </p:cNvPr>
          <p:cNvSpPr>
            <a:spLocks noGrp="1"/>
          </p:cNvSpPr>
          <p:nvPr>
            <p:ph type="body" sz="quarter" idx="14"/>
          </p:nvPr>
        </p:nvSpPr>
        <p:spPr>
          <a:xfrm>
            <a:off x="584981" y="2511158"/>
            <a:ext cx="6648959" cy="1980414"/>
          </a:xfrm>
        </p:spPr>
        <p:txBody>
          <a:bodyPr/>
          <a:lstStyle/>
          <a:p>
            <a:pPr marL="336145" indent="-336145">
              <a:lnSpc>
                <a:spcPct val="105000"/>
              </a:lnSpc>
              <a:spcBef>
                <a:spcPts val="0"/>
              </a:spcBef>
              <a:buFont typeface="Symbol" panose="05050102010706020507" pitchFamily="18" charset="2"/>
              <a:buChar char=""/>
            </a:pPr>
            <a:r>
              <a:rPr lang="en-US" sz="1961" dirty="0">
                <a:latin typeface="Calibri" panose="020F0502020204030204" pitchFamily="34" charset="0"/>
                <a:ea typeface="Calibri" panose="020F0502020204030204" pitchFamily="34" charset="0"/>
                <a:cs typeface="Times New Roman" panose="02020603050405020304" pitchFamily="18" charset="0"/>
              </a:rPr>
              <a:t>Threat Intelligence Overview</a:t>
            </a:r>
          </a:p>
          <a:p>
            <a:pPr marL="0" indent="0">
              <a:lnSpc>
                <a:spcPct val="105000"/>
              </a:lnSpc>
              <a:spcBef>
                <a:spcPts val="0"/>
              </a:spcBef>
              <a:buNone/>
            </a:pP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336145" indent="-336145">
              <a:lnSpc>
                <a:spcPct val="105000"/>
              </a:lnSpc>
              <a:spcBef>
                <a:spcPts val="0"/>
              </a:spcBef>
              <a:buFont typeface="Symbol" panose="05050102010706020507" pitchFamily="18" charset="2"/>
              <a:buChar char=""/>
            </a:pPr>
            <a:r>
              <a:rPr lang="en-US" sz="1961" dirty="0">
                <a:latin typeface="Calibri" panose="020F0502020204030204" pitchFamily="34" charset="0"/>
                <a:ea typeface="Calibri" panose="020F0502020204030204" pitchFamily="34" charset="0"/>
                <a:cs typeface="Times New Roman" panose="02020603050405020304" pitchFamily="18" charset="0"/>
              </a:rPr>
              <a:t>Fusion</a:t>
            </a:r>
          </a:p>
          <a:p>
            <a:pPr marL="336145" indent="-336145">
              <a:lnSpc>
                <a:spcPct val="105000"/>
              </a:lnSpc>
              <a:spcBef>
                <a:spcPts val="0"/>
              </a:spcBef>
              <a:buFont typeface="Symbol" panose="05050102010706020507" pitchFamily="18" charset="2"/>
              <a:buChar char=""/>
            </a:pPr>
            <a:endParaRPr lang="en-US" sz="1961" dirty="0">
              <a:latin typeface="Calibri" panose="020F0502020204030204" pitchFamily="34" charset="0"/>
              <a:ea typeface="Calibri" panose="020F0502020204030204" pitchFamily="34" charset="0"/>
              <a:cs typeface="Times New Roman" panose="02020603050405020304" pitchFamily="18" charset="0"/>
            </a:endParaRPr>
          </a:p>
          <a:p>
            <a:pPr marL="336145" indent="-336145">
              <a:lnSpc>
                <a:spcPct val="105000"/>
              </a:lnSpc>
              <a:spcBef>
                <a:spcPts val="0"/>
              </a:spcBef>
              <a:buFont typeface="Symbol" panose="05050102010706020507" pitchFamily="18" charset="2"/>
              <a:buChar char=""/>
            </a:pPr>
            <a:r>
              <a:rPr lang="en-US" sz="1961" dirty="0">
                <a:latin typeface="Calibri" panose="020F0502020204030204" pitchFamily="34" charset="0"/>
                <a:ea typeface="Calibri" panose="020F0502020204030204" pitchFamily="34" charset="0"/>
                <a:cs typeface="Times New Roman" panose="02020603050405020304" pitchFamily="18" charset="0"/>
              </a:rPr>
              <a:t>Incident Investigation</a:t>
            </a:r>
          </a:p>
          <a:p>
            <a:pPr marL="0" indent="0">
              <a:lnSpc>
                <a:spcPct val="105000"/>
              </a:lnSpc>
              <a:spcBef>
                <a:spcPts val="0"/>
              </a:spcBef>
              <a:spcAft>
                <a:spcPts val="784"/>
              </a:spcAft>
              <a:buNone/>
            </a:pPr>
            <a:endParaRPr lang="en-US" sz="196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87896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05CE52-E285-426B-8FDB-0EC99F9A0091}"/>
              </a:ext>
            </a:extLst>
          </p:cNvPr>
          <p:cNvSpPr/>
          <p:nvPr/>
        </p:nvSpPr>
        <p:spPr>
          <a:xfrm>
            <a:off x="865" y="487"/>
            <a:ext cx="12190271" cy="927715"/>
          </a:xfrm>
          <a:prstGeom prst="rect">
            <a:avLst/>
          </a:prstGeom>
          <a:solidFill>
            <a:srgbClr val="0E5D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Calibri" panose="020F0502020204030204"/>
            </a:endParaRPr>
          </a:p>
        </p:txBody>
      </p:sp>
      <p:sp>
        <p:nvSpPr>
          <p:cNvPr id="10" name="Rectangle 9">
            <a:extLst>
              <a:ext uri="{FF2B5EF4-FFF2-40B4-BE49-F238E27FC236}">
                <a16:creationId xmlns:a16="http://schemas.microsoft.com/office/drawing/2014/main" id="{C75155D9-0D66-4305-8828-BA99021BE726}"/>
              </a:ext>
            </a:extLst>
          </p:cNvPr>
          <p:cNvSpPr/>
          <p:nvPr/>
        </p:nvSpPr>
        <p:spPr>
          <a:xfrm>
            <a:off x="12464677" y="486"/>
            <a:ext cx="613523" cy="1503735"/>
          </a:xfrm>
          <a:prstGeom prst="rect">
            <a:avLst/>
          </a:prstGeom>
          <a:solidFill>
            <a:srgbClr val="0D5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AEBFCBE0-FC56-4292-A0FA-6A358026BEE5}"/>
              </a:ext>
            </a:extLst>
          </p:cNvPr>
          <p:cNvSpPr/>
          <p:nvPr/>
        </p:nvSpPr>
        <p:spPr>
          <a:xfrm>
            <a:off x="12464677" y="1768877"/>
            <a:ext cx="613523" cy="1503735"/>
          </a:xfrm>
          <a:prstGeom prst="rect">
            <a:avLst/>
          </a:prstGeom>
          <a:solidFill>
            <a:srgbClr val="22A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701595-82A7-42F8-88D6-FC31FBED115B}"/>
              </a:ext>
            </a:extLst>
          </p:cNvPr>
          <p:cNvSpPr/>
          <p:nvPr/>
        </p:nvSpPr>
        <p:spPr>
          <a:xfrm>
            <a:off x="12464677" y="3537269"/>
            <a:ext cx="613523" cy="1503735"/>
          </a:xfrm>
          <a:prstGeom prst="rect">
            <a:avLst/>
          </a:prstGeom>
          <a:solidFill>
            <a:srgbClr val="DADC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Calibri" panose="020F0502020204030204"/>
            </a:endParaRPr>
          </a:p>
        </p:txBody>
      </p:sp>
      <p:sp>
        <p:nvSpPr>
          <p:cNvPr id="13" name="TextBox 12">
            <a:extLst>
              <a:ext uri="{FF2B5EF4-FFF2-40B4-BE49-F238E27FC236}">
                <a16:creationId xmlns:a16="http://schemas.microsoft.com/office/drawing/2014/main" id="{532106F9-795C-4F65-B08A-788AF7E00889}"/>
              </a:ext>
            </a:extLst>
          </p:cNvPr>
          <p:cNvSpPr txBox="1"/>
          <p:nvPr/>
        </p:nvSpPr>
        <p:spPr>
          <a:xfrm rot="5400000">
            <a:off x="12066779" y="612166"/>
            <a:ext cx="1409322" cy="374793"/>
          </a:xfrm>
          <a:prstGeom prst="rect">
            <a:avLst/>
          </a:prstGeom>
          <a:noFill/>
        </p:spPr>
        <p:txBody>
          <a:bodyPr wrap="square" rtlCol="0">
            <a:spAutoFit/>
          </a:bodyPr>
          <a:lstStyle/>
          <a:p>
            <a:pPr defTabSz="914225">
              <a:defRPr/>
            </a:pPr>
            <a:r>
              <a:rPr lang="en-US">
                <a:solidFill>
                  <a:prstClr val="white"/>
                </a:solidFill>
                <a:latin typeface="Calibri" panose="020F0502020204030204"/>
              </a:rPr>
              <a:t>Background</a:t>
            </a:r>
          </a:p>
        </p:txBody>
      </p:sp>
      <p:sp>
        <p:nvSpPr>
          <p:cNvPr id="14" name="TextBox 13">
            <a:extLst>
              <a:ext uri="{FF2B5EF4-FFF2-40B4-BE49-F238E27FC236}">
                <a16:creationId xmlns:a16="http://schemas.microsoft.com/office/drawing/2014/main" id="{924117C0-E0C8-435C-ABDB-8B16E1AECDDB}"/>
              </a:ext>
            </a:extLst>
          </p:cNvPr>
          <p:cNvSpPr txBox="1"/>
          <p:nvPr/>
        </p:nvSpPr>
        <p:spPr>
          <a:xfrm rot="5400000">
            <a:off x="12066779" y="2380554"/>
            <a:ext cx="1409322" cy="374793"/>
          </a:xfrm>
          <a:prstGeom prst="rect">
            <a:avLst/>
          </a:prstGeom>
          <a:noFill/>
        </p:spPr>
        <p:txBody>
          <a:bodyPr wrap="square" rtlCol="0">
            <a:spAutoFit/>
          </a:bodyPr>
          <a:lstStyle/>
          <a:p>
            <a:pPr defTabSz="914225">
              <a:defRPr/>
            </a:pPr>
            <a:r>
              <a:rPr lang="en-US">
                <a:solidFill>
                  <a:prstClr val="white"/>
                </a:solidFill>
                <a:latin typeface="Calibri" panose="020F0502020204030204"/>
              </a:rPr>
              <a:t>Accent</a:t>
            </a:r>
          </a:p>
        </p:txBody>
      </p:sp>
      <p:sp>
        <p:nvSpPr>
          <p:cNvPr id="15" name="TextBox 14">
            <a:extLst>
              <a:ext uri="{FF2B5EF4-FFF2-40B4-BE49-F238E27FC236}">
                <a16:creationId xmlns:a16="http://schemas.microsoft.com/office/drawing/2014/main" id="{2FA86AA3-6B3D-46CE-8969-56C280D25F94}"/>
              </a:ext>
            </a:extLst>
          </p:cNvPr>
          <p:cNvSpPr txBox="1"/>
          <p:nvPr/>
        </p:nvSpPr>
        <p:spPr>
          <a:xfrm rot="5400000">
            <a:off x="12066779" y="4101740"/>
            <a:ext cx="1409322" cy="374793"/>
          </a:xfrm>
          <a:prstGeom prst="rect">
            <a:avLst/>
          </a:prstGeom>
          <a:noFill/>
        </p:spPr>
        <p:txBody>
          <a:bodyPr wrap="square" rtlCol="0">
            <a:spAutoFit/>
          </a:bodyPr>
          <a:lstStyle/>
          <a:p>
            <a:pPr defTabSz="914225">
              <a:defRPr/>
            </a:pPr>
            <a:r>
              <a:rPr lang="en-US">
                <a:solidFill>
                  <a:srgbClr val="0F5CA4"/>
                </a:solidFill>
                <a:latin typeface="Calibri" panose="020F0502020204030204"/>
              </a:rPr>
              <a:t>Alternate BG</a:t>
            </a:r>
          </a:p>
        </p:txBody>
      </p:sp>
      <p:sp>
        <p:nvSpPr>
          <p:cNvPr id="40" name="TextBox 39">
            <a:extLst>
              <a:ext uri="{FF2B5EF4-FFF2-40B4-BE49-F238E27FC236}">
                <a16:creationId xmlns:a16="http://schemas.microsoft.com/office/drawing/2014/main" id="{242A7FC3-0C23-4082-A580-15BE6B19E1D1}"/>
              </a:ext>
            </a:extLst>
          </p:cNvPr>
          <p:cNvSpPr txBox="1"/>
          <p:nvPr/>
        </p:nvSpPr>
        <p:spPr>
          <a:xfrm>
            <a:off x="52466" y="89007"/>
            <a:ext cx="12139534" cy="692497"/>
          </a:xfrm>
          <a:prstGeom prst="rect">
            <a:avLst/>
          </a:prstGeom>
          <a:noFill/>
        </p:spPr>
        <p:txBody>
          <a:bodyPr wrap="square" rtlCol="0">
            <a:spAutoFit/>
          </a:bodyPr>
          <a:lstStyle/>
          <a:p>
            <a:pPr defTabSz="914225">
              <a:defRPr/>
            </a:pPr>
            <a:r>
              <a:rPr lang="en-US" sz="3900" b="1" dirty="0">
                <a:solidFill>
                  <a:prstClr val="white"/>
                </a:solidFill>
                <a:latin typeface="Calibri" panose="020F0502020204030204"/>
                <a:ea typeface="Segoe UI Light" charset="0"/>
                <a:cs typeface="Segoe UI Light" charset="0"/>
              </a:rPr>
              <a:t>Threat intelligence is used throughout Microsoft Sentinel</a:t>
            </a:r>
          </a:p>
        </p:txBody>
      </p:sp>
      <p:sp>
        <p:nvSpPr>
          <p:cNvPr id="43" name="Rectangle 42">
            <a:extLst>
              <a:ext uri="{FF2B5EF4-FFF2-40B4-BE49-F238E27FC236}">
                <a16:creationId xmlns:a16="http://schemas.microsoft.com/office/drawing/2014/main" id="{429913C9-9910-4A99-9FD8-49E7ACD0A1A3}"/>
              </a:ext>
            </a:extLst>
          </p:cNvPr>
          <p:cNvSpPr/>
          <p:nvPr/>
        </p:nvSpPr>
        <p:spPr>
          <a:xfrm>
            <a:off x="12464677" y="486"/>
            <a:ext cx="613523" cy="1503735"/>
          </a:xfrm>
          <a:prstGeom prst="rect">
            <a:avLst/>
          </a:prstGeom>
          <a:solidFill>
            <a:srgbClr val="0D5D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E4622A8C-D71B-4B4B-AFFD-A0178ADB53A6}"/>
              </a:ext>
            </a:extLst>
          </p:cNvPr>
          <p:cNvSpPr/>
          <p:nvPr/>
        </p:nvSpPr>
        <p:spPr>
          <a:xfrm>
            <a:off x="12464677" y="1768877"/>
            <a:ext cx="613523" cy="1503735"/>
          </a:xfrm>
          <a:prstGeom prst="rect">
            <a:avLst/>
          </a:prstGeom>
          <a:solidFill>
            <a:srgbClr val="22A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175CB969-8C88-45F6-BF90-ED85541E6FD7}"/>
              </a:ext>
            </a:extLst>
          </p:cNvPr>
          <p:cNvSpPr/>
          <p:nvPr/>
        </p:nvSpPr>
        <p:spPr>
          <a:xfrm>
            <a:off x="12464677" y="3537269"/>
            <a:ext cx="613523" cy="1503735"/>
          </a:xfrm>
          <a:prstGeom prst="rect">
            <a:avLst/>
          </a:prstGeom>
          <a:solidFill>
            <a:srgbClr val="DADC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Calibri" panose="020F0502020204030204"/>
            </a:endParaRPr>
          </a:p>
        </p:txBody>
      </p:sp>
      <p:sp>
        <p:nvSpPr>
          <p:cNvPr id="46" name="TextBox 45">
            <a:extLst>
              <a:ext uri="{FF2B5EF4-FFF2-40B4-BE49-F238E27FC236}">
                <a16:creationId xmlns:a16="http://schemas.microsoft.com/office/drawing/2014/main" id="{82C22AC0-CF27-4899-BAF0-CBA085AFD189}"/>
              </a:ext>
            </a:extLst>
          </p:cNvPr>
          <p:cNvSpPr txBox="1"/>
          <p:nvPr/>
        </p:nvSpPr>
        <p:spPr>
          <a:xfrm rot="5400000">
            <a:off x="12066779" y="612166"/>
            <a:ext cx="1409322" cy="374793"/>
          </a:xfrm>
          <a:prstGeom prst="rect">
            <a:avLst/>
          </a:prstGeom>
          <a:noFill/>
        </p:spPr>
        <p:txBody>
          <a:bodyPr wrap="square" rtlCol="0">
            <a:spAutoFit/>
          </a:bodyPr>
          <a:lstStyle/>
          <a:p>
            <a:pPr defTabSz="914225">
              <a:defRPr/>
            </a:pPr>
            <a:r>
              <a:rPr lang="en-US">
                <a:solidFill>
                  <a:prstClr val="white"/>
                </a:solidFill>
                <a:latin typeface="Calibri" panose="020F0502020204030204"/>
              </a:rPr>
              <a:t>Background</a:t>
            </a:r>
          </a:p>
        </p:txBody>
      </p:sp>
      <p:sp>
        <p:nvSpPr>
          <p:cNvPr id="47" name="TextBox 46">
            <a:extLst>
              <a:ext uri="{FF2B5EF4-FFF2-40B4-BE49-F238E27FC236}">
                <a16:creationId xmlns:a16="http://schemas.microsoft.com/office/drawing/2014/main" id="{6943B7E7-9E5F-4550-96A9-0C15D646D9BC}"/>
              </a:ext>
            </a:extLst>
          </p:cNvPr>
          <p:cNvSpPr txBox="1"/>
          <p:nvPr/>
        </p:nvSpPr>
        <p:spPr>
          <a:xfrm rot="5400000">
            <a:off x="12066779" y="2380554"/>
            <a:ext cx="1409322" cy="374793"/>
          </a:xfrm>
          <a:prstGeom prst="rect">
            <a:avLst/>
          </a:prstGeom>
          <a:noFill/>
        </p:spPr>
        <p:txBody>
          <a:bodyPr wrap="square" rtlCol="0">
            <a:spAutoFit/>
          </a:bodyPr>
          <a:lstStyle/>
          <a:p>
            <a:pPr defTabSz="914225">
              <a:defRPr/>
            </a:pPr>
            <a:r>
              <a:rPr lang="en-US">
                <a:solidFill>
                  <a:prstClr val="white"/>
                </a:solidFill>
                <a:latin typeface="Calibri" panose="020F0502020204030204"/>
              </a:rPr>
              <a:t>Accent</a:t>
            </a:r>
          </a:p>
        </p:txBody>
      </p:sp>
      <p:sp>
        <p:nvSpPr>
          <p:cNvPr id="48" name="TextBox 47">
            <a:extLst>
              <a:ext uri="{FF2B5EF4-FFF2-40B4-BE49-F238E27FC236}">
                <a16:creationId xmlns:a16="http://schemas.microsoft.com/office/drawing/2014/main" id="{0CE4AEF6-9D4F-4044-BC5A-98DCFC39D525}"/>
              </a:ext>
            </a:extLst>
          </p:cNvPr>
          <p:cNvSpPr txBox="1"/>
          <p:nvPr/>
        </p:nvSpPr>
        <p:spPr>
          <a:xfrm rot="5400000">
            <a:off x="12066779" y="4101740"/>
            <a:ext cx="1409322" cy="374793"/>
          </a:xfrm>
          <a:prstGeom prst="rect">
            <a:avLst/>
          </a:prstGeom>
          <a:noFill/>
        </p:spPr>
        <p:txBody>
          <a:bodyPr wrap="square" rtlCol="0">
            <a:spAutoFit/>
          </a:bodyPr>
          <a:lstStyle/>
          <a:p>
            <a:pPr defTabSz="914225">
              <a:defRPr/>
            </a:pPr>
            <a:r>
              <a:rPr lang="en-US">
                <a:solidFill>
                  <a:srgbClr val="0F5CA4"/>
                </a:solidFill>
                <a:latin typeface="Calibri" panose="020F0502020204030204"/>
              </a:rPr>
              <a:t>Alternate BG</a:t>
            </a:r>
          </a:p>
        </p:txBody>
      </p:sp>
      <p:pic>
        <p:nvPicPr>
          <p:cNvPr id="89" name="Google Shape;375;p32">
            <a:extLst>
              <a:ext uri="{FF2B5EF4-FFF2-40B4-BE49-F238E27FC236}">
                <a16:creationId xmlns:a16="http://schemas.microsoft.com/office/drawing/2014/main" id="{F2E48CEC-D415-4BC9-8F29-E051C0023A1A}"/>
              </a:ext>
            </a:extLst>
          </p:cNvPr>
          <p:cNvPicPr preferRelativeResize="0"/>
          <p:nvPr/>
        </p:nvPicPr>
        <p:blipFill rotWithShape="1">
          <a:blip r:embed="rId3">
            <a:alphaModFix/>
          </a:blip>
          <a:srcRect l="3899" t="18401" r="83925" b="13664"/>
          <a:stretch/>
        </p:blipFill>
        <p:spPr>
          <a:xfrm>
            <a:off x="973769" y="1203134"/>
            <a:ext cx="295233" cy="295233"/>
          </a:xfrm>
          <a:prstGeom prst="rect">
            <a:avLst/>
          </a:prstGeom>
          <a:noFill/>
          <a:ln>
            <a:noFill/>
          </a:ln>
        </p:spPr>
      </p:pic>
      <p:pic>
        <p:nvPicPr>
          <p:cNvPr id="90" name="Google Shape;376;p32" descr="Screenshot of Threat Intelligence - TAXII (preview) &amp; Screenshot of Threat Intelligence Platforms (Preview)">
            <a:extLst>
              <a:ext uri="{FF2B5EF4-FFF2-40B4-BE49-F238E27FC236}">
                <a16:creationId xmlns:a16="http://schemas.microsoft.com/office/drawing/2014/main" id="{86E3025D-C63C-4BBE-82EE-03C3E5215C71}"/>
              </a:ext>
            </a:extLst>
          </p:cNvPr>
          <p:cNvPicPr preferRelativeResize="0"/>
          <p:nvPr/>
        </p:nvPicPr>
        <p:blipFill rotWithShape="1">
          <a:blip r:embed="rId4">
            <a:alphaModFix/>
          </a:blip>
          <a:srcRect/>
          <a:stretch/>
        </p:blipFill>
        <p:spPr>
          <a:xfrm>
            <a:off x="654869" y="1629775"/>
            <a:ext cx="2731927" cy="973523"/>
          </a:xfrm>
          <a:prstGeom prst="rect">
            <a:avLst/>
          </a:prstGeom>
          <a:noFill/>
          <a:ln>
            <a:noFill/>
          </a:ln>
        </p:spPr>
      </p:pic>
      <p:pic>
        <p:nvPicPr>
          <p:cNvPr id="91" name="Google Shape;377;p32">
            <a:extLst>
              <a:ext uri="{FF2B5EF4-FFF2-40B4-BE49-F238E27FC236}">
                <a16:creationId xmlns:a16="http://schemas.microsoft.com/office/drawing/2014/main" id="{1E67E6CF-B404-4D2E-808B-2D8685B173D3}"/>
              </a:ext>
            </a:extLst>
          </p:cNvPr>
          <p:cNvPicPr preferRelativeResize="0"/>
          <p:nvPr/>
        </p:nvPicPr>
        <p:blipFill rotWithShape="1">
          <a:blip r:embed="rId5">
            <a:alphaModFix/>
          </a:blip>
          <a:srcRect/>
          <a:stretch/>
        </p:blipFill>
        <p:spPr>
          <a:xfrm>
            <a:off x="3647355" y="5574556"/>
            <a:ext cx="304757" cy="266662"/>
          </a:xfrm>
          <a:prstGeom prst="rect">
            <a:avLst/>
          </a:prstGeom>
          <a:noFill/>
          <a:ln>
            <a:noFill/>
          </a:ln>
        </p:spPr>
      </p:pic>
      <p:sp>
        <p:nvSpPr>
          <p:cNvPr id="92" name="Google Shape;379;p32">
            <a:extLst>
              <a:ext uri="{FF2B5EF4-FFF2-40B4-BE49-F238E27FC236}">
                <a16:creationId xmlns:a16="http://schemas.microsoft.com/office/drawing/2014/main" id="{573835E5-D3B0-4514-98D0-01787655537C}"/>
              </a:ext>
            </a:extLst>
          </p:cNvPr>
          <p:cNvSpPr txBox="1"/>
          <p:nvPr/>
        </p:nvSpPr>
        <p:spPr>
          <a:xfrm>
            <a:off x="4098882" y="5486932"/>
            <a:ext cx="2154768" cy="374752"/>
          </a:xfrm>
          <a:prstGeom prst="rect">
            <a:avLst/>
          </a:prstGeom>
          <a:noFill/>
          <a:ln>
            <a:noFill/>
          </a:ln>
        </p:spPr>
        <p:txBody>
          <a:bodyPr spcFirstLastPara="1" wrap="square" lIns="91412" tIns="45694" rIns="91412" bIns="45694" anchor="t" anchorCtr="0">
            <a:spAutoFit/>
          </a:bodyPr>
          <a:lstStyle/>
          <a:p>
            <a:pPr defTabSz="914225">
              <a:defRPr/>
            </a:pPr>
            <a:r>
              <a:rPr lang="en-US">
                <a:solidFill>
                  <a:prstClr val="white"/>
                </a:solidFill>
                <a:latin typeface="Quattrocento Sans"/>
                <a:ea typeface="Quattrocento Sans"/>
                <a:cs typeface="Quattrocento Sans"/>
                <a:sym typeface="Quattrocento Sans"/>
              </a:rPr>
              <a:t>Workbooks</a:t>
            </a:r>
            <a:endParaRPr>
              <a:solidFill>
                <a:prstClr val="black"/>
              </a:solidFill>
              <a:latin typeface="Calibri" panose="020F0502020204030204"/>
            </a:endParaRPr>
          </a:p>
        </p:txBody>
      </p:sp>
      <p:grpSp>
        <p:nvGrpSpPr>
          <p:cNvPr id="93" name="Google Shape;381;p32" descr="Screenshot showing incident #12162 - ZScaler traffic matched to known malicious threat inteligence">
            <a:extLst>
              <a:ext uri="{FF2B5EF4-FFF2-40B4-BE49-F238E27FC236}">
                <a16:creationId xmlns:a16="http://schemas.microsoft.com/office/drawing/2014/main" id="{CE61473B-141C-4557-812A-4B2393022BD5}"/>
              </a:ext>
            </a:extLst>
          </p:cNvPr>
          <p:cNvGrpSpPr/>
          <p:nvPr/>
        </p:nvGrpSpPr>
        <p:grpSpPr>
          <a:xfrm>
            <a:off x="9196601" y="3385680"/>
            <a:ext cx="2500548" cy="815855"/>
            <a:chOff x="8994412" y="2173885"/>
            <a:chExt cx="2500903" cy="815971"/>
          </a:xfrm>
        </p:grpSpPr>
        <p:pic>
          <p:nvPicPr>
            <p:cNvPr id="94" name="Google Shape;382;p32">
              <a:extLst>
                <a:ext uri="{FF2B5EF4-FFF2-40B4-BE49-F238E27FC236}">
                  <a16:creationId xmlns:a16="http://schemas.microsoft.com/office/drawing/2014/main" id="{01557855-CB72-4C75-85F2-DE7D93484F26}"/>
                </a:ext>
              </a:extLst>
            </p:cNvPr>
            <p:cNvPicPr preferRelativeResize="0"/>
            <p:nvPr/>
          </p:nvPicPr>
          <p:blipFill rotWithShape="1">
            <a:blip r:embed="rId6">
              <a:alphaModFix/>
            </a:blip>
            <a:srcRect r="82945" b="2239"/>
            <a:stretch/>
          </p:blipFill>
          <p:spPr>
            <a:xfrm>
              <a:off x="8994412" y="2173886"/>
              <a:ext cx="963839" cy="347245"/>
            </a:xfrm>
            <a:prstGeom prst="rect">
              <a:avLst/>
            </a:prstGeom>
            <a:noFill/>
            <a:ln>
              <a:noFill/>
            </a:ln>
          </p:spPr>
        </p:pic>
        <p:pic>
          <p:nvPicPr>
            <p:cNvPr id="95" name="Google Shape;383;p32">
              <a:extLst>
                <a:ext uri="{FF2B5EF4-FFF2-40B4-BE49-F238E27FC236}">
                  <a16:creationId xmlns:a16="http://schemas.microsoft.com/office/drawing/2014/main" id="{E52F279F-AD2B-4408-93A0-2346DC9968F7}"/>
                </a:ext>
              </a:extLst>
            </p:cNvPr>
            <p:cNvPicPr preferRelativeResize="0"/>
            <p:nvPr/>
          </p:nvPicPr>
          <p:blipFill rotWithShape="1">
            <a:blip r:embed="rId6">
              <a:alphaModFix/>
            </a:blip>
            <a:srcRect l="78251" r="-953" b="4084"/>
            <a:stretch/>
          </p:blipFill>
          <p:spPr>
            <a:xfrm>
              <a:off x="9958251" y="2649165"/>
              <a:ext cx="1282973" cy="340691"/>
            </a:xfrm>
            <a:prstGeom prst="rect">
              <a:avLst/>
            </a:prstGeom>
            <a:noFill/>
            <a:ln>
              <a:noFill/>
            </a:ln>
          </p:spPr>
        </p:pic>
        <p:pic>
          <p:nvPicPr>
            <p:cNvPr id="96" name="Google Shape;384;p32">
              <a:extLst>
                <a:ext uri="{FF2B5EF4-FFF2-40B4-BE49-F238E27FC236}">
                  <a16:creationId xmlns:a16="http://schemas.microsoft.com/office/drawing/2014/main" id="{26948F10-1B7E-4BC9-AAC5-8937CD704E53}"/>
                </a:ext>
              </a:extLst>
            </p:cNvPr>
            <p:cNvPicPr preferRelativeResize="0"/>
            <p:nvPr/>
          </p:nvPicPr>
          <p:blipFill rotWithShape="1">
            <a:blip r:embed="rId6">
              <a:alphaModFix/>
            </a:blip>
            <a:srcRect l="55443" r="21853" b="4084"/>
            <a:stretch/>
          </p:blipFill>
          <p:spPr>
            <a:xfrm>
              <a:off x="9958251" y="2400466"/>
              <a:ext cx="1282973" cy="340691"/>
            </a:xfrm>
            <a:prstGeom prst="rect">
              <a:avLst/>
            </a:prstGeom>
            <a:noFill/>
            <a:ln>
              <a:noFill/>
            </a:ln>
          </p:spPr>
        </p:pic>
        <p:pic>
          <p:nvPicPr>
            <p:cNvPr id="97" name="Google Shape;385;p32">
              <a:extLst>
                <a:ext uri="{FF2B5EF4-FFF2-40B4-BE49-F238E27FC236}">
                  <a16:creationId xmlns:a16="http://schemas.microsoft.com/office/drawing/2014/main" id="{EC54C2CA-8A45-440B-8D04-730B953B2A99}"/>
                </a:ext>
              </a:extLst>
            </p:cNvPr>
            <p:cNvPicPr preferRelativeResize="0"/>
            <p:nvPr/>
          </p:nvPicPr>
          <p:blipFill rotWithShape="1">
            <a:blip r:embed="rId6">
              <a:alphaModFix/>
            </a:blip>
            <a:srcRect l="27737" r="45063" b="2239"/>
            <a:stretch/>
          </p:blipFill>
          <p:spPr>
            <a:xfrm>
              <a:off x="9958251" y="2173885"/>
              <a:ext cx="1537064" cy="347245"/>
            </a:xfrm>
            <a:prstGeom prst="rect">
              <a:avLst/>
            </a:prstGeom>
            <a:noFill/>
            <a:ln>
              <a:noFill/>
            </a:ln>
          </p:spPr>
        </p:pic>
      </p:grpSp>
      <p:pic>
        <p:nvPicPr>
          <p:cNvPr id="98" name="Google Shape;386;p32">
            <a:extLst>
              <a:ext uri="{FF2B5EF4-FFF2-40B4-BE49-F238E27FC236}">
                <a16:creationId xmlns:a16="http://schemas.microsoft.com/office/drawing/2014/main" id="{BFDACCAA-A1FE-428C-9429-B5B7AD0D9050}"/>
              </a:ext>
            </a:extLst>
          </p:cNvPr>
          <p:cNvPicPr preferRelativeResize="0"/>
          <p:nvPr/>
        </p:nvPicPr>
        <p:blipFill rotWithShape="1">
          <a:blip r:embed="rId7">
            <a:alphaModFix/>
          </a:blip>
          <a:srcRect/>
          <a:stretch/>
        </p:blipFill>
        <p:spPr>
          <a:xfrm>
            <a:off x="3597654" y="3382718"/>
            <a:ext cx="3808658" cy="577352"/>
          </a:xfrm>
          <a:prstGeom prst="rect">
            <a:avLst/>
          </a:prstGeom>
          <a:noFill/>
          <a:ln>
            <a:noFill/>
          </a:ln>
        </p:spPr>
      </p:pic>
      <p:pic>
        <p:nvPicPr>
          <p:cNvPr id="99" name="Google Shape;387;p32" descr="Screenshot of a notebook - &quot;Entity Explorer - Domain and URL&quot;">
            <a:extLst>
              <a:ext uri="{FF2B5EF4-FFF2-40B4-BE49-F238E27FC236}">
                <a16:creationId xmlns:a16="http://schemas.microsoft.com/office/drawing/2014/main" id="{34A93054-00A5-4765-9BC9-18B08B6F8A8B}"/>
              </a:ext>
            </a:extLst>
          </p:cNvPr>
          <p:cNvPicPr preferRelativeResize="0"/>
          <p:nvPr/>
        </p:nvPicPr>
        <p:blipFill rotWithShape="1">
          <a:blip r:embed="rId8">
            <a:alphaModFix/>
          </a:blip>
          <a:srcRect/>
          <a:stretch/>
        </p:blipFill>
        <p:spPr>
          <a:xfrm>
            <a:off x="9211933" y="5281473"/>
            <a:ext cx="2366502" cy="449234"/>
          </a:xfrm>
          <a:prstGeom prst="rect">
            <a:avLst/>
          </a:prstGeom>
          <a:noFill/>
          <a:ln>
            <a:noFill/>
          </a:ln>
        </p:spPr>
      </p:pic>
      <p:sp>
        <p:nvSpPr>
          <p:cNvPr id="100" name="Google Shape;388;p32">
            <a:extLst>
              <a:ext uri="{FF2B5EF4-FFF2-40B4-BE49-F238E27FC236}">
                <a16:creationId xmlns:a16="http://schemas.microsoft.com/office/drawing/2014/main" id="{E37FF094-40D5-47DD-920D-7E0F203426D6}"/>
              </a:ext>
            </a:extLst>
          </p:cNvPr>
          <p:cNvSpPr txBox="1"/>
          <p:nvPr/>
        </p:nvSpPr>
        <p:spPr>
          <a:xfrm>
            <a:off x="769663" y="3817677"/>
            <a:ext cx="2154768" cy="374752"/>
          </a:xfrm>
          <a:prstGeom prst="rect">
            <a:avLst/>
          </a:prstGeom>
          <a:noFill/>
          <a:ln>
            <a:noFill/>
          </a:ln>
        </p:spPr>
        <p:txBody>
          <a:bodyPr spcFirstLastPara="1" wrap="square" lIns="91412" tIns="45694" rIns="91412" bIns="45694" anchor="t" anchorCtr="0">
            <a:spAutoFit/>
          </a:bodyPr>
          <a:lstStyle/>
          <a:p>
            <a:pPr defTabSz="914225">
              <a:defRPr/>
            </a:pPr>
            <a:r>
              <a:rPr lang="en-US">
                <a:solidFill>
                  <a:prstClr val="white"/>
                </a:solidFill>
                <a:latin typeface="Quattrocento Sans"/>
                <a:ea typeface="Quattrocento Sans"/>
                <a:cs typeface="Quattrocento Sans"/>
                <a:sym typeface="Quattrocento Sans"/>
              </a:rPr>
              <a:t>Investigations</a:t>
            </a:r>
            <a:endParaRPr>
              <a:solidFill>
                <a:prstClr val="black"/>
              </a:solidFill>
              <a:latin typeface="Calibri" panose="020F0502020204030204"/>
            </a:endParaRPr>
          </a:p>
        </p:txBody>
      </p:sp>
      <p:sp>
        <p:nvSpPr>
          <p:cNvPr id="101" name="Google Shape;389;p32">
            <a:extLst>
              <a:ext uri="{FF2B5EF4-FFF2-40B4-BE49-F238E27FC236}">
                <a16:creationId xmlns:a16="http://schemas.microsoft.com/office/drawing/2014/main" id="{09A96190-CA32-4A09-9659-FF10468F9574}"/>
              </a:ext>
            </a:extLst>
          </p:cNvPr>
          <p:cNvSpPr txBox="1"/>
          <p:nvPr/>
        </p:nvSpPr>
        <p:spPr>
          <a:xfrm>
            <a:off x="10156574" y="2865997"/>
            <a:ext cx="2154768" cy="374752"/>
          </a:xfrm>
          <a:prstGeom prst="rect">
            <a:avLst/>
          </a:prstGeom>
          <a:noFill/>
          <a:ln>
            <a:noFill/>
          </a:ln>
        </p:spPr>
        <p:txBody>
          <a:bodyPr spcFirstLastPara="1" wrap="square" lIns="91412" tIns="45694" rIns="91412" bIns="45694" anchor="t" anchorCtr="0">
            <a:spAutoFit/>
          </a:bodyPr>
          <a:lstStyle/>
          <a:p>
            <a:pPr defTabSz="914225">
              <a:defRPr/>
            </a:pPr>
            <a:r>
              <a:rPr lang="en-US">
                <a:solidFill>
                  <a:prstClr val="white"/>
                </a:solidFill>
                <a:latin typeface="Quattrocento Sans"/>
                <a:ea typeface="Quattrocento Sans"/>
                <a:cs typeface="Quattrocento Sans"/>
                <a:sym typeface="Quattrocento Sans"/>
              </a:rPr>
              <a:t>Incidents</a:t>
            </a:r>
            <a:endParaRPr>
              <a:solidFill>
                <a:prstClr val="black"/>
              </a:solidFill>
              <a:latin typeface="Calibri" panose="020F0502020204030204"/>
            </a:endParaRPr>
          </a:p>
        </p:txBody>
      </p:sp>
      <p:sp>
        <p:nvSpPr>
          <p:cNvPr id="102" name="Google Shape;390;p32">
            <a:extLst>
              <a:ext uri="{FF2B5EF4-FFF2-40B4-BE49-F238E27FC236}">
                <a16:creationId xmlns:a16="http://schemas.microsoft.com/office/drawing/2014/main" id="{3B0489A6-C1EB-4291-8609-DC5A56456EF7}"/>
              </a:ext>
            </a:extLst>
          </p:cNvPr>
          <p:cNvSpPr txBox="1"/>
          <p:nvPr/>
        </p:nvSpPr>
        <p:spPr>
          <a:xfrm>
            <a:off x="6534721" y="4547152"/>
            <a:ext cx="2154768" cy="374752"/>
          </a:xfrm>
          <a:prstGeom prst="rect">
            <a:avLst/>
          </a:prstGeom>
          <a:noFill/>
          <a:ln>
            <a:noFill/>
          </a:ln>
        </p:spPr>
        <p:txBody>
          <a:bodyPr spcFirstLastPara="1" wrap="square" lIns="91412" tIns="45694" rIns="91412" bIns="45694" anchor="t" anchorCtr="0">
            <a:spAutoFit/>
          </a:bodyPr>
          <a:lstStyle/>
          <a:p>
            <a:pPr defTabSz="914225">
              <a:defRPr/>
            </a:pPr>
            <a:r>
              <a:rPr lang="en-US">
                <a:solidFill>
                  <a:prstClr val="white"/>
                </a:solidFill>
                <a:latin typeface="Quattrocento Sans"/>
                <a:ea typeface="Quattrocento Sans"/>
                <a:cs typeface="Quattrocento Sans"/>
                <a:sym typeface="Quattrocento Sans"/>
              </a:rPr>
              <a:t>Playbooks</a:t>
            </a:r>
            <a:endParaRPr>
              <a:solidFill>
                <a:prstClr val="black"/>
              </a:solidFill>
              <a:latin typeface="Calibri" panose="020F0502020204030204"/>
            </a:endParaRPr>
          </a:p>
        </p:txBody>
      </p:sp>
      <p:sp>
        <p:nvSpPr>
          <p:cNvPr id="103" name="Google Shape;391;p32">
            <a:extLst>
              <a:ext uri="{FF2B5EF4-FFF2-40B4-BE49-F238E27FC236}">
                <a16:creationId xmlns:a16="http://schemas.microsoft.com/office/drawing/2014/main" id="{F8E9192D-0C88-4638-9B4D-CB8367F3DE0B}"/>
              </a:ext>
            </a:extLst>
          </p:cNvPr>
          <p:cNvSpPr txBox="1"/>
          <p:nvPr/>
        </p:nvSpPr>
        <p:spPr>
          <a:xfrm>
            <a:off x="4589936" y="2886995"/>
            <a:ext cx="2154768" cy="374752"/>
          </a:xfrm>
          <a:prstGeom prst="rect">
            <a:avLst/>
          </a:prstGeom>
          <a:noFill/>
          <a:ln>
            <a:noFill/>
          </a:ln>
        </p:spPr>
        <p:txBody>
          <a:bodyPr spcFirstLastPara="1" wrap="square" lIns="91412" tIns="45694" rIns="91412" bIns="45694" anchor="t" anchorCtr="0">
            <a:spAutoFit/>
          </a:bodyPr>
          <a:lstStyle/>
          <a:p>
            <a:pPr defTabSz="914225">
              <a:defRPr/>
            </a:pPr>
            <a:r>
              <a:rPr lang="en-US" dirty="0">
                <a:solidFill>
                  <a:prstClr val="white"/>
                </a:solidFill>
                <a:latin typeface="Quattrocento Sans"/>
                <a:ea typeface="Quattrocento Sans"/>
                <a:cs typeface="Quattrocento Sans"/>
                <a:sym typeface="Quattrocento Sans"/>
              </a:rPr>
              <a:t>Analytics</a:t>
            </a:r>
            <a:endParaRPr dirty="0">
              <a:solidFill>
                <a:prstClr val="black"/>
              </a:solidFill>
              <a:latin typeface="Calibri" panose="020F0502020204030204"/>
            </a:endParaRPr>
          </a:p>
        </p:txBody>
      </p:sp>
      <p:sp>
        <p:nvSpPr>
          <p:cNvPr id="104" name="Google Shape;392;p32">
            <a:extLst>
              <a:ext uri="{FF2B5EF4-FFF2-40B4-BE49-F238E27FC236}">
                <a16:creationId xmlns:a16="http://schemas.microsoft.com/office/drawing/2014/main" id="{EC0AC962-C0F4-424A-BB92-915BC1C24636}"/>
              </a:ext>
            </a:extLst>
          </p:cNvPr>
          <p:cNvSpPr txBox="1"/>
          <p:nvPr/>
        </p:nvSpPr>
        <p:spPr>
          <a:xfrm>
            <a:off x="9243298" y="4617709"/>
            <a:ext cx="2154768" cy="374752"/>
          </a:xfrm>
          <a:prstGeom prst="rect">
            <a:avLst/>
          </a:prstGeom>
          <a:noFill/>
          <a:ln>
            <a:noFill/>
          </a:ln>
        </p:spPr>
        <p:txBody>
          <a:bodyPr spcFirstLastPara="1" wrap="square" lIns="91412" tIns="45694" rIns="91412" bIns="45694" anchor="t" anchorCtr="0">
            <a:spAutoFit/>
          </a:bodyPr>
          <a:lstStyle/>
          <a:p>
            <a:pPr marL="457112" lvl="1" defTabSz="914225">
              <a:defRPr/>
            </a:pPr>
            <a:r>
              <a:rPr lang="en-US">
                <a:solidFill>
                  <a:prstClr val="white"/>
                </a:solidFill>
                <a:latin typeface="Quattrocento Sans"/>
                <a:ea typeface="Quattrocento Sans"/>
                <a:cs typeface="Quattrocento Sans"/>
                <a:sym typeface="Quattrocento Sans"/>
              </a:rPr>
              <a:t>Notebooks</a:t>
            </a:r>
            <a:endParaRPr>
              <a:solidFill>
                <a:prstClr val="black"/>
              </a:solidFill>
              <a:latin typeface="Calibri" panose="020F0502020204030204"/>
            </a:endParaRPr>
          </a:p>
        </p:txBody>
      </p:sp>
      <p:pic>
        <p:nvPicPr>
          <p:cNvPr id="105" name="Google Shape;393;p32">
            <a:extLst>
              <a:ext uri="{FF2B5EF4-FFF2-40B4-BE49-F238E27FC236}">
                <a16:creationId xmlns:a16="http://schemas.microsoft.com/office/drawing/2014/main" id="{EBDB7374-A2F0-4979-A794-FE142429FCFC}"/>
              </a:ext>
            </a:extLst>
          </p:cNvPr>
          <p:cNvPicPr preferRelativeResize="0"/>
          <p:nvPr/>
        </p:nvPicPr>
        <p:blipFill rotWithShape="1">
          <a:blip r:embed="rId9">
            <a:alphaModFix/>
          </a:blip>
          <a:srcRect/>
          <a:stretch/>
        </p:blipFill>
        <p:spPr>
          <a:xfrm>
            <a:off x="9836810" y="2935769"/>
            <a:ext cx="295233" cy="304757"/>
          </a:xfrm>
          <a:prstGeom prst="rect">
            <a:avLst/>
          </a:prstGeom>
          <a:noFill/>
          <a:ln>
            <a:noFill/>
          </a:ln>
        </p:spPr>
      </p:pic>
      <p:pic>
        <p:nvPicPr>
          <p:cNvPr id="106" name="Google Shape;394;p32">
            <a:extLst>
              <a:ext uri="{FF2B5EF4-FFF2-40B4-BE49-F238E27FC236}">
                <a16:creationId xmlns:a16="http://schemas.microsoft.com/office/drawing/2014/main" id="{885E3150-2298-4175-B34F-CDDB81AD20B4}"/>
              </a:ext>
            </a:extLst>
          </p:cNvPr>
          <p:cNvPicPr preferRelativeResize="0"/>
          <p:nvPr/>
        </p:nvPicPr>
        <p:blipFill rotWithShape="1">
          <a:blip r:embed="rId10">
            <a:alphaModFix/>
          </a:blip>
          <a:srcRect/>
          <a:stretch/>
        </p:blipFill>
        <p:spPr>
          <a:xfrm>
            <a:off x="9417340" y="4669960"/>
            <a:ext cx="285710" cy="285710"/>
          </a:xfrm>
          <a:prstGeom prst="rect">
            <a:avLst/>
          </a:prstGeom>
          <a:noFill/>
          <a:ln>
            <a:noFill/>
          </a:ln>
        </p:spPr>
      </p:pic>
      <p:pic>
        <p:nvPicPr>
          <p:cNvPr id="108" name="Google Shape;396;p32">
            <a:extLst>
              <a:ext uri="{FF2B5EF4-FFF2-40B4-BE49-F238E27FC236}">
                <a16:creationId xmlns:a16="http://schemas.microsoft.com/office/drawing/2014/main" id="{7430331B-0EAE-4068-9CDA-10D6AE34FBA9}"/>
              </a:ext>
            </a:extLst>
          </p:cNvPr>
          <p:cNvPicPr preferRelativeResize="0"/>
          <p:nvPr/>
        </p:nvPicPr>
        <p:blipFill rotWithShape="1">
          <a:blip r:embed="rId11">
            <a:alphaModFix/>
          </a:blip>
          <a:srcRect/>
          <a:stretch/>
        </p:blipFill>
        <p:spPr>
          <a:xfrm>
            <a:off x="459717" y="3817676"/>
            <a:ext cx="321586" cy="328285"/>
          </a:xfrm>
          <a:prstGeom prst="rect">
            <a:avLst/>
          </a:prstGeom>
          <a:noFill/>
          <a:ln>
            <a:noFill/>
          </a:ln>
        </p:spPr>
      </p:pic>
      <p:pic>
        <p:nvPicPr>
          <p:cNvPr id="109" name="Google Shape;397;p32">
            <a:extLst>
              <a:ext uri="{FF2B5EF4-FFF2-40B4-BE49-F238E27FC236}">
                <a16:creationId xmlns:a16="http://schemas.microsoft.com/office/drawing/2014/main" id="{0893349D-F58D-41AA-A953-AA72D15DDDF9}"/>
              </a:ext>
            </a:extLst>
          </p:cNvPr>
          <p:cNvPicPr preferRelativeResize="0"/>
          <p:nvPr/>
        </p:nvPicPr>
        <p:blipFill rotWithShape="1">
          <a:blip r:embed="rId12">
            <a:alphaModFix/>
          </a:blip>
          <a:srcRect/>
          <a:stretch/>
        </p:blipFill>
        <p:spPr>
          <a:xfrm flipH="1">
            <a:off x="6093050" y="4566204"/>
            <a:ext cx="380611" cy="320515"/>
          </a:xfrm>
          <a:prstGeom prst="rect">
            <a:avLst/>
          </a:prstGeom>
          <a:noFill/>
          <a:ln>
            <a:noFill/>
          </a:ln>
        </p:spPr>
      </p:pic>
      <p:sp>
        <p:nvSpPr>
          <p:cNvPr id="110" name="Google Shape;398;p32">
            <a:extLst>
              <a:ext uri="{FF2B5EF4-FFF2-40B4-BE49-F238E27FC236}">
                <a16:creationId xmlns:a16="http://schemas.microsoft.com/office/drawing/2014/main" id="{597DCC26-0E70-441A-A5E2-E1862A5459E8}"/>
              </a:ext>
            </a:extLst>
          </p:cNvPr>
          <p:cNvSpPr txBox="1"/>
          <p:nvPr/>
        </p:nvSpPr>
        <p:spPr>
          <a:xfrm>
            <a:off x="2387380" y="1854231"/>
            <a:ext cx="553152" cy="374752"/>
          </a:xfrm>
          <a:prstGeom prst="rect">
            <a:avLst/>
          </a:prstGeom>
          <a:solidFill>
            <a:schemeClr val="lt1"/>
          </a:solidFill>
          <a:ln>
            <a:noFill/>
          </a:ln>
        </p:spPr>
        <p:txBody>
          <a:bodyPr spcFirstLastPara="1" wrap="square" lIns="91412" tIns="45694" rIns="91412" bIns="45694" anchor="t" anchorCtr="0">
            <a:spAutoFit/>
          </a:bodyPr>
          <a:lstStyle/>
          <a:p>
            <a:pPr defTabSz="914225">
              <a:defRPr/>
            </a:pPr>
            <a:endParaRPr>
              <a:solidFill>
                <a:prstClr val="black"/>
              </a:solidFill>
              <a:latin typeface="Calibri"/>
              <a:ea typeface="Calibri"/>
              <a:cs typeface="Calibri"/>
              <a:sym typeface="Calibri"/>
            </a:endParaRPr>
          </a:p>
        </p:txBody>
      </p:sp>
      <p:sp>
        <p:nvSpPr>
          <p:cNvPr id="111" name="Google Shape;399;p32">
            <a:extLst>
              <a:ext uri="{FF2B5EF4-FFF2-40B4-BE49-F238E27FC236}">
                <a16:creationId xmlns:a16="http://schemas.microsoft.com/office/drawing/2014/main" id="{3536AAC1-481D-48E8-B588-93DB88DF3409}"/>
              </a:ext>
            </a:extLst>
          </p:cNvPr>
          <p:cNvSpPr txBox="1"/>
          <p:nvPr/>
        </p:nvSpPr>
        <p:spPr>
          <a:xfrm>
            <a:off x="1232028" y="1164877"/>
            <a:ext cx="2154768" cy="374752"/>
          </a:xfrm>
          <a:prstGeom prst="rect">
            <a:avLst/>
          </a:prstGeom>
          <a:noFill/>
          <a:ln>
            <a:noFill/>
          </a:ln>
        </p:spPr>
        <p:txBody>
          <a:bodyPr spcFirstLastPara="1" wrap="square" lIns="91412" tIns="45694" rIns="91412" bIns="45694" anchor="t" anchorCtr="0">
            <a:spAutoFit/>
          </a:bodyPr>
          <a:lstStyle/>
          <a:p>
            <a:pPr defTabSz="914225">
              <a:defRPr/>
            </a:pPr>
            <a:r>
              <a:rPr lang="en-US">
                <a:solidFill>
                  <a:prstClr val="white"/>
                </a:solidFill>
                <a:latin typeface="Quattrocento Sans"/>
                <a:ea typeface="Quattrocento Sans"/>
                <a:cs typeface="Quattrocento Sans"/>
                <a:sym typeface="Quattrocento Sans"/>
              </a:rPr>
              <a:t>Data Connectors</a:t>
            </a:r>
            <a:endParaRPr>
              <a:solidFill>
                <a:prstClr val="black"/>
              </a:solidFill>
              <a:latin typeface="Calibri" panose="020F0502020204030204"/>
            </a:endParaRPr>
          </a:p>
        </p:txBody>
      </p:sp>
      <p:pic>
        <p:nvPicPr>
          <p:cNvPr id="7" name="Google Shape;380;p32" descr="Diagram demonstrating Malicious URL detection, the link to the malicious URL, &amp; an icon displaying the fusiontest3">
            <a:extLst>
              <a:ext uri="{FF2B5EF4-FFF2-40B4-BE49-F238E27FC236}">
                <a16:creationId xmlns:a16="http://schemas.microsoft.com/office/drawing/2014/main" id="{35934110-4AF2-442B-B3A5-F75BC461C660}"/>
              </a:ext>
            </a:extLst>
          </p:cNvPr>
          <p:cNvPicPr preferRelativeResize="0"/>
          <p:nvPr/>
        </p:nvPicPr>
        <p:blipFill rotWithShape="1">
          <a:blip r:embed="rId13">
            <a:alphaModFix/>
          </a:blip>
          <a:srcRect/>
          <a:stretch/>
        </p:blipFill>
        <p:spPr>
          <a:xfrm>
            <a:off x="209671" y="4361149"/>
            <a:ext cx="2557667" cy="1495062"/>
          </a:xfrm>
          <a:prstGeom prst="rect">
            <a:avLst/>
          </a:prstGeom>
          <a:noFill/>
          <a:ln>
            <a:noFill/>
          </a:ln>
        </p:spPr>
      </p:pic>
      <p:pic>
        <p:nvPicPr>
          <p:cNvPr id="18" name="Google Shape;378;p32" descr="Screenshot of Threat Intelligence button">
            <a:extLst>
              <a:ext uri="{FF2B5EF4-FFF2-40B4-BE49-F238E27FC236}">
                <a16:creationId xmlns:a16="http://schemas.microsoft.com/office/drawing/2014/main" id="{1BC90A7E-B569-42D0-89B8-C1B40E39490A}"/>
              </a:ext>
            </a:extLst>
          </p:cNvPr>
          <p:cNvPicPr preferRelativeResize="0"/>
          <p:nvPr/>
        </p:nvPicPr>
        <p:blipFill rotWithShape="1">
          <a:blip r:embed="rId14">
            <a:alphaModFix/>
          </a:blip>
          <a:srcRect/>
          <a:stretch/>
        </p:blipFill>
        <p:spPr>
          <a:xfrm>
            <a:off x="3281565" y="6002072"/>
            <a:ext cx="2201922" cy="671439"/>
          </a:xfrm>
          <a:prstGeom prst="rect">
            <a:avLst/>
          </a:prstGeom>
          <a:noFill/>
          <a:ln>
            <a:noFill/>
          </a:ln>
        </p:spPr>
      </p:pic>
      <p:sp>
        <p:nvSpPr>
          <p:cNvPr id="20" name="Google Shape;400;p32">
            <a:extLst>
              <a:ext uri="{FF2B5EF4-FFF2-40B4-BE49-F238E27FC236}">
                <a16:creationId xmlns:a16="http://schemas.microsoft.com/office/drawing/2014/main" id="{CB9A4E61-A6F4-44AE-9E15-C6F5E9FA75B2}"/>
              </a:ext>
            </a:extLst>
          </p:cNvPr>
          <p:cNvSpPr txBox="1"/>
          <p:nvPr/>
        </p:nvSpPr>
        <p:spPr>
          <a:xfrm>
            <a:off x="7025799" y="1030389"/>
            <a:ext cx="2154768" cy="374752"/>
          </a:xfrm>
          <a:prstGeom prst="rect">
            <a:avLst/>
          </a:prstGeom>
          <a:noFill/>
          <a:ln>
            <a:noFill/>
          </a:ln>
        </p:spPr>
        <p:txBody>
          <a:bodyPr spcFirstLastPara="1" wrap="square" lIns="91412" tIns="45694" rIns="91412" bIns="45694" anchor="t" anchorCtr="0">
            <a:spAutoFit/>
          </a:bodyPr>
          <a:lstStyle/>
          <a:p>
            <a:pPr defTabSz="914225">
              <a:defRPr/>
            </a:pPr>
            <a:r>
              <a:rPr lang="en-US">
                <a:solidFill>
                  <a:prstClr val="white"/>
                </a:solidFill>
                <a:latin typeface="Quattrocento Sans"/>
                <a:ea typeface="Quattrocento Sans"/>
                <a:cs typeface="Quattrocento Sans"/>
                <a:sym typeface="Quattrocento Sans"/>
              </a:rPr>
              <a:t>Solutions</a:t>
            </a:r>
            <a:endParaRPr>
              <a:solidFill>
                <a:prstClr val="black"/>
              </a:solidFill>
              <a:latin typeface="Calibri" panose="020F0502020204030204"/>
            </a:endParaRPr>
          </a:p>
        </p:txBody>
      </p:sp>
      <p:pic>
        <p:nvPicPr>
          <p:cNvPr id="22" name="Google Shape;401;p32">
            <a:extLst>
              <a:ext uri="{FF2B5EF4-FFF2-40B4-BE49-F238E27FC236}">
                <a16:creationId xmlns:a16="http://schemas.microsoft.com/office/drawing/2014/main" id="{A847A5A5-04D2-4F34-8FEF-DF45CB536147}"/>
              </a:ext>
            </a:extLst>
          </p:cNvPr>
          <p:cNvPicPr preferRelativeResize="0"/>
          <p:nvPr/>
        </p:nvPicPr>
        <p:blipFill rotWithShape="1">
          <a:blip r:embed="rId15">
            <a:alphaModFix/>
          </a:blip>
          <a:srcRect/>
          <a:stretch/>
        </p:blipFill>
        <p:spPr>
          <a:xfrm>
            <a:off x="6744704" y="1078610"/>
            <a:ext cx="289513" cy="322412"/>
          </a:xfrm>
          <a:prstGeom prst="rect">
            <a:avLst/>
          </a:prstGeom>
          <a:noFill/>
          <a:ln>
            <a:noFill/>
          </a:ln>
        </p:spPr>
      </p:pic>
      <p:pic>
        <p:nvPicPr>
          <p:cNvPr id="24" name="Picture 23">
            <a:extLst>
              <a:ext uri="{FF2B5EF4-FFF2-40B4-BE49-F238E27FC236}">
                <a16:creationId xmlns:a16="http://schemas.microsoft.com/office/drawing/2014/main" id="{38B79175-22FB-4BFA-AD41-67465518D1F1}"/>
              </a:ext>
            </a:extLst>
          </p:cNvPr>
          <p:cNvPicPr>
            <a:picLocks noChangeAspect="1"/>
          </p:cNvPicPr>
          <p:nvPr/>
        </p:nvPicPr>
        <p:blipFill>
          <a:blip r:embed="rId16"/>
          <a:stretch>
            <a:fillRect/>
          </a:stretch>
        </p:blipFill>
        <p:spPr>
          <a:xfrm>
            <a:off x="6027469" y="1666506"/>
            <a:ext cx="3400327" cy="669890"/>
          </a:xfrm>
          <a:prstGeom prst="rect">
            <a:avLst/>
          </a:prstGeom>
        </p:spPr>
      </p:pic>
      <p:pic>
        <p:nvPicPr>
          <p:cNvPr id="29" name="Picture 28">
            <a:extLst>
              <a:ext uri="{FF2B5EF4-FFF2-40B4-BE49-F238E27FC236}">
                <a16:creationId xmlns:a16="http://schemas.microsoft.com/office/drawing/2014/main" id="{6AA4F489-881E-43BB-9C39-597E29DE877C}"/>
              </a:ext>
            </a:extLst>
          </p:cNvPr>
          <p:cNvPicPr>
            <a:picLocks noChangeAspect="1"/>
          </p:cNvPicPr>
          <p:nvPr/>
        </p:nvPicPr>
        <p:blipFill>
          <a:blip r:embed="rId17"/>
          <a:stretch>
            <a:fillRect/>
          </a:stretch>
        </p:blipFill>
        <p:spPr>
          <a:xfrm>
            <a:off x="5506706" y="5154206"/>
            <a:ext cx="2913795" cy="255886"/>
          </a:xfrm>
          <a:prstGeom prst="rect">
            <a:avLst/>
          </a:prstGeom>
        </p:spPr>
      </p:pic>
      <p:pic>
        <p:nvPicPr>
          <p:cNvPr id="119" name="Google Shape;395;p32">
            <a:extLst>
              <a:ext uri="{FF2B5EF4-FFF2-40B4-BE49-F238E27FC236}">
                <a16:creationId xmlns:a16="http://schemas.microsoft.com/office/drawing/2014/main" id="{119667A3-CFA1-405B-B4B9-580766BBB127}"/>
              </a:ext>
            </a:extLst>
          </p:cNvPr>
          <p:cNvPicPr preferRelativeResize="0"/>
          <p:nvPr/>
        </p:nvPicPr>
        <p:blipFill rotWithShape="1">
          <a:blip r:embed="rId18">
            <a:alphaModFix/>
          </a:blip>
          <a:srcRect/>
          <a:stretch/>
        </p:blipFill>
        <p:spPr>
          <a:xfrm>
            <a:off x="4267290" y="2927947"/>
            <a:ext cx="268837" cy="276305"/>
          </a:xfrm>
          <a:prstGeom prst="rect">
            <a:avLst/>
          </a:prstGeom>
          <a:noFill/>
          <a:ln>
            <a:noFill/>
          </a:ln>
        </p:spPr>
      </p:pic>
    </p:spTree>
    <p:extLst>
      <p:ext uri="{BB962C8B-B14F-4D97-AF65-F5344CB8AC3E}">
        <p14:creationId xmlns:p14="http://schemas.microsoft.com/office/powerpoint/2010/main" val="48825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22A74A9-A8F8-4A8E-9EFF-D32137BACC13}"/>
              </a:ext>
            </a:extLst>
          </p:cNvPr>
          <p:cNvSpPr txBox="1"/>
          <p:nvPr/>
        </p:nvSpPr>
        <p:spPr>
          <a:xfrm>
            <a:off x="7305091" y="2656465"/>
            <a:ext cx="444289" cy="531737"/>
          </a:xfrm>
          <a:prstGeom prst="rect">
            <a:avLst/>
          </a:prstGeom>
          <a:noFill/>
        </p:spPr>
        <p:txBody>
          <a:bodyPr wrap="none" rtlCol="0">
            <a:spAutoFit/>
          </a:bodyPr>
          <a:lstStyle/>
          <a:p>
            <a:pPr defTabSz="914225">
              <a:defRPr/>
            </a:pPr>
            <a:r>
              <a:rPr lang="en-US" sz="2800" b="1">
                <a:solidFill>
                  <a:srgbClr val="000000"/>
                </a:solidFill>
                <a:latin typeface="Segoe UI"/>
              </a:rPr>
              <a:t>+</a:t>
            </a:r>
          </a:p>
        </p:txBody>
      </p:sp>
      <p:pic>
        <p:nvPicPr>
          <p:cNvPr id="19" name="Picture 18">
            <a:extLst>
              <a:ext uri="{FF2B5EF4-FFF2-40B4-BE49-F238E27FC236}">
                <a16:creationId xmlns:a16="http://schemas.microsoft.com/office/drawing/2014/main" id="{E524D4BF-7E6D-437B-8D22-F00A289B30B3}"/>
              </a:ext>
            </a:extLst>
          </p:cNvPr>
          <p:cNvPicPr>
            <a:picLocks noChangeAspect="1"/>
          </p:cNvPicPr>
          <p:nvPr/>
        </p:nvPicPr>
        <p:blipFill>
          <a:blip r:embed="rId3"/>
          <a:stretch>
            <a:fillRect/>
          </a:stretch>
        </p:blipFill>
        <p:spPr>
          <a:xfrm>
            <a:off x="10296949" y="2514731"/>
            <a:ext cx="604950" cy="638084"/>
          </a:xfrm>
          <a:prstGeom prst="rect">
            <a:avLst/>
          </a:prstGeom>
        </p:spPr>
      </p:pic>
      <p:grpSp>
        <p:nvGrpSpPr>
          <p:cNvPr id="35" name="Group 34">
            <a:extLst>
              <a:ext uri="{FF2B5EF4-FFF2-40B4-BE49-F238E27FC236}">
                <a16:creationId xmlns:a16="http://schemas.microsoft.com/office/drawing/2014/main" id="{0D628893-E0B8-4ACF-84EB-86D1031CECE2}"/>
              </a:ext>
            </a:extLst>
          </p:cNvPr>
          <p:cNvGrpSpPr/>
          <p:nvPr/>
        </p:nvGrpSpPr>
        <p:grpSpPr>
          <a:xfrm>
            <a:off x="6402896" y="2714524"/>
            <a:ext cx="884187" cy="503908"/>
            <a:chOff x="5038727" y="4735139"/>
            <a:chExt cx="2103453" cy="1209612"/>
          </a:xfrm>
        </p:grpSpPr>
        <p:sp>
          <p:nvSpPr>
            <p:cNvPr id="36" name="Oval 35">
              <a:extLst>
                <a:ext uri="{FF2B5EF4-FFF2-40B4-BE49-F238E27FC236}">
                  <a16:creationId xmlns:a16="http://schemas.microsoft.com/office/drawing/2014/main" id="{FBEC1600-B8D5-4627-A8BE-32B5B39E79AB}"/>
                </a:ext>
              </a:extLst>
            </p:cNvPr>
            <p:cNvSpPr/>
            <p:nvPr/>
          </p:nvSpPr>
          <p:spPr>
            <a:xfrm>
              <a:off x="5038727" y="5420941"/>
              <a:ext cx="217502" cy="2286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FFFFFF"/>
                </a:solidFill>
                <a:latin typeface="Segoe UI"/>
              </a:endParaRPr>
            </a:p>
          </p:txBody>
        </p:sp>
        <p:sp>
          <p:nvSpPr>
            <p:cNvPr id="37" name="Oval 36">
              <a:extLst>
                <a:ext uri="{FF2B5EF4-FFF2-40B4-BE49-F238E27FC236}">
                  <a16:creationId xmlns:a16="http://schemas.microsoft.com/office/drawing/2014/main" id="{13F637C5-5E1B-4D30-A8F9-F9B2064F4899}"/>
                </a:ext>
              </a:extLst>
            </p:cNvPr>
            <p:cNvSpPr/>
            <p:nvPr/>
          </p:nvSpPr>
          <p:spPr>
            <a:xfrm>
              <a:off x="5615568" y="5189180"/>
              <a:ext cx="217502" cy="22860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FFFFFF"/>
                </a:solidFill>
                <a:latin typeface="Segoe UI"/>
              </a:endParaRPr>
            </a:p>
          </p:txBody>
        </p:sp>
        <p:sp>
          <p:nvSpPr>
            <p:cNvPr id="38" name="Oval 37">
              <a:extLst>
                <a:ext uri="{FF2B5EF4-FFF2-40B4-BE49-F238E27FC236}">
                  <a16:creationId xmlns:a16="http://schemas.microsoft.com/office/drawing/2014/main" id="{C1654A8C-B198-4B2C-A01D-F617158C50C1}"/>
                </a:ext>
              </a:extLst>
            </p:cNvPr>
            <p:cNvSpPr/>
            <p:nvPr/>
          </p:nvSpPr>
          <p:spPr>
            <a:xfrm>
              <a:off x="6232021" y="5398584"/>
              <a:ext cx="217502" cy="2286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FFFFFF"/>
                </a:solidFill>
                <a:latin typeface="Segoe UI"/>
              </a:endParaRPr>
            </a:p>
          </p:txBody>
        </p:sp>
        <p:sp>
          <p:nvSpPr>
            <p:cNvPr id="39" name="Oval 38">
              <a:extLst>
                <a:ext uri="{FF2B5EF4-FFF2-40B4-BE49-F238E27FC236}">
                  <a16:creationId xmlns:a16="http://schemas.microsoft.com/office/drawing/2014/main" id="{1FD7F0BA-2461-461A-B0A2-C863655ECB4B}"/>
                </a:ext>
              </a:extLst>
            </p:cNvPr>
            <p:cNvSpPr/>
            <p:nvPr/>
          </p:nvSpPr>
          <p:spPr>
            <a:xfrm>
              <a:off x="6195338" y="4925692"/>
              <a:ext cx="217502" cy="22860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FFFFFF"/>
                </a:solidFill>
                <a:latin typeface="Segoe UI"/>
              </a:endParaRPr>
            </a:p>
          </p:txBody>
        </p:sp>
        <p:sp>
          <p:nvSpPr>
            <p:cNvPr id="40" name="Oval 39">
              <a:extLst>
                <a:ext uri="{FF2B5EF4-FFF2-40B4-BE49-F238E27FC236}">
                  <a16:creationId xmlns:a16="http://schemas.microsoft.com/office/drawing/2014/main" id="{1EC42DA7-4559-4F59-A295-5AF5FE3E4A8D}"/>
                </a:ext>
              </a:extLst>
            </p:cNvPr>
            <p:cNvSpPr/>
            <p:nvPr/>
          </p:nvSpPr>
          <p:spPr>
            <a:xfrm>
              <a:off x="5603273" y="4735139"/>
              <a:ext cx="217502" cy="22860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FFFFFF"/>
                </a:solidFill>
                <a:latin typeface="Segoe UI"/>
              </a:endParaRPr>
            </a:p>
          </p:txBody>
        </p:sp>
        <p:sp>
          <p:nvSpPr>
            <p:cNvPr id="41" name="Oval 40">
              <a:extLst>
                <a:ext uri="{FF2B5EF4-FFF2-40B4-BE49-F238E27FC236}">
                  <a16:creationId xmlns:a16="http://schemas.microsoft.com/office/drawing/2014/main" id="{37178429-8401-4D66-92D0-93FDC49FD74D}"/>
                </a:ext>
              </a:extLst>
            </p:cNvPr>
            <p:cNvSpPr/>
            <p:nvPr/>
          </p:nvSpPr>
          <p:spPr>
            <a:xfrm>
              <a:off x="5615568" y="5716149"/>
              <a:ext cx="217502" cy="228602"/>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FFFFFF"/>
                </a:solidFill>
                <a:latin typeface="Segoe UI"/>
              </a:endParaRPr>
            </a:p>
          </p:txBody>
        </p:sp>
        <p:sp>
          <p:nvSpPr>
            <p:cNvPr id="42" name="Oval 41">
              <a:extLst>
                <a:ext uri="{FF2B5EF4-FFF2-40B4-BE49-F238E27FC236}">
                  <a16:creationId xmlns:a16="http://schemas.microsoft.com/office/drawing/2014/main" id="{397277A5-0733-46EF-961A-FB55ECB0EEC2}"/>
                </a:ext>
              </a:extLst>
            </p:cNvPr>
            <p:cNvSpPr/>
            <p:nvPr/>
          </p:nvSpPr>
          <p:spPr>
            <a:xfrm>
              <a:off x="6924678" y="5379469"/>
              <a:ext cx="217502" cy="228602"/>
            </a:xfrm>
            <a:prstGeom prst="ellipse">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FFFFFF"/>
                </a:solidFill>
                <a:latin typeface="Segoe UI"/>
              </a:endParaRPr>
            </a:p>
          </p:txBody>
        </p:sp>
        <p:sp>
          <p:nvSpPr>
            <p:cNvPr id="43" name="Oval 42">
              <a:extLst>
                <a:ext uri="{FF2B5EF4-FFF2-40B4-BE49-F238E27FC236}">
                  <a16:creationId xmlns:a16="http://schemas.microsoft.com/office/drawing/2014/main" id="{E344C625-BB9F-4566-A991-6EABC3F8E132}"/>
                </a:ext>
              </a:extLst>
            </p:cNvPr>
            <p:cNvSpPr/>
            <p:nvPr/>
          </p:nvSpPr>
          <p:spPr>
            <a:xfrm>
              <a:off x="6924676" y="4925690"/>
              <a:ext cx="217502" cy="22860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FFFFFF"/>
                </a:solidFill>
                <a:latin typeface="Segoe UI"/>
              </a:endParaRPr>
            </a:p>
          </p:txBody>
        </p:sp>
        <p:cxnSp>
          <p:nvCxnSpPr>
            <p:cNvPr id="44" name="Straight Arrow Connector 43">
              <a:extLst>
                <a:ext uri="{FF2B5EF4-FFF2-40B4-BE49-F238E27FC236}">
                  <a16:creationId xmlns:a16="http://schemas.microsoft.com/office/drawing/2014/main" id="{3B5297E9-DCC7-4BFB-816E-2F2BCBDEA792}"/>
                </a:ext>
              </a:extLst>
            </p:cNvPr>
            <p:cNvCxnSpPr>
              <a:cxnSpLocks/>
              <a:stCxn id="36" idx="5"/>
              <a:endCxn id="41" idx="2"/>
            </p:cNvCxnSpPr>
            <p:nvPr/>
          </p:nvCxnSpPr>
          <p:spPr>
            <a:xfrm>
              <a:off x="5224377" y="5616066"/>
              <a:ext cx="391192" cy="214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9DDF219-9460-4A39-A603-881512A12F9F}"/>
                </a:ext>
              </a:extLst>
            </p:cNvPr>
            <p:cNvCxnSpPr>
              <a:cxnSpLocks/>
              <a:stCxn id="41" idx="6"/>
              <a:endCxn id="38" idx="3"/>
            </p:cNvCxnSpPr>
            <p:nvPr/>
          </p:nvCxnSpPr>
          <p:spPr>
            <a:xfrm flipV="1">
              <a:off x="5833070" y="5593709"/>
              <a:ext cx="430803" cy="236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2066F6-43E1-4F86-8118-4DE455EDCC65}"/>
                </a:ext>
              </a:extLst>
            </p:cNvPr>
            <p:cNvCxnSpPr>
              <a:cxnSpLocks/>
              <a:stCxn id="36" idx="7"/>
              <a:endCxn id="37" idx="3"/>
            </p:cNvCxnSpPr>
            <p:nvPr/>
          </p:nvCxnSpPr>
          <p:spPr>
            <a:xfrm flipV="1">
              <a:off x="5224377" y="5384305"/>
              <a:ext cx="423044" cy="7011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203BE96D-6DD3-46B2-B6E7-4A7E1A43C422}"/>
                </a:ext>
              </a:extLst>
            </p:cNvPr>
            <p:cNvCxnSpPr>
              <a:cxnSpLocks/>
              <a:stCxn id="37" idx="6"/>
              <a:endCxn id="39" idx="3"/>
            </p:cNvCxnSpPr>
            <p:nvPr/>
          </p:nvCxnSpPr>
          <p:spPr>
            <a:xfrm flipV="1">
              <a:off x="5833070" y="5120817"/>
              <a:ext cx="394120" cy="182664"/>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7AD21B3B-8B8C-4F10-B137-4C60741A0064}"/>
                </a:ext>
              </a:extLst>
            </p:cNvPr>
            <p:cNvCxnSpPr>
              <a:cxnSpLocks/>
              <a:stCxn id="39" idx="6"/>
              <a:endCxn id="42" idx="1"/>
            </p:cNvCxnSpPr>
            <p:nvPr/>
          </p:nvCxnSpPr>
          <p:spPr>
            <a:xfrm>
              <a:off x="6412840" y="5039993"/>
              <a:ext cx="543690" cy="372953"/>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aphicFrame>
        <p:nvGraphicFramePr>
          <p:cNvPr id="63" name="Table 62">
            <a:extLst>
              <a:ext uri="{FF2B5EF4-FFF2-40B4-BE49-F238E27FC236}">
                <a16:creationId xmlns:a16="http://schemas.microsoft.com/office/drawing/2014/main" id="{1AC937FA-B391-428C-B341-0919EC190913}"/>
              </a:ext>
            </a:extLst>
          </p:cNvPr>
          <p:cNvGraphicFramePr>
            <a:graphicFrameLocks noGrp="1"/>
          </p:cNvGraphicFramePr>
          <p:nvPr/>
        </p:nvGraphicFramePr>
        <p:xfrm>
          <a:off x="9239563" y="2562841"/>
          <a:ext cx="774522" cy="559528"/>
        </p:xfrm>
        <a:graphic>
          <a:graphicData uri="http://schemas.openxmlformats.org/drawingml/2006/table">
            <a:tbl>
              <a:tblPr firstRow="1" bandRow="1">
                <a:tableStyleId>{5940675A-B579-460E-94D1-54222C63F5DA}</a:tableStyleId>
              </a:tblPr>
              <a:tblGrid>
                <a:gridCol w="198147">
                  <a:extLst>
                    <a:ext uri="{9D8B030D-6E8A-4147-A177-3AD203B41FA5}">
                      <a16:colId xmlns:a16="http://schemas.microsoft.com/office/drawing/2014/main" val="2055020298"/>
                    </a:ext>
                  </a:extLst>
                </a:gridCol>
                <a:gridCol w="192125">
                  <a:extLst>
                    <a:ext uri="{9D8B030D-6E8A-4147-A177-3AD203B41FA5}">
                      <a16:colId xmlns:a16="http://schemas.microsoft.com/office/drawing/2014/main" val="1802661100"/>
                    </a:ext>
                  </a:extLst>
                </a:gridCol>
                <a:gridCol w="192125">
                  <a:extLst>
                    <a:ext uri="{9D8B030D-6E8A-4147-A177-3AD203B41FA5}">
                      <a16:colId xmlns:a16="http://schemas.microsoft.com/office/drawing/2014/main" val="24178268"/>
                    </a:ext>
                  </a:extLst>
                </a:gridCol>
                <a:gridCol w="192125">
                  <a:extLst>
                    <a:ext uri="{9D8B030D-6E8A-4147-A177-3AD203B41FA5}">
                      <a16:colId xmlns:a16="http://schemas.microsoft.com/office/drawing/2014/main" val="1416071408"/>
                    </a:ext>
                  </a:extLst>
                </a:gridCol>
              </a:tblGrid>
              <a:tr h="139866">
                <a:tc>
                  <a:txBody>
                    <a:bodyPr/>
                    <a:lstStyle/>
                    <a:p>
                      <a:r>
                        <a:rPr lang="en-US" sz="700"/>
                        <a:t>2.4</a:t>
                      </a:r>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a:t>1.5</a:t>
                      </a:r>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a:t>2.3</a:t>
                      </a:r>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a:t>1.1</a:t>
                      </a:r>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81462"/>
                  </a:ext>
                </a:extLst>
              </a:tr>
              <a:tr h="139866">
                <a:tc>
                  <a:txBody>
                    <a:bodyPr/>
                    <a:lstStyle/>
                    <a:p>
                      <a:r>
                        <a:rPr lang="en-US" sz="700"/>
                        <a:t>….</a:t>
                      </a:r>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7814571"/>
                  </a:ext>
                </a:extLst>
              </a:tr>
              <a:tr h="139866">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6003498"/>
                  </a:ext>
                </a:extLst>
              </a:tr>
              <a:tr h="139866">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700"/>
                    </a:p>
                  </a:txBody>
                  <a:tcPr marL="33201" marR="33201" marT="16601" marB="166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546079"/>
                  </a:ext>
                </a:extLst>
              </a:tr>
            </a:tbl>
          </a:graphicData>
        </a:graphic>
      </p:graphicFrame>
      <p:pic>
        <p:nvPicPr>
          <p:cNvPr id="2" name="Picture 1">
            <a:extLst>
              <a:ext uri="{FF2B5EF4-FFF2-40B4-BE49-F238E27FC236}">
                <a16:creationId xmlns:a16="http://schemas.microsoft.com/office/drawing/2014/main" id="{3D0382FE-FE6B-40A4-8885-36F5354561E5}"/>
              </a:ext>
            </a:extLst>
          </p:cNvPr>
          <p:cNvPicPr>
            <a:picLocks noChangeAspect="1"/>
          </p:cNvPicPr>
          <p:nvPr/>
        </p:nvPicPr>
        <p:blipFill>
          <a:blip r:embed="rId4"/>
          <a:stretch>
            <a:fillRect/>
          </a:stretch>
        </p:blipFill>
        <p:spPr>
          <a:xfrm>
            <a:off x="7626411" y="2652315"/>
            <a:ext cx="1143830" cy="581176"/>
          </a:xfrm>
          <a:prstGeom prst="rect">
            <a:avLst/>
          </a:prstGeom>
        </p:spPr>
      </p:pic>
      <p:sp>
        <p:nvSpPr>
          <p:cNvPr id="11" name="Title 10">
            <a:extLst>
              <a:ext uri="{FF2B5EF4-FFF2-40B4-BE49-F238E27FC236}">
                <a16:creationId xmlns:a16="http://schemas.microsoft.com/office/drawing/2014/main" id="{A9FCC618-D2EA-4A10-A9D2-2BA68A5CE29B}"/>
              </a:ext>
            </a:extLst>
          </p:cNvPr>
          <p:cNvSpPr>
            <a:spLocks noGrp="1"/>
          </p:cNvSpPr>
          <p:nvPr>
            <p:ph type="title"/>
          </p:nvPr>
        </p:nvSpPr>
        <p:spPr>
          <a:xfrm>
            <a:off x="569997" y="382047"/>
            <a:ext cx="11011180" cy="430826"/>
          </a:xfrm>
        </p:spPr>
        <p:txBody>
          <a:bodyPr/>
          <a:lstStyle/>
          <a:p>
            <a:r>
              <a:rPr lang="en-US" sz="2800" dirty="0"/>
              <a:t>Microsoft Sentinel  </a:t>
            </a:r>
            <a:r>
              <a:rPr lang="en-US" sz="2800" dirty="0">
                <a:solidFill>
                  <a:schemeClr val="tx1">
                    <a:alpha val="30000"/>
                  </a:schemeClr>
                </a:solidFill>
                <a:cs typeface="Segoe UI Semilight" panose="020B0402040204020203" pitchFamily="34" charset="0"/>
              </a:rPr>
              <a:t>|</a:t>
            </a:r>
            <a:r>
              <a:rPr lang="en-US" sz="2800" dirty="0"/>
              <a:t>  Fusion – Advanced Multistage Attack Detection</a:t>
            </a:r>
          </a:p>
        </p:txBody>
      </p:sp>
      <p:sp>
        <p:nvSpPr>
          <p:cNvPr id="49" name="Title 1">
            <a:extLst>
              <a:ext uri="{FF2B5EF4-FFF2-40B4-BE49-F238E27FC236}">
                <a16:creationId xmlns:a16="http://schemas.microsoft.com/office/drawing/2014/main" id="{0CA13DCF-A894-4580-8979-54130591D4A7}"/>
              </a:ext>
            </a:extLst>
          </p:cNvPr>
          <p:cNvSpPr txBox="1">
            <a:spLocks/>
          </p:cNvSpPr>
          <p:nvPr/>
        </p:nvSpPr>
        <p:spPr>
          <a:xfrm>
            <a:off x="569997" y="1087438"/>
            <a:ext cx="11876543" cy="492443"/>
          </a:xfrm>
          <a:prstGeom prst="rect">
            <a:avLst/>
          </a:prstGeom>
        </p:spPr>
        <p:txBody>
          <a:bodyPr vert="horz" wrap="square" lIns="0" tIns="0" rIns="0" bIns="0" rtlCol="0" anchor="t">
            <a:spAutoFit/>
          </a:bodyPr>
          <a:lstStyle>
            <a:defPPr>
              <a:defRPr lang="en-US"/>
            </a:defPPr>
            <a:lvl1pPr defTabSz="932462">
              <a:lnSpc>
                <a:spcPct val="100000"/>
              </a:lnSpc>
              <a:spcBef>
                <a:spcPct val="0"/>
              </a:spcBef>
              <a:buNone/>
              <a:defRPr sz="2000" b="0" cap="none" spc="0" baseline="0">
                <a:ln>
                  <a:noFill/>
                </a:ln>
                <a:gradFill>
                  <a:gsLst>
                    <a:gs pos="1250">
                      <a:schemeClr val="tx1"/>
                    </a:gs>
                    <a:gs pos="100000">
                      <a:schemeClr val="tx1"/>
                    </a:gs>
                  </a:gsLst>
                  <a:lin ang="5400000" scaled="0"/>
                </a:gradFill>
                <a:effectLst/>
                <a:latin typeface="+mj-lt"/>
              </a:defRPr>
            </a:lvl1pPr>
          </a:lstStyle>
          <a:p>
            <a:pPr defTabSz="932283">
              <a:defRPr/>
            </a:pPr>
            <a:r>
              <a:rPr lang="en-US" sz="1600">
                <a:gradFill>
                  <a:gsLst>
                    <a:gs pos="1250">
                      <a:srgbClr val="000000"/>
                    </a:gs>
                    <a:gs pos="100000">
                      <a:srgbClr val="000000"/>
                    </a:gs>
                  </a:gsLst>
                  <a:lin ang="5400000" scaled="0"/>
                </a:gradFill>
                <a:latin typeface="Segoe UI"/>
              </a:rPr>
              <a:t>Analyzing activities across multiple cloud services into high-fidelity security cases </a:t>
            </a:r>
            <a:br>
              <a:rPr lang="en-US" sz="1600">
                <a:gradFill>
                  <a:gsLst>
                    <a:gs pos="1250">
                      <a:srgbClr val="000000"/>
                    </a:gs>
                    <a:gs pos="100000">
                      <a:srgbClr val="000000"/>
                    </a:gs>
                  </a:gsLst>
                  <a:lin ang="5400000" scaled="0"/>
                </a:gradFill>
                <a:latin typeface="Segoe UI"/>
              </a:rPr>
            </a:br>
            <a:r>
              <a:rPr lang="en-US" sz="1600">
                <a:gradFill>
                  <a:gsLst>
                    <a:gs pos="1250">
                      <a:srgbClr val="000000"/>
                    </a:gs>
                    <a:gs pos="100000">
                      <a:srgbClr val="000000"/>
                    </a:gs>
                  </a:gsLst>
                  <a:lin ang="5400000" scaled="0"/>
                </a:gradFill>
                <a:latin typeface="Segoe UI"/>
              </a:rPr>
              <a:t>using Graph-powered Machine Learning</a:t>
            </a:r>
          </a:p>
        </p:txBody>
      </p:sp>
      <p:sp>
        <p:nvSpPr>
          <p:cNvPr id="51" name="Rectangle 50">
            <a:extLst>
              <a:ext uri="{FF2B5EF4-FFF2-40B4-BE49-F238E27FC236}">
                <a16:creationId xmlns:a16="http://schemas.microsoft.com/office/drawing/2014/main" id="{0C0D2A1B-74C0-4F08-9E07-D03C74B81C20}"/>
              </a:ext>
            </a:extLst>
          </p:cNvPr>
          <p:cNvSpPr/>
          <p:nvPr/>
        </p:nvSpPr>
        <p:spPr bwMode="auto">
          <a:xfrm>
            <a:off x="629425" y="1884585"/>
            <a:ext cx="2496616" cy="619261"/>
          </a:xfrm>
          <a:prstGeom prst="rect">
            <a:avLst/>
          </a:prstGeom>
          <a:no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t" anchorCtr="0" compatLnSpc="1">
            <a:prstTxWarp prst="textNoShape">
              <a:avLst/>
            </a:prstTxWarp>
          </a:bodyPr>
          <a:lstStyle/>
          <a:p>
            <a:pPr defTabSz="932293" fontAlgn="base">
              <a:spcBef>
                <a:spcPct val="0"/>
              </a:spcBef>
              <a:spcAft>
                <a:spcPct val="0"/>
              </a:spcAft>
              <a:defRPr/>
            </a:pPr>
            <a:r>
              <a:rPr lang="en-US" sz="1600">
                <a:gradFill>
                  <a:gsLst>
                    <a:gs pos="1250">
                      <a:srgbClr val="0078D4"/>
                    </a:gs>
                    <a:gs pos="100000">
                      <a:srgbClr val="0078D4"/>
                    </a:gs>
                  </a:gsLst>
                  <a:lin ang="5400000" scaled="0"/>
                </a:gradFill>
                <a:latin typeface="Segoe UI Semibold"/>
              </a:rPr>
              <a:t>Activity</a:t>
            </a:r>
          </a:p>
        </p:txBody>
      </p:sp>
      <p:sp>
        <p:nvSpPr>
          <p:cNvPr id="52" name="Rectangle 51">
            <a:extLst>
              <a:ext uri="{FF2B5EF4-FFF2-40B4-BE49-F238E27FC236}">
                <a16:creationId xmlns:a16="http://schemas.microsoft.com/office/drawing/2014/main" id="{9A085730-9CA9-4894-ADF4-7AB5DE83C5B0}"/>
              </a:ext>
            </a:extLst>
          </p:cNvPr>
          <p:cNvSpPr/>
          <p:nvPr/>
        </p:nvSpPr>
        <p:spPr bwMode="auto">
          <a:xfrm>
            <a:off x="3456947" y="1884585"/>
            <a:ext cx="2496616" cy="619261"/>
          </a:xfrm>
          <a:prstGeom prst="rect">
            <a:avLst/>
          </a:prstGeom>
          <a:no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t" anchorCtr="0" compatLnSpc="1">
            <a:prstTxWarp prst="textNoShape">
              <a:avLst/>
            </a:prstTxWarp>
          </a:bodyPr>
          <a:lstStyle/>
          <a:p>
            <a:pPr defTabSz="932293" fontAlgn="base">
              <a:spcBef>
                <a:spcPct val="0"/>
              </a:spcBef>
              <a:spcAft>
                <a:spcPct val="0"/>
              </a:spcAft>
              <a:defRPr/>
            </a:pPr>
            <a:r>
              <a:rPr lang="en-US" sz="1600">
                <a:gradFill>
                  <a:gsLst>
                    <a:gs pos="1250">
                      <a:srgbClr val="0078D4"/>
                    </a:gs>
                    <a:gs pos="100000">
                      <a:srgbClr val="0078D4"/>
                    </a:gs>
                  </a:gsLst>
                  <a:lin ang="5400000" scaled="0"/>
                </a:gradFill>
                <a:latin typeface="Segoe UI Semibold"/>
              </a:rPr>
              <a:t>Anomalous signals</a:t>
            </a:r>
          </a:p>
        </p:txBody>
      </p:sp>
      <p:sp>
        <p:nvSpPr>
          <p:cNvPr id="54" name="Rectangle 53">
            <a:extLst>
              <a:ext uri="{FF2B5EF4-FFF2-40B4-BE49-F238E27FC236}">
                <a16:creationId xmlns:a16="http://schemas.microsoft.com/office/drawing/2014/main" id="{9E08EC2C-303F-4143-AAAF-9344F0CCACC9}"/>
              </a:ext>
            </a:extLst>
          </p:cNvPr>
          <p:cNvSpPr/>
          <p:nvPr/>
        </p:nvSpPr>
        <p:spPr bwMode="auto">
          <a:xfrm>
            <a:off x="6284470" y="1884585"/>
            <a:ext cx="2496616" cy="619261"/>
          </a:xfrm>
          <a:prstGeom prst="rect">
            <a:avLst/>
          </a:prstGeom>
          <a:no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t" anchorCtr="0" compatLnSpc="1">
            <a:prstTxWarp prst="textNoShape">
              <a:avLst/>
            </a:prstTxWarp>
          </a:bodyPr>
          <a:lstStyle/>
          <a:p>
            <a:pPr defTabSz="932293" fontAlgn="base">
              <a:spcBef>
                <a:spcPct val="0"/>
              </a:spcBef>
              <a:spcAft>
                <a:spcPct val="0"/>
              </a:spcAft>
              <a:defRPr/>
            </a:pPr>
            <a:r>
              <a:rPr lang="en-US" sz="1600">
                <a:gradFill>
                  <a:gsLst>
                    <a:gs pos="1250">
                      <a:srgbClr val="0078D4"/>
                    </a:gs>
                    <a:gs pos="100000">
                      <a:srgbClr val="0078D4"/>
                    </a:gs>
                  </a:gsLst>
                  <a:lin ang="5400000" scaled="0"/>
                </a:gradFill>
                <a:latin typeface="Segoe UI Semibold"/>
              </a:rPr>
              <a:t>Graph-powered ML + probabilistic kill chain</a:t>
            </a:r>
          </a:p>
        </p:txBody>
      </p:sp>
      <p:sp>
        <p:nvSpPr>
          <p:cNvPr id="55" name="Rectangle 54">
            <a:extLst>
              <a:ext uri="{FF2B5EF4-FFF2-40B4-BE49-F238E27FC236}">
                <a16:creationId xmlns:a16="http://schemas.microsoft.com/office/drawing/2014/main" id="{114ACE99-675B-4AD4-A302-01C1107967CB}"/>
              </a:ext>
            </a:extLst>
          </p:cNvPr>
          <p:cNvSpPr/>
          <p:nvPr/>
        </p:nvSpPr>
        <p:spPr bwMode="auto">
          <a:xfrm>
            <a:off x="9111990" y="1884585"/>
            <a:ext cx="2496616" cy="619261"/>
          </a:xfrm>
          <a:prstGeom prst="rect">
            <a:avLst/>
          </a:prstGeom>
          <a:noFill/>
          <a:ln w="1079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t" anchorCtr="0" compatLnSpc="1">
            <a:prstTxWarp prst="textNoShape">
              <a:avLst/>
            </a:prstTxWarp>
          </a:bodyPr>
          <a:lstStyle/>
          <a:p>
            <a:pPr defTabSz="932293" fontAlgn="base">
              <a:spcBef>
                <a:spcPct val="0"/>
              </a:spcBef>
              <a:spcAft>
                <a:spcPct val="0"/>
              </a:spcAft>
              <a:defRPr/>
            </a:pPr>
            <a:r>
              <a:rPr lang="en-US" sz="1600">
                <a:gradFill>
                  <a:gsLst>
                    <a:gs pos="1250">
                      <a:srgbClr val="0078D4"/>
                    </a:gs>
                    <a:gs pos="100000">
                      <a:srgbClr val="0078D4"/>
                    </a:gs>
                  </a:gsLst>
                  <a:lin ang="5400000" scaled="0"/>
                </a:gradFill>
                <a:latin typeface="Segoe UI Semibold"/>
              </a:rPr>
              <a:t>Further ML analysis</a:t>
            </a:r>
          </a:p>
        </p:txBody>
      </p:sp>
      <p:sp>
        <p:nvSpPr>
          <p:cNvPr id="62" name="Rectangle 61">
            <a:extLst>
              <a:ext uri="{FF2B5EF4-FFF2-40B4-BE49-F238E27FC236}">
                <a16:creationId xmlns:a16="http://schemas.microsoft.com/office/drawing/2014/main" id="{B204A520-F5CB-4D15-9D05-1EE1E7739801}"/>
              </a:ext>
            </a:extLst>
          </p:cNvPr>
          <p:cNvSpPr/>
          <p:nvPr/>
        </p:nvSpPr>
        <p:spPr bwMode="auto">
          <a:xfrm>
            <a:off x="615261" y="2841523"/>
            <a:ext cx="2293930" cy="405025"/>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ctr" anchorCtr="0" compatLnSpc="1">
            <a:prstTxWarp prst="textNoShape">
              <a:avLst/>
            </a:prstTxWarp>
          </a:bodyPr>
          <a:lstStyle/>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Identity</a:t>
            </a:r>
            <a:br>
              <a:rPr lang="en-US" sz="1200" dirty="0">
                <a:gradFill>
                  <a:gsLst>
                    <a:gs pos="1250">
                      <a:srgbClr val="000000"/>
                    </a:gs>
                    <a:gs pos="100000">
                      <a:srgbClr val="000000"/>
                    </a:gs>
                  </a:gsLst>
                  <a:lin ang="5400000" scaled="0"/>
                </a:gradFill>
                <a:latin typeface="Segoe UI Semibold"/>
              </a:rPr>
            </a:br>
            <a:r>
              <a:rPr lang="en-US" sz="1200" dirty="0">
                <a:gradFill>
                  <a:gsLst>
                    <a:gs pos="1250">
                      <a:srgbClr val="000000"/>
                    </a:gs>
                    <a:gs pos="100000">
                      <a:srgbClr val="000000"/>
                    </a:gs>
                  </a:gsLst>
                  <a:lin ang="5400000" scaled="0"/>
                </a:gradFill>
                <a:latin typeface="Segoe UI Semibold"/>
              </a:rPr>
              <a:t>(millions of events)</a:t>
            </a:r>
          </a:p>
        </p:txBody>
      </p:sp>
      <p:sp>
        <p:nvSpPr>
          <p:cNvPr id="64" name="Rectangle 63">
            <a:extLst>
              <a:ext uri="{FF2B5EF4-FFF2-40B4-BE49-F238E27FC236}">
                <a16:creationId xmlns:a16="http://schemas.microsoft.com/office/drawing/2014/main" id="{B9968E86-60C2-4B55-9AD0-7E9A224DBDD4}"/>
              </a:ext>
            </a:extLst>
          </p:cNvPr>
          <p:cNvSpPr/>
          <p:nvPr/>
        </p:nvSpPr>
        <p:spPr bwMode="auto">
          <a:xfrm>
            <a:off x="3453811" y="3630038"/>
            <a:ext cx="2499753" cy="587381"/>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ctr" anchorCtr="0" compatLnSpc="1">
            <a:prstTxWarp prst="textNoShape">
              <a:avLst/>
            </a:prstTxWarp>
          </a:bodyPr>
          <a:lstStyle/>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Security alerts</a:t>
            </a:r>
          </a:p>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(thousands)</a:t>
            </a:r>
          </a:p>
        </p:txBody>
      </p:sp>
      <p:sp>
        <p:nvSpPr>
          <p:cNvPr id="65" name="Rectangle 64">
            <a:extLst>
              <a:ext uri="{FF2B5EF4-FFF2-40B4-BE49-F238E27FC236}">
                <a16:creationId xmlns:a16="http://schemas.microsoft.com/office/drawing/2014/main" id="{51E2B9D2-54E6-4ADA-B740-5111083E20A9}"/>
              </a:ext>
            </a:extLst>
          </p:cNvPr>
          <p:cNvSpPr/>
          <p:nvPr/>
        </p:nvSpPr>
        <p:spPr bwMode="auto">
          <a:xfrm>
            <a:off x="6277781" y="4055711"/>
            <a:ext cx="2499753" cy="587381"/>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t" anchorCtr="0" compatLnSpc="1">
            <a:prstTxWarp prst="textNoShape">
              <a:avLst/>
            </a:prstTxWarp>
          </a:bodyPr>
          <a:lstStyle/>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Suspicious candidates</a:t>
            </a:r>
            <a:br>
              <a:rPr lang="en-US" sz="1200" dirty="0">
                <a:gradFill>
                  <a:gsLst>
                    <a:gs pos="1250">
                      <a:srgbClr val="000000"/>
                    </a:gs>
                    <a:gs pos="100000">
                      <a:srgbClr val="000000"/>
                    </a:gs>
                  </a:gsLst>
                  <a:lin ang="5400000" scaled="0"/>
                </a:gradFill>
                <a:latin typeface="Segoe UI Semibold"/>
              </a:rPr>
            </a:br>
            <a:r>
              <a:rPr lang="en-US" sz="1200" dirty="0">
                <a:gradFill>
                  <a:gsLst>
                    <a:gs pos="1250">
                      <a:srgbClr val="000000"/>
                    </a:gs>
                    <a:gs pos="100000">
                      <a:srgbClr val="000000"/>
                    </a:gs>
                  </a:gsLst>
                  <a:lin ang="5400000" scaled="0"/>
                </a:gradFill>
                <a:latin typeface="Segoe UI Semibold"/>
              </a:rPr>
              <a:t>(hundreds)</a:t>
            </a:r>
          </a:p>
        </p:txBody>
      </p:sp>
      <p:sp>
        <p:nvSpPr>
          <p:cNvPr id="66" name="Rectangle 65">
            <a:extLst>
              <a:ext uri="{FF2B5EF4-FFF2-40B4-BE49-F238E27FC236}">
                <a16:creationId xmlns:a16="http://schemas.microsoft.com/office/drawing/2014/main" id="{E80CC670-B915-4A9B-913F-9A0D4DFAE795}"/>
              </a:ext>
            </a:extLst>
          </p:cNvPr>
          <p:cNvSpPr/>
          <p:nvPr/>
        </p:nvSpPr>
        <p:spPr bwMode="auto">
          <a:xfrm>
            <a:off x="9108854" y="4055711"/>
            <a:ext cx="2499753" cy="587381"/>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t" anchorCtr="0" compatLnSpc="1">
            <a:prstTxWarp prst="textNoShape">
              <a:avLst/>
            </a:prstTxWarp>
          </a:bodyPr>
          <a:lstStyle/>
          <a:p>
            <a:pPr algn="ctr" defTabSz="932293" fontAlgn="base">
              <a:spcBef>
                <a:spcPct val="0"/>
              </a:spcBef>
              <a:spcAft>
                <a:spcPct val="0"/>
              </a:spcAft>
              <a:defRPr/>
            </a:pPr>
            <a:r>
              <a:rPr lang="en-US" sz="1200" dirty="0">
                <a:gradFill>
                  <a:gsLst>
                    <a:gs pos="1250">
                      <a:srgbClr val="D83B01"/>
                    </a:gs>
                    <a:gs pos="100000">
                      <a:srgbClr val="D83B01"/>
                    </a:gs>
                  </a:gsLst>
                  <a:lin ang="5400000" scaled="0"/>
                </a:gradFill>
                <a:latin typeface="Segoe UI Semibold"/>
              </a:rPr>
              <a:t>High Fidelity Incidents</a:t>
            </a:r>
          </a:p>
        </p:txBody>
      </p:sp>
      <p:sp>
        <p:nvSpPr>
          <p:cNvPr id="67" name="Rectangle 66">
            <a:extLst>
              <a:ext uri="{FF2B5EF4-FFF2-40B4-BE49-F238E27FC236}">
                <a16:creationId xmlns:a16="http://schemas.microsoft.com/office/drawing/2014/main" id="{908E865C-0DD9-4B30-B9B3-F889A80133DE}"/>
              </a:ext>
            </a:extLst>
          </p:cNvPr>
          <p:cNvSpPr/>
          <p:nvPr/>
        </p:nvSpPr>
        <p:spPr bwMode="auto">
          <a:xfrm>
            <a:off x="612638" y="3471867"/>
            <a:ext cx="2293930" cy="405025"/>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ctr" anchorCtr="0" compatLnSpc="1">
            <a:prstTxWarp prst="textNoShape">
              <a:avLst/>
            </a:prstTxWarp>
          </a:bodyPr>
          <a:lstStyle/>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Office 365 activity</a:t>
            </a:r>
            <a:br>
              <a:rPr lang="en-US" sz="1200" dirty="0">
                <a:gradFill>
                  <a:gsLst>
                    <a:gs pos="1250">
                      <a:srgbClr val="000000"/>
                    </a:gs>
                    <a:gs pos="100000">
                      <a:srgbClr val="000000"/>
                    </a:gs>
                  </a:gsLst>
                  <a:lin ang="5400000" scaled="0"/>
                </a:gradFill>
                <a:latin typeface="Segoe UI Semibold"/>
              </a:rPr>
            </a:br>
            <a:r>
              <a:rPr lang="en-US" sz="1200" dirty="0">
                <a:gradFill>
                  <a:gsLst>
                    <a:gs pos="1250">
                      <a:srgbClr val="000000"/>
                    </a:gs>
                    <a:gs pos="100000">
                      <a:srgbClr val="000000"/>
                    </a:gs>
                  </a:gsLst>
                  <a:lin ang="5400000" scaled="0"/>
                </a:gradFill>
                <a:latin typeface="Segoe UI Semibold"/>
              </a:rPr>
              <a:t>(millions of events)</a:t>
            </a:r>
          </a:p>
        </p:txBody>
      </p:sp>
      <p:sp>
        <p:nvSpPr>
          <p:cNvPr id="68" name="Rectangle 67">
            <a:extLst>
              <a:ext uri="{FF2B5EF4-FFF2-40B4-BE49-F238E27FC236}">
                <a16:creationId xmlns:a16="http://schemas.microsoft.com/office/drawing/2014/main" id="{880FDD5C-8150-4D8F-B5D1-67D66A62E51F}"/>
              </a:ext>
            </a:extLst>
          </p:cNvPr>
          <p:cNvSpPr/>
          <p:nvPr/>
        </p:nvSpPr>
        <p:spPr bwMode="auto">
          <a:xfrm>
            <a:off x="626289" y="5365538"/>
            <a:ext cx="2293930" cy="405025"/>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ctr" anchorCtr="0" compatLnSpc="1">
            <a:prstTxWarp prst="textNoShape">
              <a:avLst/>
            </a:prstTxWarp>
          </a:bodyPr>
          <a:lstStyle/>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Firewall</a:t>
            </a:r>
            <a:br>
              <a:rPr lang="en-US" sz="1200" dirty="0">
                <a:gradFill>
                  <a:gsLst>
                    <a:gs pos="1250">
                      <a:srgbClr val="000000"/>
                    </a:gs>
                    <a:gs pos="100000">
                      <a:srgbClr val="000000"/>
                    </a:gs>
                  </a:gsLst>
                  <a:lin ang="5400000" scaled="0"/>
                </a:gradFill>
                <a:latin typeface="Segoe UI Semibold"/>
              </a:rPr>
            </a:br>
            <a:r>
              <a:rPr lang="en-US" sz="1200" dirty="0">
                <a:gradFill>
                  <a:gsLst>
                    <a:gs pos="1250">
                      <a:srgbClr val="000000"/>
                    </a:gs>
                    <a:gs pos="100000">
                      <a:srgbClr val="000000"/>
                    </a:gs>
                  </a:gsLst>
                  <a:lin ang="5400000" scaled="0"/>
                </a:gradFill>
                <a:latin typeface="Segoe UI Semibold"/>
              </a:rPr>
              <a:t>(multi-billion events)</a:t>
            </a:r>
          </a:p>
        </p:txBody>
      </p:sp>
      <p:sp>
        <p:nvSpPr>
          <p:cNvPr id="69" name="Rectangle 68">
            <a:extLst>
              <a:ext uri="{FF2B5EF4-FFF2-40B4-BE49-F238E27FC236}">
                <a16:creationId xmlns:a16="http://schemas.microsoft.com/office/drawing/2014/main" id="{7DC04B4D-711E-475E-AE2A-5DEF6D06E27C}"/>
              </a:ext>
            </a:extLst>
          </p:cNvPr>
          <p:cNvSpPr/>
          <p:nvPr/>
        </p:nvSpPr>
        <p:spPr bwMode="auto">
          <a:xfrm>
            <a:off x="3446706" y="4350325"/>
            <a:ext cx="2499753" cy="587381"/>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ctr" anchorCtr="0" compatLnSpc="1">
            <a:prstTxWarp prst="textNoShape">
              <a:avLst/>
            </a:prstTxWarp>
          </a:bodyPr>
          <a:lstStyle/>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Anomalies</a:t>
            </a:r>
          </a:p>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(thousands)</a:t>
            </a:r>
          </a:p>
        </p:txBody>
      </p:sp>
      <p:sp>
        <p:nvSpPr>
          <p:cNvPr id="28" name="Oval 27">
            <a:extLst>
              <a:ext uri="{FF2B5EF4-FFF2-40B4-BE49-F238E27FC236}">
                <a16:creationId xmlns:a16="http://schemas.microsoft.com/office/drawing/2014/main" id="{A1985FC2-96AB-44A9-9ACC-B7F494A04515}"/>
              </a:ext>
            </a:extLst>
          </p:cNvPr>
          <p:cNvSpPr/>
          <p:nvPr/>
        </p:nvSpPr>
        <p:spPr bwMode="auto">
          <a:xfrm rot="21383412">
            <a:off x="627316" y="5304792"/>
            <a:ext cx="10938535" cy="690564"/>
          </a:xfrm>
          <a:custGeom>
            <a:avLst/>
            <a:gdLst>
              <a:gd name="connsiteX0" fmla="*/ 0 w 10852150"/>
              <a:gd name="connsiteY0" fmla="*/ 1018678 h 2037356"/>
              <a:gd name="connsiteX1" fmla="*/ 5426075 w 10852150"/>
              <a:gd name="connsiteY1" fmla="*/ 0 h 2037356"/>
              <a:gd name="connsiteX2" fmla="*/ 10852150 w 10852150"/>
              <a:gd name="connsiteY2" fmla="*/ 1018678 h 2037356"/>
              <a:gd name="connsiteX3" fmla="*/ 5426075 w 10852150"/>
              <a:gd name="connsiteY3" fmla="*/ 2037356 h 2037356"/>
              <a:gd name="connsiteX4" fmla="*/ 0 w 10852150"/>
              <a:gd name="connsiteY4" fmla="*/ 1018678 h 2037356"/>
              <a:gd name="connsiteX0" fmla="*/ 5426075 w 10852150"/>
              <a:gd name="connsiteY0" fmla="*/ 2037356 h 2128796"/>
              <a:gd name="connsiteX1" fmla="*/ 0 w 10852150"/>
              <a:gd name="connsiteY1" fmla="*/ 1018678 h 2128796"/>
              <a:gd name="connsiteX2" fmla="*/ 5426075 w 10852150"/>
              <a:gd name="connsiteY2" fmla="*/ 0 h 2128796"/>
              <a:gd name="connsiteX3" fmla="*/ 10852150 w 10852150"/>
              <a:gd name="connsiteY3" fmla="*/ 1018678 h 2128796"/>
              <a:gd name="connsiteX4" fmla="*/ 5517515 w 10852150"/>
              <a:gd name="connsiteY4" fmla="*/ 2128796 h 2128796"/>
              <a:gd name="connsiteX0" fmla="*/ 5426075 w 10852150"/>
              <a:gd name="connsiteY0" fmla="*/ 2037356 h 2037356"/>
              <a:gd name="connsiteX1" fmla="*/ 0 w 10852150"/>
              <a:gd name="connsiteY1" fmla="*/ 1018678 h 2037356"/>
              <a:gd name="connsiteX2" fmla="*/ 5426075 w 10852150"/>
              <a:gd name="connsiteY2" fmla="*/ 0 h 2037356"/>
              <a:gd name="connsiteX3" fmla="*/ 10852150 w 10852150"/>
              <a:gd name="connsiteY3" fmla="*/ 1018678 h 2037356"/>
              <a:gd name="connsiteX0" fmla="*/ 0 w 10852150"/>
              <a:gd name="connsiteY0" fmla="*/ 1018678 h 1018678"/>
              <a:gd name="connsiteX1" fmla="*/ 5426075 w 10852150"/>
              <a:gd name="connsiteY1" fmla="*/ 0 h 1018678"/>
              <a:gd name="connsiteX2" fmla="*/ 10852150 w 10852150"/>
              <a:gd name="connsiteY2" fmla="*/ 1018678 h 1018678"/>
              <a:gd name="connsiteX0" fmla="*/ 0 w 10852150"/>
              <a:gd name="connsiteY0" fmla="*/ 1018678 h 1018678"/>
              <a:gd name="connsiteX1" fmla="*/ 5426075 w 10852150"/>
              <a:gd name="connsiteY1" fmla="*/ 0 h 1018678"/>
              <a:gd name="connsiteX2" fmla="*/ 10852150 w 10852150"/>
              <a:gd name="connsiteY2" fmla="*/ 1018678 h 1018678"/>
              <a:gd name="connsiteX0" fmla="*/ 0 w 10852264"/>
              <a:gd name="connsiteY0" fmla="*/ 1018678 h 1018678"/>
              <a:gd name="connsiteX1" fmla="*/ 5426075 w 10852264"/>
              <a:gd name="connsiteY1" fmla="*/ 0 h 1018678"/>
              <a:gd name="connsiteX2" fmla="*/ 10852150 w 10852264"/>
              <a:gd name="connsiteY2" fmla="*/ 1018678 h 1018678"/>
              <a:gd name="connsiteX0" fmla="*/ 0 w 10937497"/>
              <a:gd name="connsiteY0" fmla="*/ 1023269 h 1023269"/>
              <a:gd name="connsiteX1" fmla="*/ 5426075 w 10937497"/>
              <a:gd name="connsiteY1" fmla="*/ 4591 h 1023269"/>
              <a:gd name="connsiteX2" fmla="*/ 10937421 w 10937497"/>
              <a:gd name="connsiteY2" fmla="*/ 636148 h 1023269"/>
              <a:gd name="connsiteX0" fmla="*/ 0 w 10937570"/>
              <a:gd name="connsiteY0" fmla="*/ 1056641 h 1056641"/>
              <a:gd name="connsiteX1" fmla="*/ 5426075 w 10937570"/>
              <a:gd name="connsiteY1" fmla="*/ 37963 h 1056641"/>
              <a:gd name="connsiteX2" fmla="*/ 10937421 w 10937570"/>
              <a:gd name="connsiteY2" fmla="*/ 669520 h 1056641"/>
              <a:gd name="connsiteX0" fmla="*/ 0 w 10940015"/>
              <a:gd name="connsiteY0" fmla="*/ 1042245 h 1042245"/>
              <a:gd name="connsiteX1" fmla="*/ 5426075 w 10940015"/>
              <a:gd name="connsiteY1" fmla="*/ 23567 h 1042245"/>
              <a:gd name="connsiteX2" fmla="*/ 10939939 w 10940015"/>
              <a:gd name="connsiteY2" fmla="*/ 330202 h 1042245"/>
              <a:gd name="connsiteX0" fmla="*/ 0 w 10940086"/>
              <a:gd name="connsiteY0" fmla="*/ 1118007 h 1118007"/>
              <a:gd name="connsiteX1" fmla="*/ 5426075 w 10940086"/>
              <a:gd name="connsiteY1" fmla="*/ 99329 h 1118007"/>
              <a:gd name="connsiteX2" fmla="*/ 10939939 w 10940086"/>
              <a:gd name="connsiteY2" fmla="*/ 405964 h 1118007"/>
            </a:gdLst>
            <a:ahLst/>
            <a:cxnLst>
              <a:cxn ang="0">
                <a:pos x="connsiteX0" y="connsiteY0"/>
              </a:cxn>
              <a:cxn ang="0">
                <a:pos x="connsiteX1" y="connsiteY1"/>
              </a:cxn>
              <a:cxn ang="0">
                <a:pos x="connsiteX2" y="connsiteY2"/>
              </a:cxn>
            </a:cxnLst>
            <a:rect l="l" t="t" r="r" b="b"/>
            <a:pathLst>
              <a:path w="10940086" h="1118007">
                <a:moveTo>
                  <a:pt x="0" y="1118007"/>
                </a:moveTo>
                <a:cubicBezTo>
                  <a:pt x="29498" y="1088366"/>
                  <a:pt x="1798813" y="424324"/>
                  <a:pt x="5426075" y="99329"/>
                </a:cubicBezTo>
                <a:cubicBezTo>
                  <a:pt x="9053337" y="-225666"/>
                  <a:pt x="10959376" y="345726"/>
                  <a:pt x="10939939" y="405964"/>
                </a:cubicBezTo>
              </a:path>
            </a:pathLst>
          </a:custGeom>
          <a:noFill/>
          <a:ln w="158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Oval 27">
            <a:extLst>
              <a:ext uri="{FF2B5EF4-FFF2-40B4-BE49-F238E27FC236}">
                <a16:creationId xmlns:a16="http://schemas.microsoft.com/office/drawing/2014/main" id="{A5E8AD55-833F-43DA-8178-EDF35C2EDD06}"/>
              </a:ext>
            </a:extLst>
          </p:cNvPr>
          <p:cNvSpPr/>
          <p:nvPr/>
        </p:nvSpPr>
        <p:spPr bwMode="auto">
          <a:xfrm rot="216588" flipV="1">
            <a:off x="627317" y="2663566"/>
            <a:ext cx="10938535" cy="690564"/>
          </a:xfrm>
          <a:custGeom>
            <a:avLst/>
            <a:gdLst>
              <a:gd name="connsiteX0" fmla="*/ 0 w 10852150"/>
              <a:gd name="connsiteY0" fmla="*/ 1018678 h 2037356"/>
              <a:gd name="connsiteX1" fmla="*/ 5426075 w 10852150"/>
              <a:gd name="connsiteY1" fmla="*/ 0 h 2037356"/>
              <a:gd name="connsiteX2" fmla="*/ 10852150 w 10852150"/>
              <a:gd name="connsiteY2" fmla="*/ 1018678 h 2037356"/>
              <a:gd name="connsiteX3" fmla="*/ 5426075 w 10852150"/>
              <a:gd name="connsiteY3" fmla="*/ 2037356 h 2037356"/>
              <a:gd name="connsiteX4" fmla="*/ 0 w 10852150"/>
              <a:gd name="connsiteY4" fmla="*/ 1018678 h 2037356"/>
              <a:gd name="connsiteX0" fmla="*/ 5426075 w 10852150"/>
              <a:gd name="connsiteY0" fmla="*/ 2037356 h 2128796"/>
              <a:gd name="connsiteX1" fmla="*/ 0 w 10852150"/>
              <a:gd name="connsiteY1" fmla="*/ 1018678 h 2128796"/>
              <a:gd name="connsiteX2" fmla="*/ 5426075 w 10852150"/>
              <a:gd name="connsiteY2" fmla="*/ 0 h 2128796"/>
              <a:gd name="connsiteX3" fmla="*/ 10852150 w 10852150"/>
              <a:gd name="connsiteY3" fmla="*/ 1018678 h 2128796"/>
              <a:gd name="connsiteX4" fmla="*/ 5517515 w 10852150"/>
              <a:gd name="connsiteY4" fmla="*/ 2128796 h 2128796"/>
              <a:gd name="connsiteX0" fmla="*/ 5426075 w 10852150"/>
              <a:gd name="connsiteY0" fmla="*/ 2037356 h 2037356"/>
              <a:gd name="connsiteX1" fmla="*/ 0 w 10852150"/>
              <a:gd name="connsiteY1" fmla="*/ 1018678 h 2037356"/>
              <a:gd name="connsiteX2" fmla="*/ 5426075 w 10852150"/>
              <a:gd name="connsiteY2" fmla="*/ 0 h 2037356"/>
              <a:gd name="connsiteX3" fmla="*/ 10852150 w 10852150"/>
              <a:gd name="connsiteY3" fmla="*/ 1018678 h 2037356"/>
              <a:gd name="connsiteX0" fmla="*/ 0 w 10852150"/>
              <a:gd name="connsiteY0" fmla="*/ 1018678 h 1018678"/>
              <a:gd name="connsiteX1" fmla="*/ 5426075 w 10852150"/>
              <a:gd name="connsiteY1" fmla="*/ 0 h 1018678"/>
              <a:gd name="connsiteX2" fmla="*/ 10852150 w 10852150"/>
              <a:gd name="connsiteY2" fmla="*/ 1018678 h 1018678"/>
              <a:gd name="connsiteX0" fmla="*/ 0 w 10852150"/>
              <a:gd name="connsiteY0" fmla="*/ 1018678 h 1018678"/>
              <a:gd name="connsiteX1" fmla="*/ 5426075 w 10852150"/>
              <a:gd name="connsiteY1" fmla="*/ 0 h 1018678"/>
              <a:gd name="connsiteX2" fmla="*/ 10852150 w 10852150"/>
              <a:gd name="connsiteY2" fmla="*/ 1018678 h 1018678"/>
              <a:gd name="connsiteX0" fmla="*/ 0 w 10852264"/>
              <a:gd name="connsiteY0" fmla="*/ 1018678 h 1018678"/>
              <a:gd name="connsiteX1" fmla="*/ 5426075 w 10852264"/>
              <a:gd name="connsiteY1" fmla="*/ 0 h 1018678"/>
              <a:gd name="connsiteX2" fmla="*/ 10852150 w 10852264"/>
              <a:gd name="connsiteY2" fmla="*/ 1018678 h 1018678"/>
              <a:gd name="connsiteX0" fmla="*/ 0 w 10937497"/>
              <a:gd name="connsiteY0" fmla="*/ 1023269 h 1023269"/>
              <a:gd name="connsiteX1" fmla="*/ 5426075 w 10937497"/>
              <a:gd name="connsiteY1" fmla="*/ 4591 h 1023269"/>
              <a:gd name="connsiteX2" fmla="*/ 10937421 w 10937497"/>
              <a:gd name="connsiteY2" fmla="*/ 636148 h 1023269"/>
              <a:gd name="connsiteX0" fmla="*/ 0 w 10937570"/>
              <a:gd name="connsiteY0" fmla="*/ 1056641 h 1056641"/>
              <a:gd name="connsiteX1" fmla="*/ 5426075 w 10937570"/>
              <a:gd name="connsiteY1" fmla="*/ 37963 h 1056641"/>
              <a:gd name="connsiteX2" fmla="*/ 10937421 w 10937570"/>
              <a:gd name="connsiteY2" fmla="*/ 669520 h 1056641"/>
              <a:gd name="connsiteX0" fmla="*/ 0 w 10940015"/>
              <a:gd name="connsiteY0" fmla="*/ 1042245 h 1042245"/>
              <a:gd name="connsiteX1" fmla="*/ 5426075 w 10940015"/>
              <a:gd name="connsiteY1" fmla="*/ 23567 h 1042245"/>
              <a:gd name="connsiteX2" fmla="*/ 10939939 w 10940015"/>
              <a:gd name="connsiteY2" fmla="*/ 330202 h 1042245"/>
              <a:gd name="connsiteX0" fmla="*/ 0 w 10940086"/>
              <a:gd name="connsiteY0" fmla="*/ 1118007 h 1118007"/>
              <a:gd name="connsiteX1" fmla="*/ 5426075 w 10940086"/>
              <a:gd name="connsiteY1" fmla="*/ 99329 h 1118007"/>
              <a:gd name="connsiteX2" fmla="*/ 10939939 w 10940086"/>
              <a:gd name="connsiteY2" fmla="*/ 405964 h 1118007"/>
            </a:gdLst>
            <a:ahLst/>
            <a:cxnLst>
              <a:cxn ang="0">
                <a:pos x="connsiteX0" y="connsiteY0"/>
              </a:cxn>
              <a:cxn ang="0">
                <a:pos x="connsiteX1" y="connsiteY1"/>
              </a:cxn>
              <a:cxn ang="0">
                <a:pos x="connsiteX2" y="connsiteY2"/>
              </a:cxn>
            </a:cxnLst>
            <a:rect l="l" t="t" r="r" b="b"/>
            <a:pathLst>
              <a:path w="10940086" h="1118007">
                <a:moveTo>
                  <a:pt x="0" y="1118007"/>
                </a:moveTo>
                <a:cubicBezTo>
                  <a:pt x="29498" y="1088366"/>
                  <a:pt x="1798813" y="424324"/>
                  <a:pt x="5426075" y="99329"/>
                </a:cubicBezTo>
                <a:cubicBezTo>
                  <a:pt x="9053337" y="-225666"/>
                  <a:pt x="10959376" y="345726"/>
                  <a:pt x="10939939" y="405964"/>
                </a:cubicBezTo>
              </a:path>
            </a:pathLst>
          </a:custGeom>
          <a:noFill/>
          <a:ln w="158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813FD5AF-C7FB-4667-ABFA-A0A0B476C93F}"/>
              </a:ext>
            </a:extLst>
          </p:cNvPr>
          <p:cNvSpPr/>
          <p:nvPr/>
        </p:nvSpPr>
        <p:spPr bwMode="auto">
          <a:xfrm>
            <a:off x="626289" y="4102211"/>
            <a:ext cx="2293930" cy="405025"/>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ctr" anchorCtr="0" compatLnSpc="1">
            <a:prstTxWarp prst="textNoShape">
              <a:avLst/>
            </a:prstTxWarp>
          </a:bodyPr>
          <a:lstStyle/>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Azure / AWS / GCP activities</a:t>
            </a:r>
          </a:p>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(millions of events)</a:t>
            </a:r>
          </a:p>
        </p:txBody>
      </p:sp>
      <p:sp>
        <p:nvSpPr>
          <p:cNvPr id="4" name="Rectangle 3">
            <a:extLst>
              <a:ext uri="{FF2B5EF4-FFF2-40B4-BE49-F238E27FC236}">
                <a16:creationId xmlns:a16="http://schemas.microsoft.com/office/drawing/2014/main" id="{D8E67953-92E1-4BDD-AC14-DD23608F610D}"/>
              </a:ext>
            </a:extLst>
          </p:cNvPr>
          <p:cNvSpPr/>
          <p:nvPr/>
        </p:nvSpPr>
        <p:spPr bwMode="auto">
          <a:xfrm>
            <a:off x="612637" y="4735194"/>
            <a:ext cx="2293930" cy="405025"/>
          </a:xfrm>
          <a:prstGeom prst="rect">
            <a:avLst/>
          </a:prstGeom>
          <a:solidFill>
            <a:schemeClr val="bg1"/>
          </a:solidFill>
          <a:ln w="10795" cap="flat" cmpd="sng" algn="ctr">
            <a:noFill/>
            <a:prstDash val="solid"/>
          </a:ln>
          <a:effectLst>
            <a:outerShdw blurRad="254000" dist="50800" dir="2700000" sx="101000" sy="101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27" tIns="91427" rIns="91427" bIns="91427" numCol="1" rtlCol="0" anchor="ctr" anchorCtr="0" compatLnSpc="1">
            <a:prstTxWarp prst="textNoShape">
              <a:avLst/>
            </a:prstTxWarp>
          </a:bodyPr>
          <a:lstStyle/>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Host activities</a:t>
            </a:r>
          </a:p>
          <a:p>
            <a:pPr defTabSz="932293" fontAlgn="base">
              <a:spcBef>
                <a:spcPct val="0"/>
              </a:spcBef>
              <a:spcAft>
                <a:spcPct val="0"/>
              </a:spcAft>
              <a:defRPr/>
            </a:pPr>
            <a:r>
              <a:rPr lang="en-US" sz="1200" dirty="0">
                <a:gradFill>
                  <a:gsLst>
                    <a:gs pos="1250">
                      <a:srgbClr val="000000"/>
                    </a:gs>
                    <a:gs pos="100000">
                      <a:srgbClr val="000000"/>
                    </a:gs>
                  </a:gsLst>
                  <a:lin ang="5400000" scaled="0"/>
                </a:gradFill>
                <a:latin typeface="Segoe UI Semibold"/>
              </a:rPr>
              <a:t>(millions of events)</a:t>
            </a:r>
          </a:p>
        </p:txBody>
      </p:sp>
    </p:spTree>
    <p:extLst>
      <p:ext uri="{BB962C8B-B14F-4D97-AF65-F5344CB8AC3E}">
        <p14:creationId xmlns:p14="http://schemas.microsoft.com/office/powerpoint/2010/main" val="9073461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EA7236-F8EC-460E-B9D1-8EF83E24D45C}"/>
              </a:ext>
            </a:extLst>
          </p:cNvPr>
          <p:cNvSpPr>
            <a:spLocks noGrp="1"/>
          </p:cNvSpPr>
          <p:nvPr>
            <p:ph type="title"/>
          </p:nvPr>
        </p:nvSpPr>
        <p:spPr>
          <a:xfrm>
            <a:off x="584980" y="457622"/>
            <a:ext cx="10971244" cy="553920"/>
          </a:xfrm>
        </p:spPr>
        <p:txBody>
          <a:bodyPr>
            <a:spAutoFit/>
          </a:bodyPr>
          <a:lstStyle/>
          <a:p>
            <a:r>
              <a:rPr lang="en-US" dirty="0"/>
              <a:t>Fusion Detects</a:t>
            </a:r>
          </a:p>
        </p:txBody>
      </p:sp>
      <p:sp>
        <p:nvSpPr>
          <p:cNvPr id="5" name="Text Placeholder 4">
            <a:extLst>
              <a:ext uri="{FF2B5EF4-FFF2-40B4-BE49-F238E27FC236}">
                <a16:creationId xmlns:a16="http://schemas.microsoft.com/office/drawing/2014/main" id="{3E661C61-398C-420A-882D-660706D3DDD5}"/>
              </a:ext>
            </a:extLst>
          </p:cNvPr>
          <p:cNvSpPr>
            <a:spLocks noGrp="1"/>
          </p:cNvSpPr>
          <p:nvPr>
            <p:ph type="body" sz="quarter" idx="10"/>
          </p:nvPr>
        </p:nvSpPr>
        <p:spPr>
          <a:xfrm>
            <a:off x="584979" y="1435890"/>
            <a:ext cx="10971244" cy="2335565"/>
          </a:xfrm>
        </p:spPr>
        <p:txBody>
          <a:bodyPr>
            <a:spAutoFit/>
          </a:bodyPr>
          <a:lstStyle/>
          <a:p>
            <a:pPr marL="285695" indent="-285695">
              <a:spcBef>
                <a:spcPts val="1800"/>
              </a:spcBef>
              <a:buFont typeface="Arial" panose="020B0604020202020204" pitchFamily="34" charset="0"/>
              <a:buChar char="•"/>
            </a:pPr>
            <a:r>
              <a:rPr lang="en-US" sz="1800" dirty="0">
                <a:solidFill>
                  <a:schemeClr val="tx1"/>
                </a:solidFill>
              </a:rPr>
              <a:t>122 multi-stage attack scenarios covering kill chain stages from initial access to impact.</a:t>
            </a:r>
          </a:p>
          <a:p>
            <a:pPr marL="285695" indent="-285695">
              <a:spcBef>
                <a:spcPts val="1800"/>
              </a:spcBef>
              <a:buFont typeface="Arial" panose="020B0604020202020204" pitchFamily="34" charset="0"/>
              <a:buChar char="•"/>
            </a:pPr>
            <a:r>
              <a:rPr lang="en-US" sz="1800" dirty="0">
                <a:solidFill>
                  <a:schemeClr val="tx1"/>
                </a:solidFill>
              </a:rPr>
              <a:t>Potential ransomware activities at defense evasion and execution stages </a:t>
            </a:r>
          </a:p>
          <a:p>
            <a:pPr marL="285695" indent="-285695">
              <a:spcBef>
                <a:spcPts val="1800"/>
              </a:spcBef>
              <a:buFont typeface="Arial" panose="020B0604020202020204" pitchFamily="34" charset="0"/>
              <a:buChar char="•"/>
            </a:pPr>
            <a:r>
              <a:rPr lang="en-US" sz="1800" dirty="0">
                <a:solidFill>
                  <a:schemeClr val="tx1"/>
                </a:solidFill>
              </a:rPr>
              <a:t>A new set of ML algorithms that detects emerging threats</a:t>
            </a:r>
          </a:p>
          <a:p>
            <a:pPr marL="285695" indent="-285695">
              <a:spcBef>
                <a:spcPts val="1800"/>
              </a:spcBef>
              <a:buFont typeface="Arial" panose="020B0604020202020204" pitchFamily="34" charset="0"/>
              <a:buChar char="•"/>
            </a:pPr>
            <a:r>
              <a:rPr lang="en-US" sz="1800" dirty="0">
                <a:solidFill>
                  <a:schemeClr val="tx1"/>
                </a:solidFill>
              </a:rPr>
              <a:t>Extended source signal coverage for all the assets monitored by the SOC team in a Sentinel workspace</a:t>
            </a:r>
          </a:p>
          <a:p>
            <a:pPr marL="285695" indent="-285695">
              <a:spcBef>
                <a:spcPts val="1800"/>
              </a:spcBef>
              <a:buFont typeface="Arial" panose="020B0604020202020204" pitchFamily="34" charset="0"/>
              <a:buChar char="•"/>
            </a:pPr>
            <a:r>
              <a:rPr lang="en-US" sz="1800" dirty="0">
                <a:solidFill>
                  <a:schemeClr val="tx1"/>
                </a:solidFill>
              </a:rPr>
              <a:t>A new configuration UI to fine tune the input and output of Fusion</a:t>
            </a:r>
          </a:p>
        </p:txBody>
      </p:sp>
    </p:spTree>
    <p:extLst>
      <p:ext uri="{BB962C8B-B14F-4D97-AF65-F5344CB8AC3E}">
        <p14:creationId xmlns:p14="http://schemas.microsoft.com/office/powerpoint/2010/main" val="33131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EA57-4BFC-4138-9C41-8A37DAEB782B}"/>
              </a:ext>
            </a:extLst>
          </p:cNvPr>
          <p:cNvSpPr>
            <a:spLocks noGrp="1"/>
          </p:cNvSpPr>
          <p:nvPr>
            <p:ph type="title"/>
          </p:nvPr>
        </p:nvSpPr>
        <p:spPr>
          <a:xfrm>
            <a:off x="207308" y="91934"/>
            <a:ext cx="11276000" cy="634910"/>
          </a:xfrm>
        </p:spPr>
        <p:txBody>
          <a:bodyPr/>
          <a:lstStyle/>
          <a:p>
            <a:r>
              <a:rPr lang="en-US" dirty="0"/>
              <a:t>Fusion Data Coverage</a:t>
            </a:r>
          </a:p>
        </p:txBody>
      </p:sp>
      <p:sp>
        <p:nvSpPr>
          <p:cNvPr id="10" name="Rectangle 9">
            <a:extLst>
              <a:ext uri="{FF2B5EF4-FFF2-40B4-BE49-F238E27FC236}">
                <a16:creationId xmlns:a16="http://schemas.microsoft.com/office/drawing/2014/main" id="{FC103372-9E45-48E8-AC39-BBD47C2D16B7}"/>
              </a:ext>
            </a:extLst>
          </p:cNvPr>
          <p:cNvSpPr/>
          <p:nvPr/>
        </p:nvSpPr>
        <p:spPr bwMode="auto">
          <a:xfrm>
            <a:off x="4096983" y="1471506"/>
            <a:ext cx="3839935" cy="4913019"/>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ts val="200"/>
              </a:spcBef>
              <a:defRPr/>
            </a:pPr>
            <a:endParaRPr lang="en-US" sz="20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 name="Rectangle 10">
            <a:extLst>
              <a:ext uri="{FF2B5EF4-FFF2-40B4-BE49-F238E27FC236}">
                <a16:creationId xmlns:a16="http://schemas.microsoft.com/office/drawing/2014/main" id="{848E4764-8582-4C2B-A6A3-DC98C110E84F}"/>
              </a:ext>
            </a:extLst>
          </p:cNvPr>
          <p:cNvSpPr/>
          <p:nvPr/>
        </p:nvSpPr>
        <p:spPr bwMode="auto">
          <a:xfrm>
            <a:off x="210307" y="1487360"/>
            <a:ext cx="3839935" cy="4913019"/>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ts val="200"/>
              </a:spcBef>
              <a:defRPr/>
            </a:pPr>
            <a:endParaRPr lang="en-US" sz="20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411E2FD9-4FAB-4400-AF52-BB26D4175ECA}"/>
              </a:ext>
            </a:extLst>
          </p:cNvPr>
          <p:cNvSpPr/>
          <p:nvPr/>
        </p:nvSpPr>
        <p:spPr bwMode="auto">
          <a:xfrm>
            <a:off x="8080397" y="1733157"/>
            <a:ext cx="3839935" cy="4643260"/>
          </a:xfrm>
          <a:prstGeom prst="rect">
            <a:avLst/>
          </a:prstGeom>
          <a:solidFill>
            <a:schemeClr val="accent5">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spcBef>
                <a:spcPts val="200"/>
              </a:spcBef>
              <a:defRPr/>
            </a:pPr>
            <a:endParaRPr lang="en-US" sz="200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Rectangle 21">
            <a:extLst>
              <a:ext uri="{FF2B5EF4-FFF2-40B4-BE49-F238E27FC236}">
                <a16:creationId xmlns:a16="http://schemas.microsoft.com/office/drawing/2014/main" id="{AE192EAE-FE5A-4F9B-B999-C0A1FB5964FE}"/>
              </a:ext>
            </a:extLst>
          </p:cNvPr>
          <p:cNvSpPr/>
          <p:nvPr/>
        </p:nvSpPr>
        <p:spPr bwMode="auto">
          <a:xfrm>
            <a:off x="185309" y="750806"/>
            <a:ext cx="3839935" cy="11637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2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Fusion multistage attack</a:t>
            </a:r>
            <a:endParaRPr lang="en-US" i="1"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endParaRPr>
          </a:p>
        </p:txBody>
      </p:sp>
      <p:sp>
        <p:nvSpPr>
          <p:cNvPr id="23" name="Rectangle 22">
            <a:extLst>
              <a:ext uri="{FF2B5EF4-FFF2-40B4-BE49-F238E27FC236}">
                <a16:creationId xmlns:a16="http://schemas.microsoft.com/office/drawing/2014/main" id="{08110285-3B00-45F3-B457-1D96F0534194}"/>
              </a:ext>
            </a:extLst>
          </p:cNvPr>
          <p:cNvSpPr/>
          <p:nvPr/>
        </p:nvSpPr>
        <p:spPr bwMode="auto">
          <a:xfrm>
            <a:off x="4096983" y="750806"/>
            <a:ext cx="3839935" cy="11637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2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Fusion for ransomware</a:t>
            </a:r>
          </a:p>
        </p:txBody>
      </p:sp>
      <p:sp>
        <p:nvSpPr>
          <p:cNvPr id="24" name="Rectangle 23">
            <a:extLst>
              <a:ext uri="{FF2B5EF4-FFF2-40B4-BE49-F238E27FC236}">
                <a16:creationId xmlns:a16="http://schemas.microsoft.com/office/drawing/2014/main" id="{4EFE40B4-1837-447B-ABC7-E301813251BC}"/>
              </a:ext>
            </a:extLst>
          </p:cNvPr>
          <p:cNvSpPr/>
          <p:nvPr/>
        </p:nvSpPr>
        <p:spPr bwMode="auto">
          <a:xfrm>
            <a:off x="8080396" y="738685"/>
            <a:ext cx="3839935" cy="116372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2400" dirty="0">
                <a:gradFill>
                  <a:gsLst>
                    <a:gs pos="0">
                      <a:srgbClr val="FFFFFF"/>
                    </a:gs>
                    <a:gs pos="100000">
                      <a:srgbClr val="FFFFFF"/>
                    </a:gs>
                  </a:gsLst>
                  <a:lin ang="5400000" scaled="0"/>
                </a:gradFill>
                <a:latin typeface="Segoe UI Semibold" panose="020B0702040204020203" pitchFamily="34" charset="0"/>
                <a:ea typeface="Segoe UI" pitchFamily="34" charset="0"/>
                <a:cs typeface="Segoe UI Semibold" panose="020B0702040204020203" pitchFamily="34" charset="0"/>
              </a:rPr>
              <a:t>Fusion for emerging threats</a:t>
            </a:r>
          </a:p>
        </p:txBody>
      </p:sp>
      <p:sp>
        <p:nvSpPr>
          <p:cNvPr id="4" name="TextBox 3">
            <a:extLst>
              <a:ext uri="{FF2B5EF4-FFF2-40B4-BE49-F238E27FC236}">
                <a16:creationId xmlns:a16="http://schemas.microsoft.com/office/drawing/2014/main" id="{3E422CA4-FD18-4344-A819-9F11152F7A2A}"/>
              </a:ext>
            </a:extLst>
          </p:cNvPr>
          <p:cNvSpPr txBox="1"/>
          <p:nvPr/>
        </p:nvSpPr>
        <p:spPr>
          <a:xfrm>
            <a:off x="210307" y="6400379"/>
            <a:ext cx="11523693" cy="369279"/>
          </a:xfrm>
          <a:prstGeom prst="rect">
            <a:avLst/>
          </a:prstGeom>
          <a:noFill/>
        </p:spPr>
        <p:txBody>
          <a:bodyPr wrap="square" rtlCol="0">
            <a:spAutoFit/>
          </a:bodyPr>
          <a:lstStyle/>
          <a:p>
            <a:pPr defTabSz="914192"/>
            <a:r>
              <a:rPr lang="en-US" sz="1765" dirty="0">
                <a:solidFill>
                  <a:prstClr val="black"/>
                </a:solidFill>
                <a:latin typeface="Calibri" panose="020F0502020204030204"/>
              </a:rPr>
              <a:t>* Scheduled analytics rules must contain kill-chain (tactics) and entity mapping information in order to be used by Fusion</a:t>
            </a:r>
          </a:p>
        </p:txBody>
      </p:sp>
      <p:sp>
        <p:nvSpPr>
          <p:cNvPr id="5" name="TextBox 4">
            <a:extLst>
              <a:ext uri="{FF2B5EF4-FFF2-40B4-BE49-F238E27FC236}">
                <a16:creationId xmlns:a16="http://schemas.microsoft.com/office/drawing/2014/main" id="{59D4509F-AF07-4F3A-BF5F-BE6B1609AB42}"/>
              </a:ext>
            </a:extLst>
          </p:cNvPr>
          <p:cNvSpPr txBox="1"/>
          <p:nvPr/>
        </p:nvSpPr>
        <p:spPr>
          <a:xfrm>
            <a:off x="4111606" y="1914251"/>
            <a:ext cx="3839934" cy="2775944"/>
          </a:xfrm>
          <a:prstGeom prst="rect">
            <a:avLst/>
          </a:prstGeom>
          <a:noFill/>
        </p:spPr>
        <p:txBody>
          <a:bodyPr wrap="square">
            <a:spAutoFit/>
          </a:bodyPr>
          <a:lstStyle/>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Cloud</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Cloud Apps</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Endpoint</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Identity</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Alerts from scheduled analytics rules, both built-in and those created by your security analysts. *</a:t>
            </a:r>
            <a:endParaRPr lang="en-US" sz="1900" b="1" dirty="0">
              <a:solidFill>
                <a:srgbClr val="0359A0"/>
              </a:solidFill>
              <a:latin typeface="Segoe UI"/>
            </a:endParaRPr>
          </a:p>
        </p:txBody>
      </p:sp>
      <p:sp>
        <p:nvSpPr>
          <p:cNvPr id="6" name="TextBox 5">
            <a:extLst>
              <a:ext uri="{FF2B5EF4-FFF2-40B4-BE49-F238E27FC236}">
                <a16:creationId xmlns:a16="http://schemas.microsoft.com/office/drawing/2014/main" id="{980D5BFB-F4F2-4EAA-BBD8-A7F9ACB197F9}"/>
              </a:ext>
            </a:extLst>
          </p:cNvPr>
          <p:cNvSpPr txBox="1"/>
          <p:nvPr/>
        </p:nvSpPr>
        <p:spPr>
          <a:xfrm>
            <a:off x="185310" y="1902409"/>
            <a:ext cx="3839934" cy="2477763"/>
          </a:xfrm>
          <a:prstGeom prst="rect">
            <a:avLst/>
          </a:prstGeom>
          <a:noFill/>
        </p:spPr>
        <p:txBody>
          <a:bodyPr wrap="square">
            <a:spAutoFit/>
          </a:bodyPr>
          <a:lstStyle/>
          <a:p>
            <a:pPr marL="342834" indent="-342834" defTabSz="914225">
              <a:buFont typeface="Arial" panose="020B0604020202020204" pitchFamily="34" charset="0"/>
              <a:buChar char="•"/>
              <a:defRPr/>
            </a:pPr>
            <a:r>
              <a:rPr lang="en-US" sz="1900" dirty="0">
                <a:solidFill>
                  <a:prstClr val="black"/>
                </a:solidFill>
                <a:latin typeface="Calibri" panose="020F0502020204030204"/>
              </a:rPr>
              <a:t>Azure Active Directory Identity Protection</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Cloud</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Cloud Apps</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Endpoint</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Palo Alto Networks</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8 scheduled analytics rules*</a:t>
            </a:r>
            <a:endParaRPr lang="en-US" sz="1900" b="1" dirty="0">
              <a:solidFill>
                <a:srgbClr val="0359A0"/>
              </a:solidFill>
              <a:latin typeface="Segoe UI"/>
            </a:endParaRPr>
          </a:p>
        </p:txBody>
      </p:sp>
      <p:sp>
        <p:nvSpPr>
          <p:cNvPr id="7" name="TextBox 6">
            <a:extLst>
              <a:ext uri="{FF2B5EF4-FFF2-40B4-BE49-F238E27FC236}">
                <a16:creationId xmlns:a16="http://schemas.microsoft.com/office/drawing/2014/main" id="{A4822DCB-EC97-4FFA-A24C-EBB8E118C7AC}"/>
              </a:ext>
            </a:extLst>
          </p:cNvPr>
          <p:cNvSpPr txBox="1"/>
          <p:nvPr/>
        </p:nvSpPr>
        <p:spPr>
          <a:xfrm>
            <a:off x="8080397" y="1914252"/>
            <a:ext cx="3839934" cy="4475921"/>
          </a:xfrm>
          <a:prstGeom prst="rect">
            <a:avLst/>
          </a:prstGeom>
          <a:noFill/>
        </p:spPr>
        <p:txBody>
          <a:bodyPr wrap="square">
            <a:spAutoFit/>
          </a:bodyPr>
          <a:lstStyle/>
          <a:p>
            <a:pPr marL="342834" indent="-342834" defTabSz="914225">
              <a:buFont typeface="Arial" panose="020B0604020202020204" pitchFamily="34" charset="0"/>
              <a:buChar char="•"/>
              <a:defRPr/>
            </a:pPr>
            <a:r>
              <a:rPr lang="en-US" sz="1900" dirty="0">
                <a:solidFill>
                  <a:prstClr val="black"/>
                </a:solidFill>
                <a:latin typeface="Calibri" panose="020F0502020204030204"/>
              </a:rPr>
              <a:t>Customizable anomalies</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Azure Active Directory Identity Protection</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365 Defender </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Cloud</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Cloud Apps</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Endpoint</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Identity</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IoT</a:t>
            </a:r>
            <a:endParaRPr lang="en-US" sz="1900" b="1" dirty="0">
              <a:solidFill>
                <a:srgbClr val="0359A0"/>
              </a:solidFill>
              <a:latin typeface="Segoe UI"/>
            </a:endParaRPr>
          </a:p>
          <a:p>
            <a:pPr marL="342834" indent="-342834" defTabSz="914225">
              <a:buFont typeface="Arial" panose="020B0604020202020204" pitchFamily="34" charset="0"/>
              <a:buChar char="•"/>
              <a:defRPr/>
            </a:pPr>
            <a:r>
              <a:rPr lang="en-US" sz="1900" dirty="0">
                <a:solidFill>
                  <a:prstClr val="black"/>
                </a:solidFill>
                <a:latin typeface="Calibri" panose="020F0502020204030204"/>
              </a:rPr>
              <a:t>Microsoft Defender for Office 365</a:t>
            </a:r>
          </a:p>
          <a:p>
            <a:pPr marL="342834" indent="-342834" defTabSz="914225">
              <a:buFont typeface="Arial" panose="020B0604020202020204" pitchFamily="34" charset="0"/>
              <a:buChar char="•"/>
              <a:defRPr/>
            </a:pPr>
            <a:r>
              <a:rPr lang="en-US" sz="1900" dirty="0">
                <a:solidFill>
                  <a:prstClr val="black"/>
                </a:solidFill>
                <a:latin typeface="Calibri" panose="020F0502020204030204"/>
              </a:rPr>
              <a:t>Alerts from scheduled analytics rules, both built-in and those created by your security analysts. *</a:t>
            </a:r>
            <a:endParaRPr lang="en-US" sz="1900" b="1" dirty="0">
              <a:solidFill>
                <a:srgbClr val="0359A0"/>
              </a:solidFill>
              <a:latin typeface="Segoe UI"/>
            </a:endParaRPr>
          </a:p>
        </p:txBody>
      </p:sp>
    </p:spTree>
    <p:extLst>
      <p:ext uri="{BB962C8B-B14F-4D97-AF65-F5344CB8AC3E}">
        <p14:creationId xmlns:p14="http://schemas.microsoft.com/office/powerpoint/2010/main" val="32131084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Sept 2018">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_PowerPoint_Template_Sept2018.potx" id="{8B70E1FE-A8AF-41A2-BAE2-F3DCD0B2B476}" vid="{1F8C91C6-47C6-4534-9984-D89231FC0FC5}"/>
    </a:ext>
  </a:extLst>
</a:theme>
</file>

<file path=ppt/theme/theme3.xml><?xml version="1.0" encoding="utf-8"?>
<a:theme xmlns:a="http://schemas.openxmlformats.org/drawingml/2006/main" name="2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1195</TotalTime>
  <Words>407</Words>
  <Application>Microsoft Office PowerPoint</Application>
  <PresentationFormat>Widescreen</PresentationFormat>
  <Paragraphs>90</Paragraphs>
  <Slides>5</Slides>
  <Notes>5</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5</vt:i4>
      </vt:variant>
    </vt:vector>
  </HeadingPairs>
  <TitlesOfParts>
    <vt:vector size="20" baseType="lpstr">
      <vt:lpstr>Arial</vt:lpstr>
      <vt:lpstr>Calibri</vt:lpstr>
      <vt:lpstr>Calibri Light</vt:lpstr>
      <vt:lpstr>Consolas</vt:lpstr>
      <vt:lpstr>Quattrocento Sans</vt:lpstr>
      <vt:lpstr>Segoe Semibold</vt:lpstr>
      <vt:lpstr>Segoe UI</vt:lpstr>
      <vt:lpstr>Segoe UI Semibold</vt:lpstr>
      <vt:lpstr>Segoe UI Semilight</vt:lpstr>
      <vt:lpstr>Symbol</vt:lpstr>
      <vt:lpstr>Wingdings</vt:lpstr>
      <vt:lpstr>1_Office Theme</vt:lpstr>
      <vt:lpstr>Azure Sept 2018</vt:lpstr>
      <vt:lpstr>2_WHITE TEMPLATE</vt:lpstr>
      <vt:lpstr>2_Office Theme</vt:lpstr>
      <vt:lpstr>Agenda</vt:lpstr>
      <vt:lpstr>PowerPoint Presentation</vt:lpstr>
      <vt:lpstr>Microsoft Sentinel  |  Fusion – Advanced Multistage Attack Detection</vt:lpstr>
      <vt:lpstr>Fusion Detects</vt:lpstr>
      <vt:lpstr>Fusion Data Coverage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Angelica Faber</dc:creator>
  <cp:lastModifiedBy>Angelica Faber</cp:lastModifiedBy>
  <cp:revision>1</cp:revision>
  <dcterms:created xsi:type="dcterms:W3CDTF">2023-03-24T19:47:51Z</dcterms:created>
  <dcterms:modified xsi:type="dcterms:W3CDTF">2023-04-03T20:09:23Z</dcterms:modified>
</cp:coreProperties>
</file>