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076138472" r:id="rId2"/>
    <p:sldId id="2076138262" r:id="rId3"/>
    <p:sldId id="2076138465" r:id="rId4"/>
    <p:sldId id="2076138471" r:id="rId5"/>
    <p:sldId id="2076138475" r:id="rId6"/>
    <p:sldId id="2076138489" r:id="rId7"/>
    <p:sldId id="2076138490" r:id="rId8"/>
    <p:sldId id="2076138496" r:id="rId9"/>
    <p:sldId id="2076138497" r:id="rId10"/>
    <p:sldId id="2076138487" r:id="rId11"/>
    <p:sldId id="2076138493" r:id="rId12"/>
    <p:sldId id="20761384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4EFA2D-158C-4C6D-A471-99E7B6CB50E1}" v="31" dt="2022-11-02T01:38:37.2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42" autoAdjust="0"/>
  </p:normalViewPr>
  <p:slideViewPr>
    <p:cSldViewPr snapToGrid="0">
      <p:cViewPr varScale="1">
        <p:scale>
          <a:sx n="84" d="100"/>
          <a:sy n="84" d="100"/>
        </p:scale>
        <p:origin x="303"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23" Type="http://schemas.openxmlformats.org/officeDocument/2006/relationships/customXml" Target="../customXml/item3.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deep Singla" userId="a0abe40b-1df6-446a-ab1d-0872fb44355c" providerId="ADAL" clId="{544EFA2D-158C-4C6D-A471-99E7B6CB50E1}"/>
    <pc:docChg chg="undo custSel addSld delSld modSld sldOrd">
      <pc:chgData name="Pardeep Singla" userId="a0abe40b-1df6-446a-ab1d-0872fb44355c" providerId="ADAL" clId="{544EFA2D-158C-4C6D-A471-99E7B6CB50E1}" dt="2022-11-04T14:55:29.863" v="1628" actId="20577"/>
      <pc:docMkLst>
        <pc:docMk/>
      </pc:docMkLst>
      <pc:sldChg chg="addSp delSp modSp del mod">
        <pc:chgData name="Pardeep Singla" userId="a0abe40b-1df6-446a-ab1d-0872fb44355c" providerId="ADAL" clId="{544EFA2D-158C-4C6D-A471-99E7B6CB50E1}" dt="2022-10-27T01:59:42.489" v="1532" actId="2696"/>
        <pc:sldMkLst>
          <pc:docMk/>
          <pc:sldMk cId="2639573444" sldId="2076138198"/>
        </pc:sldMkLst>
        <pc:spChg chg="del mod">
          <ac:chgData name="Pardeep Singla" userId="a0abe40b-1df6-446a-ab1d-0872fb44355c" providerId="ADAL" clId="{544EFA2D-158C-4C6D-A471-99E7B6CB50E1}" dt="2022-10-26T10:58:18.201" v="500"/>
          <ac:spMkLst>
            <pc:docMk/>
            <pc:sldMk cId="2639573444" sldId="2076138198"/>
            <ac:spMk id="2" creationId="{7A26900C-47C7-03FD-3BC7-32DF225F83A8}"/>
          </ac:spMkLst>
        </pc:spChg>
        <pc:spChg chg="add mod">
          <ac:chgData name="Pardeep Singla" userId="a0abe40b-1df6-446a-ab1d-0872fb44355c" providerId="ADAL" clId="{544EFA2D-158C-4C6D-A471-99E7B6CB50E1}" dt="2022-10-27T01:48:14.972" v="744" actId="20577"/>
          <ac:spMkLst>
            <pc:docMk/>
            <pc:sldMk cId="2639573444" sldId="2076138198"/>
            <ac:spMk id="5" creationId="{12E879ED-B2B3-8A07-2511-F5E620FE4F3F}"/>
          </ac:spMkLst>
        </pc:spChg>
        <pc:spChg chg="mod">
          <ac:chgData name="Pardeep Singla" userId="a0abe40b-1df6-446a-ab1d-0872fb44355c" providerId="ADAL" clId="{544EFA2D-158C-4C6D-A471-99E7B6CB50E1}" dt="2022-10-27T01:52:07.966" v="846" actId="1076"/>
          <ac:spMkLst>
            <pc:docMk/>
            <pc:sldMk cId="2639573444" sldId="2076138198"/>
            <ac:spMk id="18" creationId="{82866127-8ACA-4DCB-821C-7394BFBA10F8}"/>
          </ac:spMkLst>
        </pc:spChg>
      </pc:sldChg>
      <pc:sldChg chg="modSp mod modNotesTx">
        <pc:chgData name="Pardeep Singla" userId="a0abe40b-1df6-446a-ab1d-0872fb44355c" providerId="ADAL" clId="{544EFA2D-158C-4C6D-A471-99E7B6CB50E1}" dt="2022-11-02T17:44:04.188" v="1608" actId="20577"/>
        <pc:sldMkLst>
          <pc:docMk/>
          <pc:sldMk cId="1647071200" sldId="2076138262"/>
        </pc:sldMkLst>
        <pc:spChg chg="mod">
          <ac:chgData name="Pardeep Singla" userId="a0abe40b-1df6-446a-ab1d-0872fb44355c" providerId="ADAL" clId="{544EFA2D-158C-4C6D-A471-99E7B6CB50E1}" dt="2022-10-12T15:25:31.754" v="27" actId="20577"/>
          <ac:spMkLst>
            <pc:docMk/>
            <pc:sldMk cId="1647071200" sldId="2076138262"/>
            <ac:spMk id="5" creationId="{00000000-0000-0000-0000-000000000000}"/>
          </ac:spMkLst>
        </pc:spChg>
      </pc:sldChg>
      <pc:sldChg chg="modSp mod">
        <pc:chgData name="Pardeep Singla" userId="a0abe40b-1df6-446a-ab1d-0872fb44355c" providerId="ADAL" clId="{544EFA2D-158C-4C6D-A471-99E7B6CB50E1}" dt="2022-10-27T02:00:15.163" v="1551" actId="20577"/>
        <pc:sldMkLst>
          <pc:docMk/>
          <pc:sldMk cId="1904956503" sldId="2076138464"/>
        </pc:sldMkLst>
        <pc:spChg chg="mod">
          <ac:chgData name="Pardeep Singla" userId="a0abe40b-1df6-446a-ab1d-0872fb44355c" providerId="ADAL" clId="{544EFA2D-158C-4C6D-A471-99E7B6CB50E1}" dt="2022-10-27T02:00:15.163" v="1551" actId="20577"/>
          <ac:spMkLst>
            <pc:docMk/>
            <pc:sldMk cId="1904956503" sldId="2076138464"/>
            <ac:spMk id="4" creationId="{9F0F09D9-6486-406F-AC0A-8B36DF999008}"/>
          </ac:spMkLst>
        </pc:spChg>
      </pc:sldChg>
      <pc:sldChg chg="modSp mod">
        <pc:chgData name="Pardeep Singla" userId="a0abe40b-1df6-446a-ab1d-0872fb44355c" providerId="ADAL" clId="{544EFA2D-158C-4C6D-A471-99E7B6CB50E1}" dt="2022-10-12T15:26:48.578" v="31" actId="1076"/>
        <pc:sldMkLst>
          <pc:docMk/>
          <pc:sldMk cId="3223812326" sldId="2076138465"/>
        </pc:sldMkLst>
        <pc:spChg chg="mod">
          <ac:chgData name="Pardeep Singla" userId="a0abe40b-1df6-446a-ab1d-0872fb44355c" providerId="ADAL" clId="{544EFA2D-158C-4C6D-A471-99E7B6CB50E1}" dt="2022-10-12T15:26:48.578" v="31" actId="1076"/>
          <ac:spMkLst>
            <pc:docMk/>
            <pc:sldMk cId="3223812326" sldId="2076138465"/>
            <ac:spMk id="5" creationId="{2FA6019A-5C60-768E-1AB2-242928830241}"/>
          </ac:spMkLst>
        </pc:spChg>
      </pc:sldChg>
      <pc:sldChg chg="modSp mod">
        <pc:chgData name="Pardeep Singla" userId="a0abe40b-1df6-446a-ab1d-0872fb44355c" providerId="ADAL" clId="{544EFA2D-158C-4C6D-A471-99E7B6CB50E1}" dt="2022-10-12T15:50:22.465" v="416" actId="20577"/>
        <pc:sldMkLst>
          <pc:docMk/>
          <pc:sldMk cId="2709227043" sldId="2076138471"/>
        </pc:sldMkLst>
        <pc:spChg chg="mod">
          <ac:chgData name="Pardeep Singla" userId="a0abe40b-1df6-446a-ab1d-0872fb44355c" providerId="ADAL" clId="{544EFA2D-158C-4C6D-A471-99E7B6CB50E1}" dt="2022-10-12T15:50:22.465" v="416" actId="20577"/>
          <ac:spMkLst>
            <pc:docMk/>
            <pc:sldMk cId="2709227043" sldId="2076138471"/>
            <ac:spMk id="3" creationId="{5D7880FC-163A-6D46-B79B-C3E6C519777F}"/>
          </ac:spMkLst>
        </pc:spChg>
        <pc:spChg chg="mod">
          <ac:chgData name="Pardeep Singla" userId="a0abe40b-1df6-446a-ab1d-0872fb44355c" providerId="ADAL" clId="{544EFA2D-158C-4C6D-A471-99E7B6CB50E1}" dt="2022-10-12T15:27:26.033" v="47" actId="20577"/>
          <ac:spMkLst>
            <pc:docMk/>
            <pc:sldMk cId="2709227043" sldId="2076138471"/>
            <ac:spMk id="6" creationId="{A685BEC8-891F-647E-FBA2-DA97A35AC328}"/>
          </ac:spMkLst>
        </pc:spChg>
      </pc:sldChg>
      <pc:sldChg chg="addSp delSp modSp mod modNotesTx">
        <pc:chgData name="Pardeep Singla" userId="a0abe40b-1df6-446a-ab1d-0872fb44355c" providerId="ADAL" clId="{544EFA2D-158C-4C6D-A471-99E7B6CB50E1}" dt="2022-11-02T17:43:39.750" v="1605" actId="20577"/>
        <pc:sldMkLst>
          <pc:docMk/>
          <pc:sldMk cId="695528503" sldId="2076138475"/>
        </pc:sldMkLst>
        <pc:spChg chg="add del mod">
          <ac:chgData name="Pardeep Singla" userId="a0abe40b-1df6-446a-ab1d-0872fb44355c" providerId="ADAL" clId="{544EFA2D-158C-4C6D-A471-99E7B6CB50E1}" dt="2022-10-12T15:32:41.473" v="134" actId="20577"/>
          <ac:spMkLst>
            <pc:docMk/>
            <pc:sldMk cId="695528503" sldId="2076138475"/>
            <ac:spMk id="3" creationId="{EB6A96FD-EE08-AFAD-5DB8-2EC404148889}"/>
          </ac:spMkLst>
        </pc:spChg>
        <pc:picChg chg="add del mod">
          <ac:chgData name="Pardeep Singla" userId="a0abe40b-1df6-446a-ab1d-0872fb44355c" providerId="ADAL" clId="{544EFA2D-158C-4C6D-A471-99E7B6CB50E1}" dt="2022-10-12T15:31:53.260" v="62"/>
          <ac:picMkLst>
            <pc:docMk/>
            <pc:sldMk cId="695528503" sldId="2076138475"/>
            <ac:picMk id="4" creationId="{BCAFB375-BB47-24ED-37E6-FF44DE5605E1}"/>
          </ac:picMkLst>
        </pc:picChg>
        <pc:picChg chg="add del">
          <ac:chgData name="Pardeep Singla" userId="a0abe40b-1df6-446a-ab1d-0872fb44355c" providerId="ADAL" clId="{544EFA2D-158C-4C6D-A471-99E7B6CB50E1}" dt="2022-10-12T15:31:46.873" v="60" actId="21"/>
          <ac:picMkLst>
            <pc:docMk/>
            <pc:sldMk cId="695528503" sldId="2076138475"/>
            <ac:picMk id="1026" creationId="{40DBCE60-A4D5-EDEB-EE81-3199FB552C11}"/>
          </ac:picMkLst>
        </pc:picChg>
        <pc:picChg chg="add mod">
          <ac:chgData name="Pardeep Singla" userId="a0abe40b-1df6-446a-ab1d-0872fb44355c" providerId="ADAL" clId="{544EFA2D-158C-4C6D-A471-99E7B6CB50E1}" dt="2022-10-12T15:33:18.897" v="137" actId="1076"/>
          <ac:picMkLst>
            <pc:docMk/>
            <pc:sldMk cId="695528503" sldId="2076138475"/>
            <ac:picMk id="1028" creationId="{82C3C2E3-4408-FD03-5F3A-A3BA2B1C06A0}"/>
          </ac:picMkLst>
        </pc:picChg>
      </pc:sldChg>
      <pc:sldChg chg="del">
        <pc:chgData name="Pardeep Singla" userId="a0abe40b-1df6-446a-ab1d-0872fb44355c" providerId="ADAL" clId="{544EFA2D-158C-4C6D-A471-99E7B6CB50E1}" dt="2022-10-27T02:00:02.915" v="1534" actId="47"/>
        <pc:sldMkLst>
          <pc:docMk/>
          <pc:sldMk cId="3333269370" sldId="2076138476"/>
        </pc:sldMkLst>
      </pc:sldChg>
      <pc:sldChg chg="del">
        <pc:chgData name="Pardeep Singla" userId="a0abe40b-1df6-446a-ab1d-0872fb44355c" providerId="ADAL" clId="{544EFA2D-158C-4C6D-A471-99E7B6CB50E1}" dt="2022-10-26T10:57:40.192" v="482" actId="47"/>
        <pc:sldMkLst>
          <pc:docMk/>
          <pc:sldMk cId="2281014402" sldId="2076138485"/>
        </pc:sldMkLst>
      </pc:sldChg>
      <pc:sldChg chg="modSp mod">
        <pc:chgData name="Pardeep Singla" userId="a0abe40b-1df6-446a-ab1d-0872fb44355c" providerId="ADAL" clId="{544EFA2D-158C-4C6D-A471-99E7B6CB50E1}" dt="2022-10-27T01:49:51.797" v="835" actId="20577"/>
        <pc:sldMkLst>
          <pc:docMk/>
          <pc:sldMk cId="3292738883" sldId="2076138487"/>
        </pc:sldMkLst>
        <pc:spChg chg="mod">
          <ac:chgData name="Pardeep Singla" userId="a0abe40b-1df6-446a-ab1d-0872fb44355c" providerId="ADAL" clId="{544EFA2D-158C-4C6D-A471-99E7B6CB50E1}" dt="2022-10-27T01:49:51.797" v="835" actId="20577"/>
          <ac:spMkLst>
            <pc:docMk/>
            <pc:sldMk cId="3292738883" sldId="2076138487"/>
            <ac:spMk id="3" creationId="{F476E8CC-B943-3AA4-F75F-7F678ED168D1}"/>
          </ac:spMkLst>
        </pc:spChg>
      </pc:sldChg>
      <pc:sldChg chg="addSp delSp modSp mod modNotesTx">
        <pc:chgData name="Pardeep Singla" userId="a0abe40b-1df6-446a-ab1d-0872fb44355c" providerId="ADAL" clId="{544EFA2D-158C-4C6D-A471-99E7B6CB50E1}" dt="2022-11-02T17:43:45.421" v="1606" actId="20577"/>
        <pc:sldMkLst>
          <pc:docMk/>
          <pc:sldMk cId="3697468030" sldId="2076138489"/>
        </pc:sldMkLst>
        <pc:spChg chg="mod">
          <ac:chgData name="Pardeep Singla" userId="a0abe40b-1df6-446a-ab1d-0872fb44355c" providerId="ADAL" clId="{544EFA2D-158C-4C6D-A471-99E7B6CB50E1}" dt="2022-10-12T15:37:10.929" v="213" actId="20577"/>
          <ac:spMkLst>
            <pc:docMk/>
            <pc:sldMk cId="3697468030" sldId="2076138489"/>
            <ac:spMk id="2" creationId="{CFF1D312-DCF5-7CCB-D028-04D1B60AF5B4}"/>
          </ac:spMkLst>
        </pc:spChg>
        <pc:spChg chg="mod">
          <ac:chgData name="Pardeep Singla" userId="a0abe40b-1df6-446a-ab1d-0872fb44355c" providerId="ADAL" clId="{544EFA2D-158C-4C6D-A471-99E7B6CB50E1}" dt="2022-10-21T08:58:39.155" v="465" actId="1076"/>
          <ac:spMkLst>
            <pc:docMk/>
            <pc:sldMk cId="3697468030" sldId="2076138489"/>
            <ac:spMk id="3" creationId="{5618379C-47A8-C4B2-8B68-A741ADD106C6}"/>
          </ac:spMkLst>
        </pc:spChg>
        <pc:picChg chg="add del mod">
          <ac:chgData name="Pardeep Singla" userId="a0abe40b-1df6-446a-ab1d-0872fb44355c" providerId="ADAL" clId="{544EFA2D-158C-4C6D-A471-99E7B6CB50E1}" dt="2022-10-21T08:58:27.386" v="456"/>
          <ac:picMkLst>
            <pc:docMk/>
            <pc:sldMk cId="3697468030" sldId="2076138489"/>
            <ac:picMk id="2050" creationId="{C6091F7F-8580-3E10-0F93-2485BC0EA17E}"/>
          </ac:picMkLst>
        </pc:picChg>
        <pc:picChg chg="add del mod">
          <ac:chgData name="Pardeep Singla" userId="a0abe40b-1df6-446a-ab1d-0872fb44355c" providerId="ADAL" clId="{544EFA2D-158C-4C6D-A471-99E7B6CB50E1}" dt="2022-10-21T08:58:40.338" v="466"/>
          <ac:picMkLst>
            <pc:docMk/>
            <pc:sldMk cId="3697468030" sldId="2076138489"/>
            <ac:picMk id="2052" creationId="{34B04454-516E-12F8-6DC0-95667E7A777F}"/>
          </ac:picMkLst>
        </pc:picChg>
      </pc:sldChg>
      <pc:sldChg chg="delSp modSp mod modNotesTx">
        <pc:chgData name="Pardeep Singla" userId="a0abe40b-1df6-446a-ab1d-0872fb44355c" providerId="ADAL" clId="{544EFA2D-158C-4C6D-A471-99E7B6CB50E1}" dt="2022-11-02T17:43:51.683" v="1607" actId="20577"/>
        <pc:sldMkLst>
          <pc:docMk/>
          <pc:sldMk cId="1683287225" sldId="2076138490"/>
        </pc:sldMkLst>
        <pc:spChg chg="mod">
          <ac:chgData name="Pardeep Singla" userId="a0abe40b-1df6-446a-ab1d-0872fb44355c" providerId="ADAL" clId="{544EFA2D-158C-4C6D-A471-99E7B6CB50E1}" dt="2022-10-12T15:46:44.815" v="412" actId="20577"/>
          <ac:spMkLst>
            <pc:docMk/>
            <pc:sldMk cId="1683287225" sldId="2076138490"/>
            <ac:spMk id="2" creationId="{7CA05835-BD66-DFF4-4B28-4085344AEA6A}"/>
          </ac:spMkLst>
        </pc:spChg>
        <pc:spChg chg="mod">
          <ac:chgData name="Pardeep Singla" userId="a0abe40b-1df6-446a-ab1d-0872fb44355c" providerId="ADAL" clId="{544EFA2D-158C-4C6D-A471-99E7B6CB50E1}" dt="2022-10-26T11:33:08.130" v="656" actId="20577"/>
          <ac:spMkLst>
            <pc:docMk/>
            <pc:sldMk cId="1683287225" sldId="2076138490"/>
            <ac:spMk id="3" creationId="{444F281D-2E55-2E8F-9E97-BA87B8BD6592}"/>
          </ac:spMkLst>
        </pc:spChg>
        <pc:picChg chg="del">
          <ac:chgData name="Pardeep Singla" userId="a0abe40b-1df6-446a-ab1d-0872fb44355c" providerId="ADAL" clId="{544EFA2D-158C-4C6D-A471-99E7B6CB50E1}" dt="2022-10-12T15:45:34.042" v="392" actId="21"/>
          <ac:picMkLst>
            <pc:docMk/>
            <pc:sldMk cId="1683287225" sldId="2076138490"/>
            <ac:picMk id="6" creationId="{8FC650D0-B2C4-61AF-2363-36F99098075D}"/>
          </ac:picMkLst>
        </pc:picChg>
      </pc:sldChg>
      <pc:sldChg chg="modSp mod">
        <pc:chgData name="Pardeep Singla" userId="a0abe40b-1df6-446a-ab1d-0872fb44355c" providerId="ADAL" clId="{544EFA2D-158C-4C6D-A471-99E7B6CB50E1}" dt="2022-11-04T14:55:29.863" v="1628" actId="20577"/>
        <pc:sldMkLst>
          <pc:docMk/>
          <pc:sldMk cId="402444580" sldId="2076138493"/>
        </pc:sldMkLst>
        <pc:spChg chg="mod">
          <ac:chgData name="Pardeep Singla" userId="a0abe40b-1df6-446a-ab1d-0872fb44355c" providerId="ADAL" clId="{544EFA2D-158C-4C6D-A471-99E7B6CB50E1}" dt="2022-10-26T10:58:45.937" v="501" actId="20577"/>
          <ac:spMkLst>
            <pc:docMk/>
            <pc:sldMk cId="402444580" sldId="2076138493"/>
            <ac:spMk id="3" creationId="{5D7880FC-163A-6D46-B79B-C3E6C519777F}"/>
          </ac:spMkLst>
        </pc:spChg>
        <pc:spChg chg="mod">
          <ac:chgData name="Pardeep Singla" userId="a0abe40b-1df6-446a-ab1d-0872fb44355c" providerId="ADAL" clId="{544EFA2D-158C-4C6D-A471-99E7B6CB50E1}" dt="2022-11-04T14:55:29.863" v="1628" actId="20577"/>
          <ac:spMkLst>
            <pc:docMk/>
            <pc:sldMk cId="402444580" sldId="2076138493"/>
            <ac:spMk id="6" creationId="{A685BEC8-891F-647E-FBA2-DA97A35AC328}"/>
          </ac:spMkLst>
        </pc:spChg>
      </pc:sldChg>
      <pc:sldChg chg="del">
        <pc:chgData name="Pardeep Singla" userId="a0abe40b-1df6-446a-ab1d-0872fb44355c" providerId="ADAL" clId="{544EFA2D-158C-4C6D-A471-99E7B6CB50E1}" dt="2022-10-27T02:00:03.787" v="1535" actId="47"/>
        <pc:sldMkLst>
          <pc:docMk/>
          <pc:sldMk cId="1490998598" sldId="2076138494"/>
        </pc:sldMkLst>
      </pc:sldChg>
      <pc:sldChg chg="addSp delSp modSp new del mod">
        <pc:chgData name="Pardeep Singla" userId="a0abe40b-1df6-446a-ab1d-0872fb44355c" providerId="ADAL" clId="{544EFA2D-158C-4C6D-A471-99E7B6CB50E1}" dt="2022-10-27T01:59:46.217" v="1533" actId="2696"/>
        <pc:sldMkLst>
          <pc:docMk/>
          <pc:sldMk cId="1267562955" sldId="2076138495"/>
        </pc:sldMkLst>
        <pc:graphicFrameChg chg="add mod modGraphic">
          <ac:chgData name="Pardeep Singla" userId="a0abe40b-1df6-446a-ab1d-0872fb44355c" providerId="ADAL" clId="{544EFA2D-158C-4C6D-A471-99E7B6CB50E1}" dt="2022-10-27T01:51:50.336" v="843" actId="1076"/>
          <ac:graphicFrameMkLst>
            <pc:docMk/>
            <pc:sldMk cId="1267562955" sldId="2076138495"/>
            <ac:graphicFrameMk id="2" creationId="{7E9018E8-409B-7F5E-02F0-89484491BD71}"/>
          </ac:graphicFrameMkLst>
        </pc:graphicFrameChg>
        <pc:picChg chg="add del mod">
          <ac:chgData name="Pardeep Singla" userId="a0abe40b-1df6-446a-ab1d-0872fb44355c" providerId="ADAL" clId="{544EFA2D-158C-4C6D-A471-99E7B6CB50E1}" dt="2022-10-27T01:51:00.006" v="839" actId="21"/>
          <ac:picMkLst>
            <pc:docMk/>
            <pc:sldMk cId="1267562955" sldId="2076138495"/>
            <ac:picMk id="1026" creationId="{730FE001-7769-1B00-63FE-9C8E4A1A975D}"/>
          </ac:picMkLst>
        </pc:picChg>
      </pc:sldChg>
      <pc:sldChg chg="modSp new mod ord">
        <pc:chgData name="Pardeep Singla" userId="a0abe40b-1df6-446a-ab1d-0872fb44355c" providerId="ADAL" clId="{544EFA2D-158C-4C6D-A471-99E7B6CB50E1}" dt="2022-10-27T01:52:42.606" v="854" actId="255"/>
        <pc:sldMkLst>
          <pc:docMk/>
          <pc:sldMk cId="1442422208" sldId="2076138496"/>
        </pc:sldMkLst>
        <pc:spChg chg="mod">
          <ac:chgData name="Pardeep Singla" userId="a0abe40b-1df6-446a-ab1d-0872fb44355c" providerId="ADAL" clId="{544EFA2D-158C-4C6D-A471-99E7B6CB50E1}" dt="2022-10-27T01:52:11.156" v="850" actId="20577"/>
          <ac:spMkLst>
            <pc:docMk/>
            <pc:sldMk cId="1442422208" sldId="2076138496"/>
            <ac:spMk id="2" creationId="{418F29DB-0F1F-C03A-2DE5-AA829A614A36}"/>
          </ac:spMkLst>
        </pc:spChg>
        <pc:spChg chg="mod">
          <ac:chgData name="Pardeep Singla" userId="a0abe40b-1df6-446a-ab1d-0872fb44355c" providerId="ADAL" clId="{544EFA2D-158C-4C6D-A471-99E7B6CB50E1}" dt="2022-10-27T01:52:42.606" v="854" actId="255"/>
          <ac:spMkLst>
            <pc:docMk/>
            <pc:sldMk cId="1442422208" sldId="2076138496"/>
            <ac:spMk id="3" creationId="{4FF27980-A6A1-8419-8A56-49456E816EB0}"/>
          </ac:spMkLst>
        </pc:spChg>
      </pc:sldChg>
      <pc:sldChg chg="addSp delSp modSp new mod">
        <pc:chgData name="Pardeep Singla" userId="a0abe40b-1df6-446a-ab1d-0872fb44355c" providerId="ADAL" clId="{544EFA2D-158C-4C6D-A471-99E7B6CB50E1}" dt="2022-11-02T04:26:20.941" v="1604" actId="20577"/>
        <pc:sldMkLst>
          <pc:docMk/>
          <pc:sldMk cId="2414596906" sldId="2076138497"/>
        </pc:sldMkLst>
        <pc:spChg chg="mod">
          <ac:chgData name="Pardeep Singla" userId="a0abe40b-1df6-446a-ab1d-0872fb44355c" providerId="ADAL" clId="{544EFA2D-158C-4C6D-A471-99E7B6CB50E1}" dt="2022-10-27T01:52:51.707" v="866" actId="20577"/>
          <ac:spMkLst>
            <pc:docMk/>
            <pc:sldMk cId="2414596906" sldId="2076138497"/>
            <ac:spMk id="2" creationId="{3D4E091B-74B1-088C-06CA-7C96B8A72EC8}"/>
          </ac:spMkLst>
        </pc:spChg>
        <pc:spChg chg="del">
          <ac:chgData name="Pardeep Singla" userId="a0abe40b-1df6-446a-ab1d-0872fb44355c" providerId="ADAL" clId="{544EFA2D-158C-4C6D-A471-99E7B6CB50E1}" dt="2022-10-27T01:53:00.123" v="867" actId="3680"/>
          <ac:spMkLst>
            <pc:docMk/>
            <pc:sldMk cId="2414596906" sldId="2076138497"/>
            <ac:spMk id="3" creationId="{0642F83E-88E3-D6BD-DED4-51B5A8EA78A0}"/>
          </ac:spMkLst>
        </pc:spChg>
        <pc:graphicFrameChg chg="add mod ord modGraphic">
          <ac:chgData name="Pardeep Singla" userId="a0abe40b-1df6-446a-ab1d-0872fb44355c" providerId="ADAL" clId="{544EFA2D-158C-4C6D-A471-99E7B6CB50E1}" dt="2022-11-02T04:26:20.941" v="1604" actId="20577"/>
          <ac:graphicFrameMkLst>
            <pc:docMk/>
            <pc:sldMk cId="2414596906" sldId="2076138497"/>
            <ac:graphicFrameMk id="4" creationId="{C71C3A92-3353-9CBB-8575-A9DDF3EF61D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11/4/2022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629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324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5</a:t>
            </a:fld>
            <a:endParaRPr lang="en-US"/>
          </a:p>
        </p:txBody>
      </p:sp>
    </p:spTree>
    <p:extLst>
      <p:ext uri="{BB962C8B-B14F-4D97-AF65-F5344CB8AC3E}">
        <p14:creationId xmlns:p14="http://schemas.microsoft.com/office/powerpoint/2010/main" val="258547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6</a:t>
            </a:fld>
            <a:endParaRPr lang="en-US"/>
          </a:p>
        </p:txBody>
      </p:sp>
    </p:spTree>
    <p:extLst>
      <p:ext uri="{BB962C8B-B14F-4D97-AF65-F5344CB8AC3E}">
        <p14:creationId xmlns:p14="http://schemas.microsoft.com/office/powerpoint/2010/main" val="1649854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7</a:t>
            </a:fld>
            <a:endParaRPr lang="en-US"/>
          </a:p>
        </p:txBody>
      </p:sp>
    </p:spTree>
    <p:extLst>
      <p:ext uri="{BB962C8B-B14F-4D97-AF65-F5344CB8AC3E}">
        <p14:creationId xmlns:p14="http://schemas.microsoft.com/office/powerpoint/2010/main" val="244107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94869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11/4/2022 9:55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61402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sql/t-sql/statements/copy-into-transact-sql?view=azure-sqldw-latest" TargetMode="External"/><Relationship Id="rId2" Type="http://schemas.openxmlformats.org/officeDocument/2006/relationships/hyperlink" Target="https://docs.microsoft.com/en-us/power-apps/maker/data-platform/export-to-data-lake" TargetMode="Externa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3.xml"/><Relationship Id="rId7" Type="http://schemas.openxmlformats.org/officeDocument/2006/relationships/image" Target="../media/image26.svg"/><Relationship Id="rId2" Type="http://schemas.openxmlformats.org/officeDocument/2006/relationships/slideLayout" Target="../slideLayouts/slideLayout34.xml"/><Relationship Id="rId1" Type="http://schemas.openxmlformats.org/officeDocument/2006/relationships/tags" Target="../tags/tag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Topical sessions that addresses:</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New features and how to use them</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Frequent questions we receive</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Updates to a previous session</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solidFill>
                  <a:srgbClr val="FFFFFF"/>
                </a:solidFill>
                <a:latin typeface="Segoe UI Semibold"/>
              </a:rPr>
              <a:t>Pardeep Singla</a:t>
            </a: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9" name="Picture 8">
            <a:extLst>
              <a:ext uri="{FF2B5EF4-FFF2-40B4-BE49-F238E27FC236}">
                <a16:creationId xmlns:a16="http://schemas.microsoft.com/office/drawing/2014/main" id="{FD220825-57F0-3623-6B8D-07DB654928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4450" y="4125565"/>
            <a:ext cx="1263161" cy="1431761"/>
          </a:xfrm>
          <a:prstGeom prst="rect">
            <a:avLst/>
          </a:prstGeom>
        </p:spPr>
      </p:pic>
    </p:spTree>
    <p:extLst>
      <p:ext uri="{BB962C8B-B14F-4D97-AF65-F5344CB8AC3E}">
        <p14:creationId xmlns:p14="http://schemas.microsoft.com/office/powerpoint/2010/main" val="339301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D8A0-F584-3DE6-60AB-0B0B36EC38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6E8CC-B943-3AA4-F75F-7F678ED168D1}"/>
              </a:ext>
            </a:extLst>
          </p:cNvPr>
          <p:cNvSpPr>
            <a:spLocks noGrp="1"/>
          </p:cNvSpPr>
          <p:nvPr>
            <p:ph sz="quarter" idx="10"/>
          </p:nvPr>
        </p:nvSpPr>
        <p:spPr>
          <a:xfrm>
            <a:off x="584200" y="1844675"/>
            <a:ext cx="11018838" cy="3046988"/>
          </a:xfrm>
        </p:spPr>
        <p:txBody>
          <a:bodyPr/>
          <a:lstStyle/>
          <a:p>
            <a:r>
              <a:rPr lang="en-US" sz="1800" dirty="0">
                <a:latin typeface="Calibri" panose="020F0502020204030204" pitchFamily="34" charset="0"/>
              </a:rPr>
              <a:t>Polybase documentation</a:t>
            </a:r>
          </a:p>
          <a:p>
            <a:pPr marL="285750" indent="-285750">
              <a:buFont typeface="Arial" panose="020B0604020202020204" pitchFamily="34" charset="0"/>
              <a:buChar char="•"/>
            </a:pPr>
            <a:r>
              <a:rPr lang="en-US" sz="1800" dirty="0">
                <a:latin typeface="Calibri" panose="020F0502020204030204" pitchFamily="34" charset="0"/>
                <a:hlinkClick r:id="rId2"/>
              </a:rPr>
              <a:t>https://docs.microsoft.com/en-us/power-apps/maker/data-platform/export-to-data-lake</a:t>
            </a:r>
            <a:endParaRPr lang="en-US" sz="1800" dirty="0">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https://medium.com/microsoftazure/practical-tips-on-data-load-to-synapse-using-polybase-aeba9866692f</a:t>
            </a:r>
          </a:p>
          <a:p>
            <a:endParaRPr lang="en-US" sz="1800" dirty="0">
              <a:latin typeface="Calibri" panose="020F0502020204030204" pitchFamily="34" charset="0"/>
            </a:endParaRPr>
          </a:p>
          <a:p>
            <a:r>
              <a:rPr lang="en-US" sz="1800" dirty="0">
                <a:latin typeface="Calibri" panose="020F0502020204030204" pitchFamily="34" charset="0"/>
              </a:rPr>
              <a:t>Copy documentation</a:t>
            </a:r>
          </a:p>
          <a:p>
            <a:r>
              <a:rPr lang="en-US" sz="1800" dirty="0">
                <a:effectLst/>
                <a:latin typeface="Calibri" panose="020F0502020204030204" pitchFamily="34" charset="0"/>
                <a:hlinkClick r:id="rId3"/>
              </a:rPr>
              <a:t>https://learn.microsoft.com/en-us/sql/t-sql/statements/copy-into-transact-sql?view=azure-sqldw-latest</a:t>
            </a:r>
            <a:endParaRPr lang="en-US" sz="1800" dirty="0">
              <a:effectLst/>
              <a:latin typeface="Calibri" panose="020F0502020204030204" pitchFamily="34" charset="0"/>
            </a:endParaRPr>
          </a:p>
          <a:p>
            <a:r>
              <a:rPr lang="en-US" sz="1800" dirty="0">
                <a:effectLst/>
                <a:latin typeface="Calibri" panose="020F0502020204030204" pitchFamily="34" charset="0"/>
              </a:rPr>
              <a:t>https://techcommunity.microsoft.com/t5/azure-synapse-analytics-blog/how-to-use-copy-into/ba-p/1298242</a:t>
            </a:r>
          </a:p>
          <a:p>
            <a:endParaRPr lang="en-US" sz="1400" dirty="0"/>
          </a:p>
          <a:p>
            <a:endParaRPr lang="en-US" dirty="0"/>
          </a:p>
        </p:txBody>
      </p:sp>
    </p:spTree>
    <p:extLst>
      <p:ext uri="{BB962C8B-B14F-4D97-AF65-F5344CB8AC3E}">
        <p14:creationId xmlns:p14="http://schemas.microsoft.com/office/powerpoint/2010/main" val="32927388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3200" b="1"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err="1">
                <a:solidFill>
                  <a:srgbClr val="FFFFFF"/>
                </a:solidFill>
                <a:latin typeface="Segoe UI"/>
              </a:rPr>
              <a:t>Polybase</a:t>
            </a:r>
            <a:r>
              <a:rPr lang="en-US" sz="2000" dirty="0">
                <a:solidFill>
                  <a:srgbClr val="FFFFFF"/>
                </a:solidFill>
                <a:latin typeface="Segoe UI"/>
              </a:rPr>
              <a:t> vs Copy</a:t>
            </a:r>
          </a:p>
        </p:txBody>
      </p:sp>
    </p:spTree>
    <p:extLst>
      <p:ext uri="{BB962C8B-B14F-4D97-AF65-F5344CB8AC3E}">
        <p14:creationId xmlns:p14="http://schemas.microsoft.com/office/powerpoint/2010/main" val="4024445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US" sz="2400" dirty="0">
                <a:solidFill>
                  <a:srgbClr val="FFFFFF"/>
                </a:solidFill>
                <a:latin typeface="Segoe UI"/>
              </a:rPr>
              <a:t>Polybase vs Copy</a:t>
            </a: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Polybase vs Copy</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Pardeep Singla </a:t>
            </a:r>
          </a:p>
        </p:txBody>
      </p:sp>
      <p:pic>
        <p:nvPicPr>
          <p:cNvPr id="7" name="Picture 6">
            <a:extLst>
              <a:ext uri="{FF2B5EF4-FFF2-40B4-BE49-F238E27FC236}">
                <a16:creationId xmlns:a16="http://schemas.microsoft.com/office/drawing/2014/main" id="{BD243684-18D9-2925-E5D1-1F832349E1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4450" y="4125565"/>
            <a:ext cx="1263161" cy="1431761"/>
          </a:xfrm>
          <a:prstGeom prst="rect">
            <a:avLst/>
          </a:prstGeom>
        </p:spPr>
      </p:pic>
    </p:spTree>
    <p:extLst>
      <p:ext uri="{BB962C8B-B14F-4D97-AF65-F5344CB8AC3E}">
        <p14:creationId xmlns:p14="http://schemas.microsoft.com/office/powerpoint/2010/main" val="1647071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dirty="0"/>
              <a:t>Academy Sessions</a:t>
            </a:r>
          </a:p>
        </p:txBody>
      </p:sp>
      <p:grpSp>
        <p:nvGrpSpPr>
          <p:cNvPr id="58" name="Group 57">
            <a:extLst>
              <a:ext uri="{FF2B5EF4-FFF2-40B4-BE49-F238E27FC236}">
                <a16:creationId xmlns:a16="http://schemas.microsoft.com/office/drawing/2014/main" id="{C6E61B68-34D7-4C51-B655-00AF219C1DED}"/>
              </a:ext>
            </a:extLst>
          </p:cNvPr>
          <p:cNvGrpSpPr/>
          <p:nvPr/>
        </p:nvGrpSpPr>
        <p:grpSpPr>
          <a:xfrm>
            <a:off x="111853" y="1941452"/>
            <a:ext cx="658800" cy="658800"/>
            <a:chOff x="588263" y="1653426"/>
            <a:chExt cx="658800" cy="658800"/>
          </a:xfrm>
        </p:grpSpPr>
        <p:grpSp>
          <p:nvGrpSpPr>
            <p:cNvPr id="38" name="Group 37">
              <a:extLst>
                <a:ext uri="{FF2B5EF4-FFF2-40B4-BE49-F238E27FC236}">
                  <a16:creationId xmlns:a16="http://schemas.microsoft.com/office/drawing/2014/main" id="{3D9AAD17-1F1C-7547-99C1-43B3B21F5B36}"/>
                </a:ext>
              </a:extLst>
            </p:cNvPr>
            <p:cNvGrpSpPr/>
            <p:nvPr/>
          </p:nvGrpSpPr>
          <p:grpSpPr>
            <a:xfrm>
              <a:off x="588263" y="1653426"/>
              <a:ext cx="658800" cy="658800"/>
              <a:chOff x="584200" y="3560884"/>
              <a:chExt cx="659875" cy="659875"/>
            </a:xfrm>
          </p:grpSpPr>
          <p:sp>
            <p:nvSpPr>
              <p:cNvPr id="40" name="Oval 39">
                <a:extLst>
                  <a:ext uri="{FF2B5EF4-FFF2-40B4-BE49-F238E27FC236}">
                    <a16:creationId xmlns:a16="http://schemas.microsoft.com/office/drawing/2014/main" id="{6A4BC42F-7CC8-F04C-A0A3-31ECFF2217E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sp>
            <p:nvSpPr>
              <p:cNvPr id="41" name="Oval 40">
                <a:extLst>
                  <a:ext uri="{FF2B5EF4-FFF2-40B4-BE49-F238E27FC236}">
                    <a16:creationId xmlns:a16="http://schemas.microsoft.com/office/drawing/2014/main" id="{C9F74016-CE2C-664F-86AF-F4071FCF510E}"/>
                  </a:ext>
                </a:extLst>
              </p:cNvPr>
              <p:cNvSpPr/>
              <p:nvPr/>
            </p:nvSpPr>
            <p:spPr bwMode="auto">
              <a:xfrm>
                <a:off x="624585" y="3601268"/>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EE4892D4-C966-4FD7-8492-AD623D27E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740" y="1770430"/>
              <a:ext cx="399563" cy="399563"/>
            </a:xfrm>
            <a:prstGeom prst="rect">
              <a:avLst/>
            </a:prstGeom>
          </p:spPr>
        </p:pic>
      </p:grpSp>
      <p:grpSp>
        <p:nvGrpSpPr>
          <p:cNvPr id="54" name="Group 53">
            <a:extLst>
              <a:ext uri="{FF2B5EF4-FFF2-40B4-BE49-F238E27FC236}">
                <a16:creationId xmlns:a16="http://schemas.microsoft.com/office/drawing/2014/main" id="{1D1D6AA1-D9FB-4D17-9CA3-5F4F00395CDD}"/>
              </a:ext>
            </a:extLst>
          </p:cNvPr>
          <p:cNvGrpSpPr/>
          <p:nvPr/>
        </p:nvGrpSpPr>
        <p:grpSpPr>
          <a:xfrm>
            <a:off x="2459400" y="1941452"/>
            <a:ext cx="658800" cy="658800"/>
            <a:chOff x="3083725" y="1608704"/>
            <a:chExt cx="658800" cy="658800"/>
          </a:xfrm>
        </p:grpSpPr>
        <p:grpSp>
          <p:nvGrpSpPr>
            <p:cNvPr id="43" name="Group 42">
              <a:extLst>
                <a:ext uri="{FF2B5EF4-FFF2-40B4-BE49-F238E27FC236}">
                  <a16:creationId xmlns:a16="http://schemas.microsoft.com/office/drawing/2014/main" id="{6AD15DBE-00D3-5B47-BA43-3A2F873E0273}"/>
                </a:ext>
              </a:extLst>
            </p:cNvPr>
            <p:cNvGrpSpPr/>
            <p:nvPr/>
          </p:nvGrpSpPr>
          <p:grpSpPr>
            <a:xfrm>
              <a:off x="3083725" y="1608704"/>
              <a:ext cx="658800" cy="658800"/>
              <a:chOff x="584200" y="3560884"/>
              <a:chExt cx="659875" cy="659875"/>
            </a:xfrm>
          </p:grpSpPr>
          <p:sp>
            <p:nvSpPr>
              <p:cNvPr id="45" name="Oval 44">
                <a:extLst>
                  <a:ext uri="{FF2B5EF4-FFF2-40B4-BE49-F238E27FC236}">
                    <a16:creationId xmlns:a16="http://schemas.microsoft.com/office/drawing/2014/main" id="{01541B86-E7B5-3F44-BB27-D08D3D1BD9B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sp>
            <p:nvSpPr>
              <p:cNvPr id="46" name="Oval 45">
                <a:extLst>
                  <a:ext uri="{FF2B5EF4-FFF2-40B4-BE49-F238E27FC236}">
                    <a16:creationId xmlns:a16="http://schemas.microsoft.com/office/drawing/2014/main" id="{F27331DF-C664-5440-823F-C8D9CD58F01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3A9FD471-B9F4-4314-9528-745B1CDD4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6770" y="1734905"/>
              <a:ext cx="419091" cy="419091"/>
            </a:xfrm>
            <a:prstGeom prst="rect">
              <a:avLst/>
            </a:prstGeom>
          </p:spPr>
        </p:pic>
      </p:grpSp>
      <p:grpSp>
        <p:nvGrpSpPr>
          <p:cNvPr id="52" name="Group 51">
            <a:extLst>
              <a:ext uri="{FF2B5EF4-FFF2-40B4-BE49-F238E27FC236}">
                <a16:creationId xmlns:a16="http://schemas.microsoft.com/office/drawing/2014/main" id="{045BCA51-234C-4A1E-80D2-29671CA2E34A}"/>
              </a:ext>
            </a:extLst>
          </p:cNvPr>
          <p:cNvGrpSpPr/>
          <p:nvPr/>
        </p:nvGrpSpPr>
        <p:grpSpPr>
          <a:xfrm>
            <a:off x="4912238" y="1941452"/>
            <a:ext cx="658800" cy="658800"/>
            <a:chOff x="5616943" y="1608704"/>
            <a:chExt cx="658800" cy="658800"/>
          </a:xfrm>
        </p:grpSpPr>
        <p:grpSp>
          <p:nvGrpSpPr>
            <p:cNvPr id="48" name="Group 47">
              <a:extLst>
                <a:ext uri="{FF2B5EF4-FFF2-40B4-BE49-F238E27FC236}">
                  <a16:creationId xmlns:a16="http://schemas.microsoft.com/office/drawing/2014/main" id="{10D59015-1A07-2644-8804-226C8225BC26}"/>
                </a:ext>
              </a:extLst>
            </p:cNvPr>
            <p:cNvGrpSpPr/>
            <p:nvPr/>
          </p:nvGrpSpPr>
          <p:grpSpPr>
            <a:xfrm>
              <a:off x="5616943" y="1608704"/>
              <a:ext cx="658800" cy="658800"/>
              <a:chOff x="584200" y="3560884"/>
              <a:chExt cx="659875" cy="659875"/>
            </a:xfrm>
          </p:grpSpPr>
          <p:sp>
            <p:nvSpPr>
              <p:cNvPr id="50" name="Oval 49">
                <a:extLst>
                  <a:ext uri="{FF2B5EF4-FFF2-40B4-BE49-F238E27FC236}">
                    <a16:creationId xmlns:a16="http://schemas.microsoft.com/office/drawing/2014/main" id="{176BBFD0-78FD-1948-B185-7A1649E6DC22}"/>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sp>
            <p:nvSpPr>
              <p:cNvPr id="51" name="Oval 50">
                <a:extLst>
                  <a:ext uri="{FF2B5EF4-FFF2-40B4-BE49-F238E27FC236}">
                    <a16:creationId xmlns:a16="http://schemas.microsoft.com/office/drawing/2014/main" id="{3FD7BC45-52E9-E84E-B007-DE81962B92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grpSp>
        <p:pic>
          <p:nvPicPr>
            <p:cNvPr id="12" name="Graphic 11">
              <a:extLst>
                <a:ext uri="{FF2B5EF4-FFF2-40B4-BE49-F238E27FC236}">
                  <a16:creationId xmlns:a16="http://schemas.microsoft.com/office/drawing/2014/main" id="{F6BE5185-9A13-47B6-918E-BD279319C8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420" y="1750744"/>
              <a:ext cx="331067" cy="331067"/>
            </a:xfrm>
            <a:prstGeom prst="rect">
              <a:avLst/>
            </a:prstGeom>
          </p:spPr>
        </p:pic>
      </p:grpSp>
      <p:grpSp>
        <p:nvGrpSpPr>
          <p:cNvPr id="26" name="Group 25">
            <a:extLst>
              <a:ext uri="{FF2B5EF4-FFF2-40B4-BE49-F238E27FC236}">
                <a16:creationId xmlns:a16="http://schemas.microsoft.com/office/drawing/2014/main" id="{BDF2F622-15A9-4498-87D4-A5D8ACA8E9BE}"/>
              </a:ext>
            </a:extLst>
          </p:cNvPr>
          <p:cNvGrpSpPr/>
          <p:nvPr/>
        </p:nvGrpSpPr>
        <p:grpSpPr>
          <a:xfrm>
            <a:off x="7280364" y="1941452"/>
            <a:ext cx="658800" cy="658800"/>
            <a:chOff x="7491361" y="1735930"/>
            <a:chExt cx="658800" cy="658800"/>
          </a:xfrm>
        </p:grpSpPr>
        <p:grpSp>
          <p:nvGrpSpPr>
            <p:cNvPr id="59" name="Group 58" descr="Icon location">
              <a:extLst>
                <a:ext uri="{FF2B5EF4-FFF2-40B4-BE49-F238E27FC236}">
                  <a16:creationId xmlns:a16="http://schemas.microsoft.com/office/drawing/2014/main" id="{80E0C68D-C8C0-4640-A581-FF69BA50F10C}"/>
                </a:ext>
              </a:extLst>
            </p:cNvPr>
            <p:cNvGrpSpPr/>
            <p:nvPr/>
          </p:nvGrpSpPr>
          <p:grpSpPr>
            <a:xfrm>
              <a:off x="7491361" y="1735930"/>
              <a:ext cx="658800" cy="658800"/>
              <a:chOff x="584200" y="3560884"/>
              <a:chExt cx="659875" cy="659875"/>
            </a:xfrm>
          </p:grpSpPr>
          <p:sp>
            <p:nvSpPr>
              <p:cNvPr id="61" name="Oval 60">
                <a:extLst>
                  <a:ext uri="{FF2B5EF4-FFF2-40B4-BE49-F238E27FC236}">
                    <a16:creationId xmlns:a16="http://schemas.microsoft.com/office/drawing/2014/main" id="{28E9E733-FCFE-D941-9900-36680F66CF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sp>
            <p:nvSpPr>
              <p:cNvPr id="62" name="Oval 61">
                <a:extLst>
                  <a:ext uri="{FF2B5EF4-FFF2-40B4-BE49-F238E27FC236}">
                    <a16:creationId xmlns:a16="http://schemas.microsoft.com/office/drawing/2014/main" id="{D28E4E3D-49C8-9F45-8B25-ECED2E4C175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grpSp>
        <p:pic>
          <p:nvPicPr>
            <p:cNvPr id="16" name="Picture 15" descr="A picture containing text, clipart&#10;&#10;Description automatically generated">
              <a:extLst>
                <a:ext uri="{FF2B5EF4-FFF2-40B4-BE49-F238E27FC236}">
                  <a16:creationId xmlns:a16="http://schemas.microsoft.com/office/drawing/2014/main" id="{A7E6435D-ECFA-4261-B791-F589C0C4E038}"/>
                </a:ext>
              </a:extLst>
            </p:cNvPr>
            <p:cNvPicPr>
              <a:picLocks noChangeAspect="1"/>
            </p:cNvPicPr>
            <p:nvPr/>
          </p:nvPicPr>
          <p:blipFill>
            <a:blip r:embed="rId10"/>
            <a:stretch>
              <a:fillRect/>
            </a:stretch>
          </p:blipFill>
          <p:spPr>
            <a:xfrm>
              <a:off x="7567949" y="1812518"/>
              <a:ext cx="505621" cy="505621"/>
            </a:xfrm>
            <a:prstGeom prst="rect">
              <a:avLst/>
            </a:prstGeom>
          </p:spPr>
        </p:pic>
      </p:grpSp>
      <p:grpSp>
        <p:nvGrpSpPr>
          <p:cNvPr id="25" name="Group 24">
            <a:extLst>
              <a:ext uri="{FF2B5EF4-FFF2-40B4-BE49-F238E27FC236}">
                <a16:creationId xmlns:a16="http://schemas.microsoft.com/office/drawing/2014/main" id="{052A11AF-D5D6-44EA-B50F-E4D0FE1A7688}"/>
              </a:ext>
            </a:extLst>
          </p:cNvPr>
          <p:cNvGrpSpPr/>
          <p:nvPr/>
        </p:nvGrpSpPr>
        <p:grpSpPr>
          <a:xfrm>
            <a:off x="9675126" y="1941452"/>
            <a:ext cx="658800" cy="658800"/>
            <a:chOff x="9068941" y="4529663"/>
            <a:chExt cx="658800" cy="658800"/>
          </a:xfrm>
        </p:grpSpPr>
        <p:grpSp>
          <p:nvGrpSpPr>
            <p:cNvPr id="64" name="Group 63">
              <a:extLst>
                <a:ext uri="{FF2B5EF4-FFF2-40B4-BE49-F238E27FC236}">
                  <a16:creationId xmlns:a16="http://schemas.microsoft.com/office/drawing/2014/main" id="{AB3F4ACF-75D7-0E40-B2F5-33891F9CF75F}"/>
                </a:ext>
              </a:extLst>
            </p:cNvPr>
            <p:cNvGrpSpPr/>
            <p:nvPr/>
          </p:nvGrpSpPr>
          <p:grpSpPr>
            <a:xfrm>
              <a:off x="9068941" y="4529663"/>
              <a:ext cx="658800" cy="658800"/>
              <a:chOff x="584200" y="3560884"/>
              <a:chExt cx="659875" cy="659875"/>
            </a:xfrm>
          </p:grpSpPr>
          <p:sp>
            <p:nvSpPr>
              <p:cNvPr id="66" name="Oval 65">
                <a:extLst>
                  <a:ext uri="{FF2B5EF4-FFF2-40B4-BE49-F238E27FC236}">
                    <a16:creationId xmlns:a16="http://schemas.microsoft.com/office/drawing/2014/main" id="{8694164A-0490-384A-A5D3-EC78C1A50B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sp>
            <p:nvSpPr>
              <p:cNvPr id="67" name="Oval 66">
                <a:extLst>
                  <a:ext uri="{FF2B5EF4-FFF2-40B4-BE49-F238E27FC236}">
                    <a16:creationId xmlns:a16="http://schemas.microsoft.com/office/drawing/2014/main" id="{76AFBA81-4BBB-B94C-8C3F-5F8D985BBD28}"/>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endParaRPr>
              </a:p>
            </p:txBody>
          </p:sp>
        </p:grpSp>
        <p:pic>
          <p:nvPicPr>
            <p:cNvPr id="24" name="Picture 23" descr="Logo, icon&#10;&#10;Description automatically generated">
              <a:extLst>
                <a:ext uri="{FF2B5EF4-FFF2-40B4-BE49-F238E27FC236}">
                  <a16:creationId xmlns:a16="http://schemas.microsoft.com/office/drawing/2014/main" id="{50B91ED2-BD08-45EC-BC24-2D111E539489}"/>
                </a:ext>
              </a:extLst>
            </p:cNvPr>
            <p:cNvPicPr>
              <a:picLocks noChangeAspect="1"/>
            </p:cNvPicPr>
            <p:nvPr/>
          </p:nvPicPr>
          <p:blipFill>
            <a:blip r:embed="rId11"/>
            <a:stretch>
              <a:fillRect/>
            </a:stretch>
          </p:blipFill>
          <p:spPr>
            <a:xfrm>
              <a:off x="9143758" y="4604480"/>
              <a:ext cx="509164" cy="509164"/>
            </a:xfrm>
            <a:prstGeom prst="rect">
              <a:avLst/>
            </a:prstGeom>
          </p:spPr>
        </p:pic>
      </p:grpSp>
      <p:sp>
        <p:nvSpPr>
          <p:cNvPr id="78" name="Text Placeholder 2">
            <a:extLst>
              <a:ext uri="{FF2B5EF4-FFF2-40B4-BE49-F238E27FC236}">
                <a16:creationId xmlns:a16="http://schemas.microsoft.com/office/drawing/2014/main" id="{23C0A06E-E2AB-4C71-B5AF-5457EEA13C83}"/>
              </a:ext>
            </a:extLst>
          </p:cNvPr>
          <p:cNvSpPr txBox="1">
            <a:spLocks/>
          </p:cNvSpPr>
          <p:nvPr/>
        </p:nvSpPr>
        <p:spPr>
          <a:xfrm>
            <a:off x="719825"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Acquisition &amp; Storage</a:t>
            </a:r>
          </a:p>
        </p:txBody>
      </p:sp>
      <p:sp>
        <p:nvSpPr>
          <p:cNvPr id="84" name="Text Placeholder 2">
            <a:extLst>
              <a:ext uri="{FF2B5EF4-FFF2-40B4-BE49-F238E27FC236}">
                <a16:creationId xmlns:a16="http://schemas.microsoft.com/office/drawing/2014/main" id="{03B53A63-CDBE-4E8C-A9E0-FD1382295773}"/>
              </a:ext>
            </a:extLst>
          </p:cNvPr>
          <p:cNvSpPr txBox="1">
            <a:spLocks/>
          </p:cNvSpPr>
          <p:nvPr/>
        </p:nvSpPr>
        <p:spPr>
          <a:xfrm>
            <a:off x="3104603"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Modeling</a:t>
            </a:r>
          </a:p>
        </p:txBody>
      </p:sp>
      <p:sp>
        <p:nvSpPr>
          <p:cNvPr id="86" name="Text Placeholder 2">
            <a:extLst>
              <a:ext uri="{FF2B5EF4-FFF2-40B4-BE49-F238E27FC236}">
                <a16:creationId xmlns:a16="http://schemas.microsoft.com/office/drawing/2014/main" id="{FE33C653-049C-4928-9AD6-439F19F641C8}"/>
              </a:ext>
            </a:extLst>
          </p:cNvPr>
          <p:cNvSpPr txBox="1">
            <a:spLocks/>
          </p:cNvSpPr>
          <p:nvPr/>
        </p:nvSpPr>
        <p:spPr>
          <a:xfrm>
            <a:off x="5590981"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Pipelines</a:t>
            </a:r>
          </a:p>
        </p:txBody>
      </p:sp>
      <p:sp>
        <p:nvSpPr>
          <p:cNvPr id="88" name="Text Placeholder 2">
            <a:extLst>
              <a:ext uri="{FF2B5EF4-FFF2-40B4-BE49-F238E27FC236}">
                <a16:creationId xmlns:a16="http://schemas.microsoft.com/office/drawing/2014/main" id="{32602323-2C3D-44FF-8677-2749DC2B4EC8}"/>
              </a:ext>
            </a:extLst>
          </p:cNvPr>
          <p:cNvSpPr txBox="1">
            <a:spLocks/>
          </p:cNvSpPr>
          <p:nvPr/>
        </p:nvSpPr>
        <p:spPr>
          <a:xfrm>
            <a:off x="7898174"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Security &amp; Governance</a:t>
            </a:r>
          </a:p>
        </p:txBody>
      </p:sp>
      <p:sp>
        <p:nvSpPr>
          <p:cNvPr id="90" name="Text Placeholder 2">
            <a:extLst>
              <a:ext uri="{FF2B5EF4-FFF2-40B4-BE49-F238E27FC236}">
                <a16:creationId xmlns:a16="http://schemas.microsoft.com/office/drawing/2014/main" id="{4BD998E1-7DA6-42B0-B287-220AD365CEFE}"/>
              </a:ext>
            </a:extLst>
          </p:cNvPr>
          <p:cNvSpPr txBox="1">
            <a:spLocks/>
          </p:cNvSpPr>
          <p:nvPr/>
        </p:nvSpPr>
        <p:spPr>
          <a:xfrm>
            <a:off x="10418616"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Visualization</a:t>
            </a:r>
          </a:p>
        </p:txBody>
      </p:sp>
      <p:sp>
        <p:nvSpPr>
          <p:cNvPr id="97" name="Text Placeholder 3">
            <a:extLst>
              <a:ext uri="{FF2B5EF4-FFF2-40B4-BE49-F238E27FC236}">
                <a16:creationId xmlns:a16="http://schemas.microsoft.com/office/drawing/2014/main" id="{40CEE526-4FF4-4EDC-BBB5-67969D9FEC3D}"/>
              </a:ext>
            </a:extLst>
          </p:cNvPr>
          <p:cNvSpPr txBox="1">
            <a:spLocks/>
          </p:cNvSpPr>
          <p:nvPr/>
        </p:nvSpPr>
        <p:spPr>
          <a:xfrm>
            <a:off x="4810288"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Data Factory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Synapse Pipelines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Power BI Dataflows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Stream Analytics</a:t>
            </a:r>
          </a:p>
        </p:txBody>
      </p:sp>
      <p:sp>
        <p:nvSpPr>
          <p:cNvPr id="99" name="Text Placeholder 3">
            <a:extLst>
              <a:ext uri="{FF2B5EF4-FFF2-40B4-BE49-F238E27FC236}">
                <a16:creationId xmlns:a16="http://schemas.microsoft.com/office/drawing/2014/main" id="{7DD2EA85-E8A9-47A5-B7C5-028D5B3112EA}"/>
              </a:ext>
            </a:extLst>
          </p:cNvPr>
          <p:cNvSpPr txBox="1">
            <a:spLocks/>
          </p:cNvSpPr>
          <p:nvPr/>
        </p:nvSpPr>
        <p:spPr>
          <a:xfrm>
            <a:off x="2374710" y="2760787"/>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Data Lake Structure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Synapse Spark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Synapse SQL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Synapse Serverless SQL</a:t>
            </a:r>
          </a:p>
        </p:txBody>
      </p:sp>
      <p:sp>
        <p:nvSpPr>
          <p:cNvPr id="101" name="Text Placeholder 3">
            <a:extLst>
              <a:ext uri="{FF2B5EF4-FFF2-40B4-BE49-F238E27FC236}">
                <a16:creationId xmlns:a16="http://schemas.microsoft.com/office/drawing/2014/main" id="{FC336980-A9A9-4632-98DE-E9919F229628}"/>
              </a:ext>
            </a:extLst>
          </p:cNvPr>
          <p:cNvSpPr txBox="1">
            <a:spLocks/>
          </p:cNvSpPr>
          <p:nvPr/>
        </p:nvSpPr>
        <p:spPr>
          <a:xfrm>
            <a:off x="111853"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Data Lake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Cosmos DB</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Event Hubs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Synapse Link</a:t>
            </a:r>
          </a:p>
        </p:txBody>
      </p:sp>
      <p:sp>
        <p:nvSpPr>
          <p:cNvPr id="105" name="Text Placeholder 3">
            <a:extLst>
              <a:ext uri="{FF2B5EF4-FFF2-40B4-BE49-F238E27FC236}">
                <a16:creationId xmlns:a16="http://schemas.microsoft.com/office/drawing/2014/main" id="{D1CA5AAA-E135-4749-92C3-C20BA585F995}"/>
              </a:ext>
            </a:extLst>
          </p:cNvPr>
          <p:cNvSpPr txBox="1">
            <a:spLocks/>
          </p:cNvSpPr>
          <p:nvPr/>
        </p:nvSpPr>
        <p:spPr>
          <a:xfrm>
            <a:off x="7245866"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Auditing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Security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Purview</a:t>
            </a:r>
          </a:p>
        </p:txBody>
      </p:sp>
      <p:sp>
        <p:nvSpPr>
          <p:cNvPr id="107" name="Text Placeholder 3">
            <a:extLst>
              <a:ext uri="{FF2B5EF4-FFF2-40B4-BE49-F238E27FC236}">
                <a16:creationId xmlns:a16="http://schemas.microsoft.com/office/drawing/2014/main" id="{A8BDB2EA-FF5A-42E6-99D6-F3E1F0EC4288}"/>
              </a:ext>
            </a:extLst>
          </p:cNvPr>
          <p:cNvSpPr txBox="1">
            <a:spLocks/>
          </p:cNvSpPr>
          <p:nvPr/>
        </p:nvSpPr>
        <p:spPr>
          <a:xfrm>
            <a:off x="9579494"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Power BI</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Paginated Reports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Power BI Embedded</a:t>
            </a:r>
          </a:p>
        </p:txBody>
      </p:sp>
      <p:sp>
        <p:nvSpPr>
          <p:cNvPr id="5" name="Rectangle: Rounded Corners 4">
            <a:extLst>
              <a:ext uri="{FF2B5EF4-FFF2-40B4-BE49-F238E27FC236}">
                <a16:creationId xmlns:a16="http://schemas.microsoft.com/office/drawing/2014/main" id="{2FA6019A-5C60-768E-1AB2-242928830241}"/>
              </a:ext>
            </a:extLst>
          </p:cNvPr>
          <p:cNvSpPr/>
          <p:nvPr/>
        </p:nvSpPr>
        <p:spPr bwMode="auto">
          <a:xfrm>
            <a:off x="2266367" y="1641817"/>
            <a:ext cx="2294920" cy="2535861"/>
          </a:xfrm>
          <a:prstGeom prst="roundRect">
            <a:avLst>
              <a:gd name="adj" fmla="val 23489"/>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38123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3200" b="1" dirty="0"/>
              <a:t>Overview</a:t>
            </a:r>
          </a:p>
          <a:p>
            <a:pPr>
              <a:spcAft>
                <a:spcPts val="2400"/>
              </a:spcAft>
            </a:pPr>
            <a:r>
              <a:rPr lang="en-GB" sz="2400" b="1"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Polybase vs Copy</a:t>
            </a: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369332"/>
          </a:xfrm>
        </p:spPr>
        <p:txBody>
          <a:bodyPr/>
          <a:lstStyle/>
          <a:p>
            <a:pPr marL="457200" indent="-457200">
              <a:buFont typeface="Arial" panose="020B0604020202020204" pitchFamily="34" charset="0"/>
              <a:buChar char="•"/>
            </a:pPr>
            <a:r>
              <a:rPr lang="en-US" sz="2400" dirty="0"/>
              <a:t>Synapse Dedicated SQL Pool Architecture</a:t>
            </a:r>
          </a:p>
        </p:txBody>
      </p:sp>
      <p:pic>
        <p:nvPicPr>
          <p:cNvPr id="1028" name="Picture 4" descr="Dedicated SQL pool (formerly SQL DW) architecture">
            <a:extLst>
              <a:ext uri="{FF2B5EF4-FFF2-40B4-BE49-F238E27FC236}">
                <a16:creationId xmlns:a16="http://schemas.microsoft.com/office/drawing/2014/main" id="{82C3C2E3-4408-FD03-5F3A-A3BA2B1C0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1074" y="2453347"/>
            <a:ext cx="6215558" cy="411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52850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D312-DCF5-7CCB-D028-04D1B60AF5B4}"/>
              </a:ext>
            </a:extLst>
          </p:cNvPr>
          <p:cNvSpPr>
            <a:spLocks noGrp="1"/>
          </p:cNvSpPr>
          <p:nvPr>
            <p:ph type="title"/>
          </p:nvPr>
        </p:nvSpPr>
        <p:spPr/>
        <p:txBody>
          <a:bodyPr/>
          <a:lstStyle/>
          <a:p>
            <a:r>
              <a:rPr lang="en-US" dirty="0"/>
              <a:t>Data Loading Approaches</a:t>
            </a:r>
          </a:p>
        </p:txBody>
      </p:sp>
      <p:sp>
        <p:nvSpPr>
          <p:cNvPr id="3" name="Content Placeholder 2">
            <a:extLst>
              <a:ext uri="{FF2B5EF4-FFF2-40B4-BE49-F238E27FC236}">
                <a16:creationId xmlns:a16="http://schemas.microsoft.com/office/drawing/2014/main" id="{5618379C-47A8-C4B2-8B68-A741ADD106C6}"/>
              </a:ext>
            </a:extLst>
          </p:cNvPr>
          <p:cNvSpPr>
            <a:spLocks noGrp="1"/>
          </p:cNvSpPr>
          <p:nvPr>
            <p:ph sz="quarter" idx="10"/>
          </p:nvPr>
        </p:nvSpPr>
        <p:spPr>
          <a:xfrm>
            <a:off x="584200" y="1844675"/>
            <a:ext cx="11018838" cy="4050340"/>
          </a:xfrm>
        </p:spPr>
        <p:txBody>
          <a:bodyPr/>
          <a:lstStyle/>
          <a:p>
            <a:pPr marL="457200" indent="-457200">
              <a:buFont typeface="Arial" panose="020B0604020202020204" pitchFamily="34" charset="0"/>
              <a:buChar char="•"/>
            </a:pPr>
            <a:r>
              <a:rPr lang="en-US" b="1" dirty="0"/>
              <a:t>Single Gated Load (</a:t>
            </a:r>
            <a:r>
              <a:rPr lang="en-US" b="1" dirty="0" err="1"/>
              <a:t>bcp</a:t>
            </a:r>
            <a:r>
              <a:rPr lang="en-US" b="1" dirty="0"/>
              <a:t>, </a:t>
            </a:r>
            <a:r>
              <a:rPr lang="en-US" b="1" dirty="0" err="1"/>
              <a:t>SQLBulkCopy</a:t>
            </a:r>
            <a:r>
              <a:rPr lang="en-US" b="1" dirty="0"/>
              <a:t>)</a:t>
            </a:r>
          </a:p>
          <a:p>
            <a:endParaRPr lang="en-US" b="1" dirty="0"/>
          </a:p>
          <a:p>
            <a:pPr marL="457200" indent="-457200">
              <a:buFont typeface="Arial" panose="020B0604020202020204" pitchFamily="34" charset="0"/>
              <a:buChar char="•"/>
            </a:pPr>
            <a:r>
              <a:rPr lang="en-US" b="1" dirty="0"/>
              <a:t>Parallel Load(Polybase, Copy)</a:t>
            </a:r>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a:p>
            <a:pPr marL="457200" indent="-457200">
              <a:buFont typeface="Arial" panose="020B0604020202020204" pitchFamily="34" charset="0"/>
              <a:buChar char="•"/>
            </a:pPr>
            <a:endParaRPr lang="en-US" b="1" dirty="0"/>
          </a:p>
        </p:txBody>
      </p:sp>
    </p:spTree>
    <p:extLst>
      <p:ext uri="{BB962C8B-B14F-4D97-AF65-F5344CB8AC3E}">
        <p14:creationId xmlns:p14="http://schemas.microsoft.com/office/powerpoint/2010/main" val="36974680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5835-BD66-DFF4-4B28-4085344AEA6A}"/>
              </a:ext>
            </a:extLst>
          </p:cNvPr>
          <p:cNvSpPr>
            <a:spLocks noGrp="1"/>
          </p:cNvSpPr>
          <p:nvPr>
            <p:ph type="title"/>
          </p:nvPr>
        </p:nvSpPr>
        <p:spPr>
          <a:xfrm>
            <a:off x="588263" y="457200"/>
            <a:ext cx="11018520" cy="553998"/>
          </a:xfrm>
        </p:spPr>
        <p:txBody>
          <a:bodyPr/>
          <a:lstStyle/>
          <a:p>
            <a:r>
              <a:rPr lang="en-US" dirty="0" err="1"/>
              <a:t>PolyBase</a:t>
            </a:r>
            <a:endParaRPr lang="en-US" dirty="0"/>
          </a:p>
        </p:txBody>
      </p:sp>
      <p:sp>
        <p:nvSpPr>
          <p:cNvPr id="3" name="Content Placeholder 2">
            <a:extLst>
              <a:ext uri="{FF2B5EF4-FFF2-40B4-BE49-F238E27FC236}">
                <a16:creationId xmlns:a16="http://schemas.microsoft.com/office/drawing/2014/main" id="{444F281D-2E55-2E8F-9E97-BA87B8BD6592}"/>
              </a:ext>
            </a:extLst>
          </p:cNvPr>
          <p:cNvSpPr>
            <a:spLocks noGrp="1"/>
          </p:cNvSpPr>
          <p:nvPr>
            <p:ph sz="quarter" idx="10"/>
          </p:nvPr>
        </p:nvSpPr>
        <p:spPr>
          <a:xfrm>
            <a:off x="584200" y="1844675"/>
            <a:ext cx="11018838" cy="5170646"/>
          </a:xfrm>
        </p:spPr>
        <p:txBody>
          <a:bodyPr/>
          <a:lstStyle/>
          <a:p>
            <a:pPr marL="457200" indent="-457200">
              <a:buFont typeface="Arial" panose="020B0604020202020204" pitchFamily="34" charset="0"/>
              <a:buChar char="•"/>
            </a:pPr>
            <a:r>
              <a:rPr lang="en-US" sz="1600" i="0" dirty="0" err="1">
                <a:effectLst/>
              </a:rPr>
              <a:t>PolyBase</a:t>
            </a:r>
            <a:r>
              <a:rPr lang="en-US" sz="1600" i="0" dirty="0">
                <a:effectLst/>
              </a:rPr>
              <a:t> unifies data in relational data stores like Azure Synapse dedicated </a:t>
            </a:r>
            <a:r>
              <a:rPr lang="en-US" sz="1600" i="0" dirty="0" err="1">
                <a:effectLst/>
              </a:rPr>
              <a:t>sql</a:t>
            </a:r>
            <a:r>
              <a:rPr lang="en-US" sz="1600" i="0" dirty="0">
                <a:effectLst/>
              </a:rPr>
              <a:t> pool  with non-relational data stores.</a:t>
            </a:r>
          </a:p>
          <a:p>
            <a:pPr marL="457200" indent="-457200">
              <a:buFont typeface="Arial" panose="020B0604020202020204" pitchFamily="34" charset="0"/>
              <a:buChar char="•"/>
            </a:pPr>
            <a:endParaRPr lang="en-US" sz="1600" i="0" dirty="0">
              <a:effectLst/>
            </a:endParaRPr>
          </a:p>
          <a:p>
            <a:pPr marL="457200" indent="-457200">
              <a:buFont typeface="Arial" panose="020B0604020202020204" pitchFamily="34" charset="0"/>
              <a:buChar char="•"/>
            </a:pPr>
            <a:r>
              <a:rPr lang="en-US" sz="1600" i="0" dirty="0" err="1">
                <a:effectLst/>
              </a:rPr>
              <a:t>PolyBase</a:t>
            </a:r>
            <a:r>
              <a:rPr lang="en-US" sz="1600" i="0" dirty="0">
                <a:effectLst/>
              </a:rPr>
              <a:t> allows you to create an external table in Azure Synapse dedicated </a:t>
            </a:r>
            <a:r>
              <a:rPr lang="en-US" sz="1600" i="0" dirty="0" err="1">
                <a:effectLst/>
              </a:rPr>
              <a:t>sql</a:t>
            </a:r>
            <a:r>
              <a:rPr lang="en-US" sz="1600" i="0" dirty="0">
                <a:effectLst/>
              </a:rPr>
              <a:t> pool that references the data stored in Azure Blob Storage or in Azure Data Lake.</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i="0" dirty="0">
                <a:effectLst/>
              </a:rPr>
              <a:t>Create Master Key for database, Create Database Scoped Credential, Create External Data Source, Create External File Format, Create External Table and then perform the load from External Table to Synapse native Table. </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i="0" dirty="0">
                <a:effectLst/>
              </a:rPr>
              <a:t>Create Table as Select(CTAS) for Data Importing</a:t>
            </a:r>
          </a:p>
          <a:p>
            <a:pPr marL="457200" indent="-457200">
              <a:buFont typeface="Arial" panose="020B0604020202020204" pitchFamily="34" charset="0"/>
              <a:buChar char="•"/>
            </a:pPr>
            <a:endParaRPr lang="en-US" sz="1600" dirty="0"/>
          </a:p>
          <a:p>
            <a:pPr marL="457200" indent="-457200">
              <a:buFont typeface="Arial" panose="020B0604020202020204" pitchFamily="34" charset="0"/>
              <a:buChar char="•"/>
            </a:pPr>
            <a:r>
              <a:rPr lang="en-US" sz="1600" i="0" dirty="0">
                <a:effectLst/>
              </a:rPr>
              <a:t>Create External Table as Select(CETAS) for Data Exporting. </a:t>
            </a:r>
          </a:p>
          <a:p>
            <a:pPr algn="l"/>
            <a:endParaRPr lang="en-US" b="0" i="0" dirty="0">
              <a:solidFill>
                <a:srgbClr val="171717"/>
              </a:solidFill>
              <a:effectLst/>
              <a:latin typeface="Segoe UI" panose="020B0502040204020203" pitchFamily="34" charset="0"/>
            </a:endParaRPr>
          </a:p>
          <a:p>
            <a:endParaRPr lang="en-US" dirty="0">
              <a:solidFill>
                <a:srgbClr val="171717"/>
              </a:solidFill>
              <a:latin typeface="Segoe UI" panose="020B0502040204020203" pitchFamily="34" charset="0"/>
            </a:endParaRPr>
          </a:p>
          <a:p>
            <a:endParaRPr lang="en-US" dirty="0">
              <a:solidFill>
                <a:srgbClr val="171717"/>
              </a:solidFill>
              <a:latin typeface="Segoe UI" panose="020B0502040204020203" pitchFamily="34" charset="0"/>
            </a:endParaRPr>
          </a:p>
          <a:p>
            <a:endParaRPr lang="en-US" dirty="0"/>
          </a:p>
        </p:txBody>
      </p:sp>
      <p:sp>
        <p:nvSpPr>
          <p:cNvPr id="4" name="AutoShape 2" descr="Diagram of the Azure Synapse Link for SQL architecture.">
            <a:extLst>
              <a:ext uri="{FF2B5EF4-FFF2-40B4-BE49-F238E27FC236}">
                <a16:creationId xmlns:a16="http://schemas.microsoft.com/office/drawing/2014/main" id="{790111F1-190B-90C9-6E0E-78049F99E16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328722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29DB-0F1F-C03A-2DE5-AA829A614A36}"/>
              </a:ext>
            </a:extLst>
          </p:cNvPr>
          <p:cNvSpPr>
            <a:spLocks noGrp="1"/>
          </p:cNvSpPr>
          <p:nvPr>
            <p:ph type="title"/>
          </p:nvPr>
        </p:nvSpPr>
        <p:spPr/>
        <p:txBody>
          <a:bodyPr/>
          <a:lstStyle/>
          <a:p>
            <a:r>
              <a:rPr lang="en-US" dirty="0"/>
              <a:t>Copy</a:t>
            </a:r>
          </a:p>
        </p:txBody>
      </p:sp>
      <p:sp>
        <p:nvSpPr>
          <p:cNvPr id="3" name="Content Placeholder 2">
            <a:extLst>
              <a:ext uri="{FF2B5EF4-FFF2-40B4-BE49-F238E27FC236}">
                <a16:creationId xmlns:a16="http://schemas.microsoft.com/office/drawing/2014/main" id="{4FF27980-A6A1-8419-8A56-49456E816EB0}"/>
              </a:ext>
            </a:extLst>
          </p:cNvPr>
          <p:cNvSpPr>
            <a:spLocks noGrp="1"/>
          </p:cNvSpPr>
          <p:nvPr>
            <p:ph sz="quarter" idx="10"/>
          </p:nvPr>
        </p:nvSpPr>
        <p:spPr>
          <a:xfrm>
            <a:off x="584200" y="1844675"/>
            <a:ext cx="11018838" cy="1649682"/>
          </a:xfrm>
        </p:spPr>
        <p:txBody>
          <a:bodyPr/>
          <a:lstStyle/>
          <a:p>
            <a:pPr algn="l">
              <a:buFont typeface="Arial" panose="020B0604020202020204" pitchFamily="34" charset="0"/>
              <a:buChar char="•"/>
            </a:pPr>
            <a:r>
              <a:rPr lang="en-US" sz="1600" b="0" i="0" dirty="0">
                <a:solidFill>
                  <a:srgbClr val="171717"/>
                </a:solidFill>
                <a:effectLst/>
                <a:latin typeface="Segoe UI" panose="020B0502040204020203" pitchFamily="34" charset="0"/>
              </a:rPr>
              <a:t>Allow lower privileged users to load without needing strict CONTROL permissions on the data warehouse</a:t>
            </a:r>
          </a:p>
          <a:p>
            <a:pPr algn="l">
              <a:buFont typeface="Arial" panose="020B0604020202020204" pitchFamily="34" charset="0"/>
              <a:buChar char="•"/>
            </a:pPr>
            <a:r>
              <a:rPr lang="en-US" sz="1600" b="0" i="0" dirty="0">
                <a:solidFill>
                  <a:srgbClr val="171717"/>
                </a:solidFill>
                <a:effectLst/>
                <a:latin typeface="Segoe UI" panose="020B0502040204020203" pitchFamily="34" charset="0"/>
              </a:rPr>
              <a:t>Leverage only a single T-SQL statement without having to create any additional database objects.</a:t>
            </a:r>
          </a:p>
          <a:p>
            <a:pPr algn="l">
              <a:buFont typeface="Arial" panose="020B0604020202020204" pitchFamily="34" charset="0"/>
              <a:buChar char="•"/>
            </a:pPr>
            <a:endParaRPr lang="en-US" sz="1600" dirty="0">
              <a:solidFill>
                <a:srgbClr val="171717"/>
              </a:solidFill>
              <a:latin typeface="Segoe UI" panose="020B0502040204020203" pitchFamily="34" charset="0"/>
            </a:endParaRPr>
          </a:p>
          <a:p>
            <a:pPr algn="l">
              <a:buFont typeface="Arial" panose="020B0604020202020204" pitchFamily="34" charset="0"/>
              <a:buChar char="•"/>
            </a:pPr>
            <a:r>
              <a:rPr lang="en-US" sz="1600" b="0" i="0" dirty="0">
                <a:solidFill>
                  <a:srgbClr val="171717"/>
                </a:solidFill>
                <a:effectLst/>
                <a:latin typeface="SFMono-Regular"/>
              </a:rPr>
              <a:t>COPY INTO statement for importing the data.</a:t>
            </a:r>
            <a:endParaRPr lang="en-US" sz="1600" b="0" i="0" dirty="0">
              <a:solidFill>
                <a:srgbClr val="171717"/>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44242220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091B-74B1-088C-06CA-7C96B8A72EC8}"/>
              </a:ext>
            </a:extLst>
          </p:cNvPr>
          <p:cNvSpPr>
            <a:spLocks noGrp="1"/>
          </p:cNvSpPr>
          <p:nvPr>
            <p:ph type="title"/>
          </p:nvPr>
        </p:nvSpPr>
        <p:spPr/>
        <p:txBody>
          <a:bodyPr/>
          <a:lstStyle/>
          <a:p>
            <a:r>
              <a:rPr lang="en-US" dirty="0"/>
              <a:t>Comparison </a:t>
            </a:r>
          </a:p>
        </p:txBody>
      </p:sp>
      <p:graphicFrame>
        <p:nvGraphicFramePr>
          <p:cNvPr id="4" name="Table 4">
            <a:extLst>
              <a:ext uri="{FF2B5EF4-FFF2-40B4-BE49-F238E27FC236}">
                <a16:creationId xmlns:a16="http://schemas.microsoft.com/office/drawing/2014/main" id="{C71C3A92-3353-9CBB-8575-A9DDF3EF61DA}"/>
              </a:ext>
            </a:extLst>
          </p:cNvPr>
          <p:cNvGraphicFramePr>
            <a:graphicFrameLocks noGrp="1"/>
          </p:cNvGraphicFramePr>
          <p:nvPr>
            <p:ph sz="quarter" idx="10"/>
            <p:extLst>
              <p:ext uri="{D42A27DB-BD31-4B8C-83A1-F6EECF244321}">
                <p14:modId xmlns:p14="http://schemas.microsoft.com/office/powerpoint/2010/main" val="4001000268"/>
              </p:ext>
            </p:extLst>
          </p:nvPr>
        </p:nvGraphicFramePr>
        <p:xfrm>
          <a:off x="380527" y="2143754"/>
          <a:ext cx="11137506" cy="3117006"/>
        </p:xfrm>
        <a:graphic>
          <a:graphicData uri="http://schemas.openxmlformats.org/drawingml/2006/table">
            <a:tbl>
              <a:tblPr firstRow="1" bandRow="1">
                <a:tableStyleId>{5C22544A-7EE6-4342-B048-85BDC9FD1C3A}</a:tableStyleId>
              </a:tblPr>
              <a:tblGrid>
                <a:gridCol w="5568753">
                  <a:extLst>
                    <a:ext uri="{9D8B030D-6E8A-4147-A177-3AD203B41FA5}">
                      <a16:colId xmlns:a16="http://schemas.microsoft.com/office/drawing/2014/main" val="2068914139"/>
                    </a:ext>
                  </a:extLst>
                </a:gridCol>
                <a:gridCol w="5568753">
                  <a:extLst>
                    <a:ext uri="{9D8B030D-6E8A-4147-A177-3AD203B41FA5}">
                      <a16:colId xmlns:a16="http://schemas.microsoft.com/office/drawing/2014/main" val="1645543911"/>
                    </a:ext>
                  </a:extLst>
                </a:gridCol>
              </a:tblGrid>
              <a:tr h="734202">
                <a:tc>
                  <a:txBody>
                    <a:bodyPr/>
                    <a:lstStyle/>
                    <a:p>
                      <a:r>
                        <a:rPr lang="en-US" dirty="0"/>
                        <a:t>Polybase</a:t>
                      </a:r>
                    </a:p>
                  </a:txBody>
                  <a:tcPr/>
                </a:tc>
                <a:tc>
                  <a:txBody>
                    <a:bodyPr/>
                    <a:lstStyle/>
                    <a:p>
                      <a:r>
                        <a:rPr lang="en-US" dirty="0"/>
                        <a:t>Copy</a:t>
                      </a:r>
                    </a:p>
                  </a:txBody>
                  <a:tcPr/>
                </a:tc>
                <a:extLst>
                  <a:ext uri="{0D108BD9-81ED-4DB2-BD59-A6C34878D82A}">
                    <a16:rowId xmlns:a16="http://schemas.microsoft.com/office/drawing/2014/main" val="976629857"/>
                  </a:ext>
                </a:extLst>
              </a:tr>
              <a:tr h="734202">
                <a:tc>
                  <a:txBody>
                    <a:bodyPr/>
                    <a:lstStyle/>
                    <a:p>
                      <a:r>
                        <a:rPr lang="en-US" dirty="0"/>
                        <a:t>GA</a:t>
                      </a:r>
                    </a:p>
                  </a:txBody>
                  <a:tcPr/>
                </a:tc>
                <a:tc>
                  <a:txBody>
                    <a:bodyPr/>
                    <a:lstStyle/>
                    <a:p>
                      <a:r>
                        <a:rPr lang="en-US" dirty="0"/>
                        <a:t>GA</a:t>
                      </a:r>
                    </a:p>
                  </a:txBody>
                  <a:tcPr/>
                </a:tc>
                <a:extLst>
                  <a:ext uri="{0D108BD9-81ED-4DB2-BD59-A6C34878D82A}">
                    <a16:rowId xmlns:a16="http://schemas.microsoft.com/office/drawing/2014/main" val="3212910966"/>
                  </a:ext>
                </a:extLst>
              </a:tr>
              <a:tr h="734202">
                <a:tc>
                  <a:txBody>
                    <a:bodyPr/>
                    <a:lstStyle/>
                    <a:p>
                      <a:r>
                        <a:rPr lang="en-US" dirty="0"/>
                        <a:t>Requires controlled permissions like creating master key, database scoped credentials</a:t>
                      </a:r>
                    </a:p>
                  </a:txBody>
                  <a:tcPr/>
                </a:tc>
                <a:tc>
                  <a:txBody>
                    <a:bodyPr/>
                    <a:lstStyle/>
                    <a:p>
                      <a:r>
                        <a:rPr lang="en-US" dirty="0"/>
                        <a:t>Does not require control permissions</a:t>
                      </a:r>
                    </a:p>
                  </a:txBody>
                  <a:tcPr/>
                </a:tc>
                <a:extLst>
                  <a:ext uri="{0D108BD9-81ED-4DB2-BD59-A6C34878D82A}">
                    <a16:rowId xmlns:a16="http://schemas.microsoft.com/office/drawing/2014/main" val="4127559937"/>
                  </a:ext>
                </a:extLst>
              </a:tr>
              <a:tr h="734202">
                <a:tc>
                  <a:txBody>
                    <a:bodyPr/>
                    <a:lstStyle/>
                    <a:p>
                      <a:r>
                        <a:rPr lang="en-US" dirty="0"/>
                        <a:t>Need extra steps before running actual </a:t>
                      </a:r>
                      <a:r>
                        <a:rPr lang="en-US" dirty="0" err="1"/>
                        <a:t>polybase</a:t>
                      </a:r>
                      <a:r>
                        <a:rPr lang="en-US" dirty="0"/>
                        <a:t> command(</a:t>
                      </a:r>
                      <a:r>
                        <a:rPr lang="en-US" dirty="0" err="1"/>
                        <a:t>ctas</a:t>
                      </a:r>
                      <a:r>
                        <a:rPr lang="en-US" dirty="0"/>
                        <a:t> or </a:t>
                      </a:r>
                      <a:r>
                        <a:rPr lang="en-US" dirty="0" err="1"/>
                        <a:t>cetas</a:t>
                      </a:r>
                      <a:r>
                        <a:rPr lang="en-US" dirty="0"/>
                        <a:t>) like “create external data source” or “create external file format”</a:t>
                      </a:r>
                    </a:p>
                  </a:txBody>
                  <a:tcPr/>
                </a:tc>
                <a:tc>
                  <a:txBody>
                    <a:bodyPr/>
                    <a:lstStyle/>
                    <a:p>
                      <a:r>
                        <a:rPr lang="en-US" dirty="0"/>
                        <a:t>Does not require extra steps, just have to run one command “Copy into” (Expects table already exists)</a:t>
                      </a:r>
                    </a:p>
                  </a:txBody>
                  <a:tcPr/>
                </a:tc>
                <a:extLst>
                  <a:ext uri="{0D108BD9-81ED-4DB2-BD59-A6C34878D82A}">
                    <a16:rowId xmlns:a16="http://schemas.microsoft.com/office/drawing/2014/main" val="1331398734"/>
                  </a:ext>
                </a:extLst>
              </a:tr>
            </a:tbl>
          </a:graphicData>
        </a:graphic>
      </p:graphicFrame>
    </p:spTree>
    <p:extLst>
      <p:ext uri="{BB962C8B-B14F-4D97-AF65-F5344CB8AC3E}">
        <p14:creationId xmlns:p14="http://schemas.microsoft.com/office/powerpoint/2010/main" val="241459690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1.6|35.6|6.6|2"/>
</p:tagLst>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B565740B2ED428FFF6C5AE1AA1844" ma:contentTypeVersion="16" ma:contentTypeDescription="Create a new document." ma:contentTypeScope="" ma:versionID="819f723d7ab85651a8b5a47ba3b96df9">
  <xsd:schema xmlns:xsd="http://www.w3.org/2001/XMLSchema" xmlns:xs="http://www.w3.org/2001/XMLSchema" xmlns:p="http://schemas.microsoft.com/office/2006/metadata/properties" xmlns:ns1="http://schemas.microsoft.com/sharepoint/v3" xmlns:ns2="1d919138-484a-4c40-bd4e-8b99465e27f2" xmlns:ns3="eab09bc5-e5a2-4ccc-9508-9a53f1b23964" xmlns:ns4="230e9df3-be65-4c73-a93b-d1236ebd677e" targetNamespace="http://schemas.microsoft.com/office/2006/metadata/properties" ma:root="true" ma:fieldsID="aaed19b1b13cd7e5eae19c74f6541497" ns1:_="" ns2:_="" ns3:_="" ns4:_="">
    <xsd:import namespace="http://schemas.microsoft.com/sharepoint/v3"/>
    <xsd:import namespace="1d919138-484a-4c40-bd4e-8b99465e27f2"/>
    <xsd:import namespace="eab09bc5-e5a2-4ccc-9508-9a53f1b23964"/>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LengthInSecond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919138-484a-4c40-bd4e-8b99465e2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ab09bc5-e5a2-4ccc-9508-9a53f1b239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86356ba-da2d-4162-a5a0-504e0c7cfa68}" ma:internalName="TaxCatchAll" ma:showField="CatchAllData" ma:web="eab09bc5-e5a2-4ccc-9508-9a53f1b239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1d919138-484a-4c40-bd4e-8b99465e27f2">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6A7CEDD1-82EA-41F3-912E-7674D806BC45}"/>
</file>

<file path=customXml/itemProps2.xml><?xml version="1.0" encoding="utf-8"?>
<ds:datastoreItem xmlns:ds="http://schemas.openxmlformats.org/officeDocument/2006/customXml" ds:itemID="{45A7DC18-E450-4AAA-ADB5-7A02324EABE0}"/>
</file>

<file path=customXml/itemProps3.xml><?xml version="1.0" encoding="utf-8"?>
<ds:datastoreItem xmlns:ds="http://schemas.openxmlformats.org/officeDocument/2006/customXml" ds:itemID="{1927AAA8-24B8-4BFD-85AB-3FE07E6B6D1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22425</TotalTime>
  <Words>642</Words>
  <Application>Microsoft Office PowerPoint</Application>
  <PresentationFormat>Widescreen</PresentationFormat>
  <Paragraphs>113</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Consolas</vt:lpstr>
      <vt:lpstr>Segoe UI</vt:lpstr>
      <vt:lpstr>Segoe UI Semibold</vt:lpstr>
      <vt:lpstr>SFMono-Regular</vt:lpstr>
      <vt:lpstr>Wingdings</vt:lpstr>
      <vt:lpstr>White Template</vt:lpstr>
      <vt:lpstr>Modern Analytics Academy “Vignettes”</vt:lpstr>
      <vt:lpstr>Modern Analytics Academy “Vignettes”</vt:lpstr>
      <vt:lpstr>Academy Sessions</vt:lpstr>
      <vt:lpstr>Agenda </vt:lpstr>
      <vt:lpstr>Overview</vt:lpstr>
      <vt:lpstr>Data Loading Approaches</vt:lpstr>
      <vt:lpstr>PolyBase</vt:lpstr>
      <vt:lpstr>Copy</vt:lpstr>
      <vt:lpstr>Comparison </vt:lpstr>
      <vt:lpstr>References</vt:lpstr>
      <vt:lpstr>Agenda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Pardeep Singla</cp:lastModifiedBy>
  <cp:revision>5</cp:revision>
  <dcterms:created xsi:type="dcterms:W3CDTF">2022-05-09T13:38:19Z</dcterms:created>
  <dcterms:modified xsi:type="dcterms:W3CDTF">2022-11-04T14:55:34Z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0x01010098EB565740B2ED428FFF6C5AE1AA1844</vt:lpwstr>
  </property>
</Properties>
</file>