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2" r:id="rId3"/>
    <p:sldId id="332" r:id="rId4"/>
    <p:sldId id="331" r:id="rId5"/>
    <p:sldId id="261" r:id="rId6"/>
    <p:sldId id="323" r:id="rId7"/>
    <p:sldId id="301" r:id="rId8"/>
    <p:sldId id="316" r:id="rId9"/>
    <p:sldId id="264" r:id="rId10"/>
    <p:sldId id="269" r:id="rId11"/>
    <p:sldId id="268" r:id="rId12"/>
    <p:sldId id="270" r:id="rId13"/>
    <p:sldId id="271" r:id="rId14"/>
    <p:sldId id="318" r:id="rId15"/>
    <p:sldId id="265" r:id="rId16"/>
    <p:sldId id="305" r:id="rId17"/>
    <p:sldId id="306" r:id="rId18"/>
    <p:sldId id="304" r:id="rId19"/>
    <p:sldId id="307" r:id="rId20"/>
    <p:sldId id="262" r:id="rId21"/>
    <p:sldId id="275" r:id="rId22"/>
    <p:sldId id="276" r:id="rId23"/>
    <p:sldId id="273" r:id="rId24"/>
    <p:sldId id="274" r:id="rId25"/>
    <p:sldId id="277" r:id="rId26"/>
    <p:sldId id="319" r:id="rId27"/>
    <p:sldId id="309" r:id="rId28"/>
    <p:sldId id="325" r:id="rId29"/>
    <p:sldId id="285" r:id="rId30"/>
    <p:sldId id="282" r:id="rId31"/>
    <p:sldId id="283" r:id="rId32"/>
    <p:sldId id="287" r:id="rId33"/>
    <p:sldId id="281" r:id="rId34"/>
    <p:sldId id="310" r:id="rId35"/>
    <p:sldId id="308" r:id="rId36"/>
    <p:sldId id="324" r:id="rId37"/>
    <p:sldId id="297" r:id="rId38"/>
    <p:sldId id="299" r:id="rId39"/>
    <p:sldId id="298" r:id="rId40"/>
    <p:sldId id="296" r:id="rId41"/>
    <p:sldId id="303" r:id="rId42"/>
    <p:sldId id="292" r:id="rId43"/>
    <p:sldId id="320" r:id="rId44"/>
    <p:sldId id="289" r:id="rId45"/>
    <p:sldId id="311" r:id="rId46"/>
    <p:sldId id="321" r:id="rId47"/>
    <p:sldId id="322" r:id="rId48"/>
    <p:sldId id="257" r:id="rId49"/>
    <p:sldId id="326" r:id="rId50"/>
    <p:sldId id="267" r:id="rId51"/>
    <p:sldId id="266" r:id="rId52"/>
    <p:sldId id="3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332"/>
            <p14:sldId id="331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325"/>
            <p14:sldId id="285"/>
            <p14:sldId id="282"/>
            <p14:sldId id="283"/>
            <p14:sldId id="287"/>
            <p14:sldId id="281"/>
            <p14:sldId id="310"/>
            <p14:sldId id="308"/>
            <p14:sldId id="324"/>
            <p14:sldId id="297"/>
            <p14:sldId id="299"/>
            <p14:sldId id="298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326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70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78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a-hemdan.medium.com/conventional-comments-1f83f56a7a48" TargetMode="External"/><Relationship Id="rId3" Type="http://schemas.openxmlformats.org/officeDocument/2006/relationships/hyperlink" Target="https://davidgiard.com/code-review-articles" TargetMode="External"/><Relationship Id="rId7" Type="http://schemas.openxmlformats.org/officeDocument/2006/relationships/hyperlink" Target="https://www.pluralsight.com/blog/tutorials/code-review" TargetMode="External"/><Relationship Id="rId2" Type="http://schemas.openxmlformats.org/officeDocument/2006/relationships/hyperlink" Target="https://tinyurl.com/bloodsweatcode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tlynch.io/code-review-love/" TargetMode="External"/><Relationship Id="rId5" Type="http://schemas.openxmlformats.org/officeDocument/2006/relationships/hyperlink" Target="https://mtlynch.io/human-code-reviews-2/" TargetMode="External"/><Relationship Id="rId4" Type="http://schemas.openxmlformats.org/officeDocument/2006/relationships/hyperlink" Target="https://mtlynch.io/human-code-reviews-1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are code reviews important?</a:t>
            </a:r>
          </a:p>
          <a:p>
            <a:r>
              <a:rPr lang="en-US" dirty="0"/>
              <a:t>How can we make them better?</a:t>
            </a:r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  <a:p>
            <a:pPr lvl="0"/>
            <a:r>
              <a:rPr lang="en-US" dirty="0"/>
              <a:t>Catch bugs sooner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Individual accomplishments vs.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author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1541" cy="1325563"/>
          </a:xfrm>
        </p:spPr>
        <p:txBody>
          <a:bodyPr/>
          <a:lstStyle/>
          <a:p>
            <a:pPr algn="r"/>
            <a:r>
              <a:rPr lang="en-US" dirty="0"/>
              <a:t>David Giard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0" y="0"/>
            <a:ext cx="665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r>
              <a:rPr lang="en-US" dirty="0"/>
              <a:t>Issue: This method does 2 things; violates the SRP</a:t>
            </a:r>
          </a:p>
          <a:p>
            <a:r>
              <a:rPr lang="en-US" dirty="0"/>
              <a:t>Suggestion: Consider splitting this into 2 methods</a:t>
            </a:r>
          </a:p>
          <a:p>
            <a:r>
              <a:rPr lang="en-US" dirty="0"/>
              <a:t>Question: Why did you choose the </a:t>
            </a:r>
            <a:r>
              <a:rPr lang="en-US" dirty="0" err="1"/>
              <a:t>ArrayList</a:t>
            </a:r>
            <a:r>
              <a:rPr lang="en-US" dirty="0"/>
              <a:t> instead of the List class?</a:t>
            </a:r>
          </a:p>
          <a:p>
            <a:r>
              <a:rPr lang="en-US" dirty="0"/>
              <a:t>Nit: A better name for this method might be “</a:t>
            </a:r>
            <a:r>
              <a:rPr lang="en-US" dirty="0" err="1"/>
              <a:t>GetAllProducts</a:t>
            </a:r>
            <a:r>
              <a:rPr lang="en-US" dirty="0"/>
              <a:t>”</a:t>
            </a:r>
          </a:p>
          <a:p>
            <a:r>
              <a:rPr lang="en-US" dirty="0"/>
              <a:t>Thought: Here is a library that does this for you</a:t>
            </a:r>
          </a:p>
          <a:p>
            <a:r>
              <a:rPr lang="en-US" dirty="0"/>
              <a:t>Chore: “Customer” is misspelled</a:t>
            </a:r>
          </a:p>
          <a:p>
            <a:r>
              <a:rPr lang="en-US" dirty="0"/>
              <a:t>Praise: Clever refactoring! Much more readable!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919-7FEC-10F9-4927-BDAEDB45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</a:t>
            </a:r>
          </a:p>
        </p:txBody>
      </p:sp>
      <p:pic>
        <p:nvPicPr>
          <p:cNvPr id="5" name="Graphic 4" descr="School boy with solid fill">
            <a:extLst>
              <a:ext uri="{FF2B5EF4-FFF2-40B4-BE49-F238E27FC236}">
                <a16:creationId xmlns:a16="http://schemas.microsoft.com/office/drawing/2014/main" id="{623B46DE-A5C3-4972-5AFE-B874DC34F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3083" y="61785"/>
            <a:ext cx="6505832" cy="65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3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e.g., “See naming convention comment above”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/>
              <a:t>Trivial change and few other feedback items</a:t>
            </a:r>
          </a:p>
          <a:p>
            <a:pPr lvl="1"/>
            <a:r>
              <a:rPr lang="en-US"/>
              <a:t>Change </a:t>
            </a:r>
            <a:r>
              <a:rPr lang="en-US" dirty="0"/>
              <a:t>affected a line (e.g., the name of a function whose body changed)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919-7FEC-10F9-4927-BDAEDB45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Joe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6B2D88F9-D91F-3043-3728-7C04C6C2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23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sets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Readable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reviews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These Slides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tinyurl.com/</a:t>
            </a:r>
            <a:r>
              <a:rPr lang="en-US" sz="2000" dirty="0" err="1">
                <a:effectLst/>
                <a:latin typeface="Calibri" panose="020F0502020204030204" pitchFamily="34" charset="0"/>
                <a:hlinkClick r:id="rId2"/>
              </a:rPr>
              <a:t>bloodsweatcodereview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Code Review Articles – davidgiard.com</a:t>
            </a:r>
            <a:endParaRPr lang="en-US" sz="2400" dirty="0"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davidgiard.com/code-review-articles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How 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8"/>
              </a:rPr>
              <a:t>a-hemdan.medium.com/conventional-comments-1f83f56a7a48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3" y="1176862"/>
            <a:ext cx="5471768" cy="56720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"name": "David Giard",</a:t>
            </a:r>
            <a:br>
              <a:rPr lang="en-US" sz="1400" dirty="0"/>
            </a:br>
            <a:r>
              <a:rPr lang="en-US" sz="1400" dirty="0"/>
              <a:t>    "title": “Cloud Solution Architect",</a:t>
            </a:r>
            <a:br>
              <a:rPr lang="en-US" sz="1400" dirty="0"/>
            </a:br>
            <a:r>
              <a:rPr lang="en-US" sz="1400" dirty="0"/>
              <a:t>    "employer": "Microsoft",</a:t>
            </a:r>
            <a:br>
              <a:rPr lang="en-US" sz="1400" dirty="0"/>
            </a:br>
            <a:r>
              <a:rPr lang="en-US" sz="1400" dirty="0"/>
              <a:t>    "email": "dgiard@microsoft.com",</a:t>
            </a:r>
            <a:br>
              <a:rPr lang="en-US" sz="1400" dirty="0"/>
            </a:br>
            <a:r>
              <a:rPr lang="en-US" sz="1400" dirty="0"/>
              <a:t>    "twitter": "@</a:t>
            </a:r>
            <a:r>
              <a:rPr lang="en-US" sz="1400" dirty="0" err="1"/>
              <a:t>DavidGiard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"blog": "davidgiard.com",</a:t>
            </a:r>
            <a:br>
              <a:rPr lang="en-US" sz="1400" dirty="0"/>
            </a:br>
            <a:r>
              <a:rPr lang="en-US" sz="1400" dirty="0"/>
              <a:t>    "TV": [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"Technology and Friends",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"Talking with smart people about technology",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"http://technologyandfriends.com"</a:t>
            </a:r>
            <a:br>
              <a:rPr lang="en-US" sz="1400" dirty="0"/>
            </a:br>
            <a:r>
              <a:rPr lang="en-US" sz="1400" dirty="0"/>
              <a:t>        },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</a:t>
            </a:r>
            <a:r>
              <a:rPr lang="en-US" sz="1400" dirty="0" err="1"/>
              <a:t>GCast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"Screencast demos showing how to do tech stuff",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"https://aka.ms/</a:t>
            </a:r>
            <a:r>
              <a:rPr lang="en-US" sz="1400" dirty="0" err="1"/>
              <a:t>gcast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5540901" y="0"/>
            <a:ext cx="6651099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3A71FA-A12F-4825-5D8C-2C1A9DC102FE}"/>
              </a:ext>
            </a:extLst>
          </p:cNvPr>
          <p:cNvSpPr/>
          <p:nvPr/>
        </p:nvSpPr>
        <p:spPr>
          <a:xfrm>
            <a:off x="5634613" y="30145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86F-5A09-39FF-A251-4E03B739B93B}"/>
              </a:ext>
            </a:extLst>
          </p:cNvPr>
          <p:cNvSpPr/>
          <p:nvPr/>
        </p:nvSpPr>
        <p:spPr>
          <a:xfrm>
            <a:off x="562231" y="3520588"/>
            <a:ext cx="4428806" cy="1144088"/>
          </a:xfrm>
          <a:prstGeom prst="round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0900B-DE1C-BE80-A3DE-801B9E6D25FD}"/>
              </a:ext>
            </a:extLst>
          </p:cNvPr>
          <p:cNvSpPr/>
          <p:nvPr/>
        </p:nvSpPr>
        <p:spPr>
          <a:xfrm>
            <a:off x="562232" y="4973595"/>
            <a:ext cx="4428806" cy="1272746"/>
          </a:xfrm>
          <a:prstGeom prst="round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1745</Words>
  <Application>Microsoft Office PowerPoint</Application>
  <PresentationFormat>Widescreen</PresentationFormat>
  <Paragraphs>308</Paragraphs>
  <Slides>52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Jack</vt:lpstr>
      <vt:lpstr>Joe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Prefix review comments with labels:</vt:lpstr>
      <vt:lpstr>Praise Sincerely</vt:lpstr>
      <vt:lpstr>Avoid Repeating Feedback</vt:lpstr>
      <vt:lpstr>Consider the Scope of the Review</vt:lpstr>
      <vt:lpstr>Stalemates</vt:lpstr>
      <vt:lpstr>Goal: Improve Code</vt:lpstr>
      <vt:lpstr>Best Practices for Reviewer</vt:lpstr>
      <vt:lpstr>Techniques for Code Author</vt:lpstr>
      <vt:lpstr>Test, Test, Test!</vt:lpstr>
      <vt:lpstr>Use the computer</vt:lpstr>
      <vt:lpstr>Review your own code first</vt:lpstr>
      <vt:lpstr>Communicate Clearly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David Giard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127</cp:revision>
  <dcterms:created xsi:type="dcterms:W3CDTF">2021-08-29T18:46:21Z</dcterms:created>
  <dcterms:modified xsi:type="dcterms:W3CDTF">2022-06-14T23:13:19Z</dcterms:modified>
</cp:coreProperties>
</file>