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285" r:id="rId27"/>
    <p:sldId id="281" r:id="rId28"/>
    <p:sldId id="282" r:id="rId29"/>
    <p:sldId id="283" r:id="rId30"/>
    <p:sldId id="287" r:id="rId31"/>
    <p:sldId id="310" r:id="rId32"/>
    <p:sldId id="308" r:id="rId33"/>
    <p:sldId id="324" r:id="rId34"/>
    <p:sldId id="299" r:id="rId35"/>
    <p:sldId id="298" r:id="rId36"/>
    <p:sldId id="297" r:id="rId37"/>
    <p:sldId id="296" r:id="rId38"/>
    <p:sldId id="303" r:id="rId39"/>
    <p:sldId id="292" r:id="rId40"/>
    <p:sldId id="320" r:id="rId41"/>
    <p:sldId id="289" r:id="rId42"/>
    <p:sldId id="311" r:id="rId43"/>
    <p:sldId id="321" r:id="rId44"/>
    <p:sldId id="322" r:id="rId45"/>
    <p:sldId id="257" r:id="rId46"/>
    <p:sldId id="267" r:id="rId47"/>
    <p:sldId id="266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285"/>
            <p14:sldId id="281"/>
            <p14:sldId id="282"/>
            <p14:sldId id="283"/>
            <p14:sldId id="287"/>
            <p14:sldId id="310"/>
            <p14:sldId id="308"/>
            <p14:sldId id="324"/>
            <p14:sldId id="299"/>
            <p14:sldId id="298"/>
            <p14:sldId id="297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76" d="100"/>
          <a:sy n="76" d="100"/>
        </p:scale>
        <p:origin x="46" y="202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</a:t>
            </a:r>
            <a:r>
              <a:rPr lang="en-US"/>
              <a:t>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-hemdan.medium.com/conventional-comments-1f83f56a7a48" TargetMode="External"/><Relationship Id="rId5" Type="http://schemas.openxmlformats.org/officeDocument/2006/relationships/hyperlink" Target="https://www.pluralsight.com/blog/tutorials/code-review" TargetMode="External"/><Relationship Id="rId4" Type="http://schemas.openxmlformats.org/officeDocument/2006/relationships/hyperlink" Target="https://mtlynch.io/code-review-love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reviewer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"name": "David Giard",</a:t>
            </a:r>
            <a:br>
              <a:rPr lang="en-US" dirty="0"/>
            </a:br>
            <a:r>
              <a:rPr lang="en-US" dirty="0"/>
              <a:t>    "title": “Cloud </a:t>
            </a:r>
            <a:r>
              <a:rPr lang="en-US"/>
              <a:t>Solution Architect",</a:t>
            </a:r>
            <a:br>
              <a:rPr lang="en-US" dirty="0"/>
            </a:br>
            <a:r>
              <a:rPr lang="en-US" dirty="0"/>
              <a:t>    "employer": "Microsoft",</a:t>
            </a:r>
            <a:br>
              <a:rPr lang="en-US" dirty="0"/>
            </a:br>
            <a:r>
              <a:rPr lang="en-US" dirty="0"/>
              <a:t>    "email": "dgiard@microsoft.com",</a:t>
            </a:r>
            <a:br>
              <a:rPr lang="en-US" dirty="0"/>
            </a:br>
            <a:r>
              <a:rPr lang="en-US" dirty="0"/>
              <a:t>    "twitter": "@</a:t>
            </a:r>
            <a:r>
              <a:rPr lang="en-US" dirty="0" err="1"/>
              <a:t>DavidGiard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"blog": "davidgiard.com",</a:t>
            </a:r>
            <a:br>
              <a:rPr lang="en-US" dirty="0"/>
            </a:br>
            <a:r>
              <a:rPr lang="en-US" dirty="0"/>
              <a:t>    "TV": [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"title": "Technology and Friends",</a:t>
            </a:r>
            <a:br>
              <a:rPr lang="en-US" dirty="0"/>
            </a:br>
            <a:r>
              <a:rPr lang="en-US" dirty="0"/>
              <a:t>            "description": "Talking with smart people about technology",</a:t>
            </a:r>
            <a:br>
              <a:rPr lang="en-US" dirty="0"/>
            </a:br>
            <a:r>
              <a:rPr lang="en-US" dirty="0"/>
              <a:t>            "</a:t>
            </a:r>
            <a:r>
              <a:rPr lang="en-US" dirty="0" err="1"/>
              <a:t>url</a:t>
            </a:r>
            <a:r>
              <a:rPr lang="en-US" dirty="0"/>
              <a:t>": "http://technologyandfriends.com"</a:t>
            </a:r>
            <a:br>
              <a:rPr lang="en-US" dirty="0"/>
            </a:br>
            <a:r>
              <a:rPr lang="en-US" dirty="0"/>
              <a:t>        },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"title": "</a:t>
            </a:r>
            <a:r>
              <a:rPr lang="en-US" dirty="0" err="1"/>
              <a:t>GCast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        "description": "Screencast demos showing how to do tech stuff",</a:t>
            </a:r>
            <a:br>
              <a:rPr lang="en-US" dirty="0"/>
            </a:br>
            <a:r>
              <a:rPr lang="en-US" dirty="0"/>
              <a:t>            "</a:t>
            </a:r>
            <a:r>
              <a:rPr lang="en-US" dirty="0" err="1"/>
              <a:t>url</a:t>
            </a:r>
            <a:r>
              <a:rPr lang="en-US" dirty="0"/>
              <a:t>": "https://aka.ms/</a:t>
            </a:r>
            <a:r>
              <a:rPr lang="en-US" dirty="0" err="1"/>
              <a:t>gcast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Change affected a line (</a:t>
            </a:r>
            <a:r>
              <a:rPr lang="en-US" dirty="0" err="1"/>
              <a:t>e.g</a:t>
            </a:r>
            <a:r>
              <a:rPr lang="en-US" dirty="0"/>
              <a:t>, the name of a function whose body changed)</a:t>
            </a:r>
          </a:p>
          <a:p>
            <a:pPr lvl="1"/>
            <a:r>
              <a:rPr lang="en-US" dirty="0"/>
              <a:t>Trivial change and few other feedback items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Definitions and Goals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lists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Clear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Managers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receives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https://mtlynch.io/human-code-reviews-1/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https://mtlynch.io/human-code-reviews-2/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https://a-hemdan.medium.com/conventional-comments-1f83f56a7a48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1586</Words>
  <Application>Microsoft Office PowerPoint</Application>
  <PresentationFormat>Widescreen</PresentationFormat>
  <Paragraphs>282</Paragraphs>
  <Slides>48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Praise Sincerely</vt:lpstr>
      <vt:lpstr>Goal: Improve Code</vt:lpstr>
      <vt:lpstr>Avoid Repeating Feedback</vt:lpstr>
      <vt:lpstr>Consider the Scope of the Review</vt:lpstr>
      <vt:lpstr>Stalemates</vt:lpstr>
      <vt:lpstr>Best Practices for Reviewer</vt:lpstr>
      <vt:lpstr>Techniques for Code Author</vt:lpstr>
      <vt:lpstr>Test, Test, Test!</vt:lpstr>
      <vt:lpstr>Review your own code first</vt:lpstr>
      <vt:lpstr>Communicate Clearly</vt:lpstr>
      <vt:lpstr>Use the computer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104</cp:revision>
  <dcterms:created xsi:type="dcterms:W3CDTF">2021-08-29T18:46:21Z</dcterms:created>
  <dcterms:modified xsi:type="dcterms:W3CDTF">2022-06-14T04:13:13Z</dcterms:modified>
</cp:coreProperties>
</file>