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939" autoAdjust="0"/>
  </p:normalViewPr>
  <p:slideViewPr>
    <p:cSldViewPr snapToGrid="0">
      <p:cViewPr varScale="1">
        <p:scale>
          <a:sx n="86" d="100"/>
          <a:sy n="86" d="100"/>
        </p:scale>
        <p:origin x="76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50AA3-52CA-4D63-93C3-6F592C904CF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86E84-2AC4-4F3A-A528-43BB18BC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6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these pillars conflict with one another. For example, adding redundancy to an application increases its reliability, but also increases its cost. In such cases, you will need to strike a balance to get the most benefit.</a:t>
            </a:r>
          </a:p>
          <a:p>
            <a:endParaRPr lang="en-US" dirty="0"/>
          </a:p>
          <a:p>
            <a:r>
              <a:rPr lang="en-US" dirty="0"/>
              <a:t>Applying the pillars of the Well-Architected Framework allows you to take an intelligent approach to striking that balance.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86E84-2AC4-4F3A-A528-43BB18BC3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C71E-6A82-698A-F43D-23D1ED1EA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1372A-B688-335A-B635-9035E1CE1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CCABC-6B7F-1E02-54DD-A54B752E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32B7-688D-4B7E-9196-78C621FFBE0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F7C2-D725-0AA8-CC8A-88E1314D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21CCB-1A57-E7B3-580B-207AA68C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8FDC-D8C2-463F-9D9D-33656171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A4B5-62F7-57F1-C608-424B29BB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CF5E2-FA13-314F-B2FB-2A9AF3D2C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199F-62D7-524F-2F19-D16D9FB6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32B7-688D-4B7E-9196-78C621FFBE0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FB769-4F7D-E2E3-1E33-CF5D57DB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743AA-A759-1951-D6D9-CC822B05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8FDC-D8C2-463F-9D9D-33656171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2343A-399A-AE99-CAB0-1F6B76ECD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F7DAB-EA8B-F5E8-D3D2-220DC1C6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FC67-3950-5DBA-759A-C2A283C0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32B7-688D-4B7E-9196-78C621FFBE0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DC7D-E6E3-2F88-5C9E-6678D39E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ED1DB-5C62-4D88-7273-539071AB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8FDC-D8C2-463F-9D9D-33656171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C6C9-AC49-52DE-EC76-2D0E3842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95DE-AE77-4F45-A58D-EEAE81BB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8B31-5B0B-BB66-DDB1-4A87C1BE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32B7-688D-4B7E-9196-78C621FFBE0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368FC-BE14-7BA2-B418-ED4CCEB6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D288-3AD9-2EAF-3B00-6A509058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8FDC-D8C2-463F-9D9D-33656171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9448-1D42-C099-C4C2-B63CF2F9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9EF9A-EBA6-1B33-AF80-818AE2B91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EBD4-562F-8FD2-A753-B7F81180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32B7-688D-4B7E-9196-78C621FFBE0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EB74-69ED-8C60-6F32-1920E9E8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0A-FBA9-C1EC-5F23-C4D91BC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8FDC-D8C2-463F-9D9D-33656171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C22D-6F91-A4DE-38C2-07B38CCB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C79B-7DE8-6397-864F-FC22FE107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B2BF-AFFE-8F46-7E37-5A7702BA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F350F-C6FF-B059-118A-1CA4C303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32B7-688D-4B7E-9196-78C621FFBE0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94C7B-A66C-530C-8C00-D1779B4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2581-1453-A1D5-DB1A-023CAE36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8FDC-D8C2-463F-9D9D-33656171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1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38C6-98E4-B96B-9FD7-FF37E003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462E-9A9F-AF13-7AFA-13B2FF0C1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F106A-60F3-5EE3-5BE8-817B05FCF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A26C1-B0FF-68A8-E3E5-311EED42C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A9370-43B7-183B-0496-BFA427694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B9944-3D18-B1D2-52DE-DFC03096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32B7-688D-4B7E-9196-78C621FFBE0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3DFDF-D889-2D25-BE96-8293AC4C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E9EF3-736F-B47D-1DBD-65AA9A37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8FDC-D8C2-463F-9D9D-33656171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4237-E677-5754-0F50-248C88B8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7B6FF-54DF-F9C6-0B7A-986750E4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32B7-688D-4B7E-9196-78C621FFBE0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B5253-C742-0096-F108-46BAE079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3AE2-D738-EF6D-C124-E10E7E8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8FDC-D8C2-463F-9D9D-33656171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230A8-CA98-6DBC-26C0-15F34408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32B7-688D-4B7E-9196-78C621FFBE0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982B7-8DE4-47E6-F3DC-F647D0C7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EE0D9-E545-109E-223F-93D88158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8FDC-D8C2-463F-9D9D-33656171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4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8287-E714-ED11-EC69-8E2BAD06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B66A-799F-880E-DE8D-4C3E1AE5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72521-918F-17A2-2830-F520921DB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19239-5DB8-102B-4ED1-C9D1E86E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32B7-688D-4B7E-9196-78C621FFBE0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1A33B-BA73-A09C-BDA9-35C9B791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A61F8-A1D4-1E3F-9ECD-F15CFE26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8FDC-D8C2-463F-9D9D-33656171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2144-C0CB-C322-8594-3E851E33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1D6EE-DBB0-A78E-C6DB-5DFBFA847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39D19-53F0-9B86-FD36-8EFF5DAC9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C9E1F-372A-1200-9BAF-6CD94182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32B7-688D-4B7E-9196-78C621FFBE0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5E6B-0C11-7FDC-360B-5DB5D75E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84A20-A395-5BDC-FCA3-33C45C3A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8FDC-D8C2-463F-9D9D-33656171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2BECA-C4BD-FE3E-E7DF-EB5ADEC9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22626-CD5B-912D-3876-A7DF8B6BC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65A38-3A2E-0153-19E0-260549A6B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F32B7-688D-4B7E-9196-78C621FFBE01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9F62-27DC-13A5-714A-9FEBCADAE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962F-2E76-8112-CBDD-F992C18B3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68FDC-D8C2-463F-9D9D-33656171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4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well-architected/cost/optimize-checklist" TargetMode="External"/><Relationship Id="rId2" Type="http://schemas.openxmlformats.org/officeDocument/2006/relationships/hyperlink" Target="https://learn.microsoft.com/en-us/azure/well-architected/cost/overvie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rchitecture/best-practices/monitoring" TargetMode="External"/><Relationship Id="rId2" Type="http://schemas.openxmlformats.org/officeDocument/2006/relationships/hyperlink" Target="https://learn.microsoft.com/en-us/azure/well-architected/devops/devops-patter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F961-DC1D-6210-2FF9-DE1FD060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Azure</a:t>
            </a:r>
            <a:br>
              <a:rPr lang="en-US" dirty="0"/>
            </a:br>
            <a:r>
              <a:rPr lang="en-US" dirty="0"/>
              <a:t>Well-Architected</a:t>
            </a:r>
            <a:br>
              <a:rPr lang="en-US" dirty="0"/>
            </a:br>
            <a:r>
              <a:rPr lang="en-US" dirty="0"/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2C1BE-8788-FCEB-69EC-F19F48B1A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9A46-E946-5F86-6C5F-6F0D9047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2082-9F9F-BBCD-C8A9-5A4D4EC3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Cost Optimization</a:t>
            </a:r>
          </a:p>
          <a:p>
            <a:r>
              <a:rPr lang="en-US" dirty="0"/>
              <a:t>Operational Excellence</a:t>
            </a:r>
          </a:p>
          <a:p>
            <a:r>
              <a:rPr lang="en-US" dirty="0"/>
              <a:t>Performance Efficiency</a:t>
            </a:r>
          </a:p>
        </p:txBody>
      </p:sp>
    </p:spTree>
    <p:extLst>
      <p:ext uri="{BB962C8B-B14F-4D97-AF65-F5344CB8AC3E}">
        <p14:creationId xmlns:p14="http://schemas.microsoft.com/office/powerpoint/2010/main" val="415413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A0FF-4580-EA1D-5027-A24F5A4F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73A0-EB17-AD3B-077B-62EE5754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for resiliency</a:t>
            </a:r>
          </a:p>
          <a:p>
            <a:r>
              <a:rPr lang="en-US" dirty="0"/>
              <a:t>Transient fault handling</a:t>
            </a:r>
          </a:p>
          <a:p>
            <a:r>
              <a:rPr lang="en-US" dirty="0"/>
              <a:t>Retry guidance for specific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9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4B4C-13D5-FC66-B0E0-E0055561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6038-3362-8ACB-E74D-73E4A0D5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management</a:t>
            </a:r>
          </a:p>
          <a:p>
            <a:r>
              <a:rPr lang="en-US" dirty="0"/>
              <a:t>Protect your infrastructure</a:t>
            </a:r>
          </a:p>
          <a:p>
            <a:r>
              <a:rPr lang="en-US" dirty="0"/>
              <a:t>Application security</a:t>
            </a:r>
          </a:p>
          <a:p>
            <a:r>
              <a:rPr lang="en-US" dirty="0"/>
              <a:t>Data sovereignty and encryption</a:t>
            </a:r>
          </a:p>
          <a:p>
            <a:r>
              <a:rPr lang="en-US" dirty="0"/>
              <a:t>Security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4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8EA3-ADB8-2A93-6FC4-C02D59DE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C05F-5A3C-4F0B-ED40-5A2AB95B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Budgets and Alerts</a:t>
            </a:r>
          </a:p>
          <a:p>
            <a:r>
              <a:rPr lang="en-US" dirty="0">
                <a:hlinkClick r:id="rId2"/>
              </a:rPr>
              <a:t>Cost Principles</a:t>
            </a:r>
            <a:endParaRPr lang="en-US" dirty="0"/>
          </a:p>
          <a:p>
            <a:r>
              <a:rPr lang="en-US" dirty="0">
                <a:hlinkClick r:id="rId3"/>
              </a:rPr>
              <a:t>Cost Optimization checklist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8329-9BB5-1D5C-DD72-0CDE833A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Excellence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4C82-0740-4C86-36D7-F2D7AEF9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Operational excellence patterns</a:t>
            </a:r>
            <a:endParaRPr lang="en-US" dirty="0"/>
          </a:p>
          <a:p>
            <a:r>
              <a:rPr lang="en-US" dirty="0">
                <a:hlinkClick r:id="rId3"/>
              </a:rPr>
              <a:t>Monitoring and diagnostics guidance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8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CD2F-3667-3E98-5E3D-C5CD48EA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Efficiency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3FD0-EF04-2523-0A3C-D588A298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Autoscaling</a:t>
            </a:r>
          </a:p>
          <a:p>
            <a:r>
              <a:rPr lang="en-US" dirty="0"/>
              <a:t>Background jobs</a:t>
            </a:r>
          </a:p>
          <a:p>
            <a:r>
              <a:rPr lang="en-US" dirty="0"/>
              <a:t>Caching</a:t>
            </a:r>
          </a:p>
          <a:p>
            <a:r>
              <a:rPr lang="en-US" dirty="0"/>
              <a:t>CDN</a:t>
            </a:r>
          </a:p>
          <a:p>
            <a:r>
              <a:rPr lang="en-US" dirty="0"/>
              <a:t>Data partitioning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1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E0B-C29C-9C50-6A9F-42FAC826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8C98-C61C-2270-E117-0AC37E87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0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137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Microsoft Azure Well-Architected Framework</vt:lpstr>
      <vt:lpstr>5 Pillars</vt:lpstr>
      <vt:lpstr>Reliability</vt:lpstr>
      <vt:lpstr>Security</vt:lpstr>
      <vt:lpstr>Cost Optimization</vt:lpstr>
      <vt:lpstr>Operational Excellence</vt:lpstr>
      <vt:lpstr>Performance Efficiency 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Well-Architected Framework</dc:title>
  <dc:creator>David Giard</dc:creator>
  <cp:lastModifiedBy>David Giard</cp:lastModifiedBy>
  <cp:revision>5</cp:revision>
  <dcterms:created xsi:type="dcterms:W3CDTF">2023-09-24T01:34:50Z</dcterms:created>
  <dcterms:modified xsi:type="dcterms:W3CDTF">2023-09-25T19:23:34Z</dcterms:modified>
</cp:coreProperties>
</file>